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Лист1!$A$2:$A$165</cx:f>
        <cx:nf>Лист1!$A$1</cx:nf>
        <cx:lvl ptCount="164">
          <cx:pt idx="0">India</cx:pt>
          <cx:pt idx="1">China</cx:pt>
          <cx:pt idx="2">United States</cx:pt>
          <cx:pt idx="3">Indonesia</cx:pt>
          <cx:pt idx="4">Pakistan</cx:pt>
          <cx:pt idx="5">Nigeria</cx:pt>
          <cx:pt idx="6">Brazil</cx:pt>
          <cx:pt idx="7">Bangladesh</cx:pt>
          <cx:pt idx="8">Russia</cx:pt>
          <cx:pt idx="9">Ethiopia</cx:pt>
          <cx:pt idx="10">Mexico</cx:pt>
          <cx:pt idx="11">Japan</cx:pt>
          <cx:pt idx="12">Egypt</cx:pt>
          <cx:pt idx="13">Philippines</cx:pt>
          <cx:pt idx="14">DR Congo</cx:pt>
          <cx:pt idx="15">Vietnam</cx:pt>
          <cx:pt idx="16">Iran</cx:pt>
          <cx:pt idx="17">Turkey</cx:pt>
          <cx:pt idx="18">Germany</cx:pt>
          <cx:pt idx="19">Thailand</cx:pt>
          <cx:pt idx="20">United Kingdom</cx:pt>
          <cx:pt idx="21">Tanzania</cx:pt>
          <cx:pt idx="22">France</cx:pt>
          <cx:pt idx="23">South Africa</cx:pt>
          <cx:pt idx="24">Italy</cx:pt>
          <cx:pt idx="25">Kenya</cx:pt>
          <cx:pt idx="26">Myanmar</cx:pt>
          <cx:pt idx="27">Colombia</cx:pt>
          <cx:pt idx="28">South Korea</cx:pt>
          <cx:pt idx="29">Uganda</cx:pt>
          <cx:pt idx="30">Spain</cx:pt>
          <cx:pt idx="31">Algeria</cx:pt>
          <cx:pt idx="32">Iraq</cx:pt>
          <cx:pt idx="33">Argentina</cx:pt>
          <cx:pt idx="34">Afghanistan</cx:pt>
          <cx:pt idx="35">Yemen</cx:pt>
          <cx:pt idx="36">Canada</cx:pt>
          <cx:pt idx="37">Poland</cx:pt>
          <cx:pt idx="38">Morocco</cx:pt>
          <cx:pt idx="39">Ukraine</cx:pt>
          <cx:pt idx="40">Uzbekistan</cx:pt>
          <cx:pt idx="41">Malaysia</cx:pt>
          <cx:pt idx="42">Ghana</cx:pt>
          <cx:pt idx="43">Peru</cx:pt>
          <cx:pt idx="44">Saudi Arabia</cx:pt>
          <cx:pt idx="45">Madagascar</cx:pt>
          <cx:pt idx="46">Ivory Coast</cx:pt>
          <cx:pt idx="47">Nepal</cx:pt>
          <cx:pt idx="48">Cameroon</cx:pt>
          <cx:pt idx="49">Niger</cx:pt>
          <cx:pt idx="50">Australia</cx:pt>
          <cx:pt idx="51">North Korea</cx:pt>
          <cx:pt idx="52">Mali</cx:pt>
          <cx:pt idx="53">Burkina Faso</cx:pt>
          <cx:pt idx="54">Sri Lanka</cx:pt>
          <cx:pt idx="55">Malawi</cx:pt>
          <cx:pt idx="56">Zambia</cx:pt>
          <cx:pt idx="57">Kazakhstan</cx:pt>
          <cx:pt idx="58">Chad</cx:pt>
          <cx:pt idx="59">Chile</cx:pt>
          <cx:pt idx="60">Romania</cx:pt>
          <cx:pt idx="61">Senegal</cx:pt>
          <cx:pt idx="62">Guatemala</cx:pt>
          <cx:pt idx="63">Netherlands</cx:pt>
          <cx:pt idx="64">Ecuador</cx:pt>
          <cx:pt idx="65">Cambodia</cx:pt>
          <cx:pt idx="66">Zimbabwe</cx:pt>
          <cx:pt idx="67">Benin</cx:pt>
          <cx:pt idx="68">Rwanda</cx:pt>
          <cx:pt idx="69">Burundi</cx:pt>
          <cx:pt idx="70">Bolivia</cx:pt>
          <cx:pt idx="71">Tunisia</cx:pt>
          <cx:pt idx="72">Haiti</cx:pt>
          <cx:pt idx="73">Belgium</cx:pt>
          <cx:pt idx="74">Jordan</cx:pt>
          <cx:pt idx="75">Dominican Republic</cx:pt>
          <cx:pt idx="76">United Arab Emirates</cx:pt>
          <cx:pt idx="77">Cuba</cx:pt>
          <cx:pt idx="78">Honduras</cx:pt>
          <cx:pt idx="79">Czech Republic</cx:pt>
          <cx:pt idx="80">Sweden</cx:pt>
          <cx:pt idx="81">Papua New Guinea</cx:pt>
          <cx:pt idx="82">Portugal</cx:pt>
          <cx:pt idx="83">Azerbaijan</cx:pt>
          <cx:pt idx="84">Greece</cx:pt>
          <cx:pt idx="85">Hungary</cx:pt>
          <cx:pt idx="86">Togo</cx:pt>
          <cx:pt idx="87">Israel</cx:pt>
          <cx:pt idx="88">Austria</cx:pt>
          <cx:pt idx="89">Belarus</cx:pt>
          <cx:pt idx="90">Switzerland</cx:pt>
          <cx:pt idx="91">Sierra Leone</cx:pt>
          <cx:pt idx="92">Laos</cx:pt>
          <cx:pt idx="93">Turkmenistan</cx:pt>
          <cx:pt idx="94">Kyrgyzstan</cx:pt>
          <cx:pt idx="95">Paraguay</cx:pt>
          <cx:pt idx="96">Bulgaria</cx:pt>
          <cx:pt idx="97">Serbia</cx:pt>
          <cx:pt idx="98">El Salvador</cx:pt>
          <cx:pt idx="99">Denmark</cx:pt>
          <cx:pt idx="100">Singapore</cx:pt>
          <cx:pt idx="101">Lebanon</cx:pt>
          <cx:pt idx="102">Finland</cx:pt>
          <cx:pt idx="103">Liberia</cx:pt>
          <cx:pt idx="104">Norway</cx:pt>
          <cx:pt idx="105">Slovakia</cx:pt>
          <cx:pt idx="106">Oman</cx:pt>
          <cx:pt idx="107">Ireland</cx:pt>
          <cx:pt idx="108">New Zealand</cx:pt>
          <cx:pt idx="109">Mauritania</cx:pt>
          <cx:pt idx="110">Costa Rica</cx:pt>
          <cx:pt idx="111">Kuwait</cx:pt>
          <cx:pt idx="112">Panama</cx:pt>
          <cx:pt idx="113">Croatia</cx:pt>
          <cx:pt idx="114">Georgia</cx:pt>
          <cx:pt idx="115">Mongolia</cx:pt>
          <cx:pt idx="116">Uruguay</cx:pt>
          <cx:pt idx="117">Bosnia and Herzegovina</cx:pt>
          <cx:pt idx="118">Qatar</cx:pt>
          <cx:pt idx="119">Moldova</cx:pt>
          <cx:pt idx="120">Namibia</cx:pt>
          <cx:pt idx="121">Armenia</cx:pt>
          <cx:pt idx="122">Lithuania</cx:pt>
          <cx:pt idx="123">Jamaica</cx:pt>
          <cx:pt idx="124">Albania</cx:pt>
          <cx:pt idx="125">Gambia</cx:pt>
          <cx:pt idx="126">Botswana</cx:pt>
          <cx:pt idx="127">Lesotho</cx:pt>
          <cx:pt idx="128">Guinea-Bissau</cx:pt>
          <cx:pt idx="129">Slovenia</cx:pt>
          <cx:pt idx="130">Latvia</cx:pt>
          <cx:pt idx="131">Bahrain</cx:pt>
          <cx:pt idx="132">Timor-Leste</cx:pt>
          <cx:pt idx="133">Estonia</cx:pt>
          <cx:pt idx="134">Cyprus</cx:pt>
          <cx:pt idx="135">Mauritius</cx:pt>
          <cx:pt idx="136">Eswatini</cx:pt>
          <cx:pt idx="137">Fiji</cx:pt>
          <cx:pt idx="138">Comoros</cx:pt>
          <cx:pt idx="139">Guyana</cx:pt>
          <cx:pt idx="140">Solomon Islands</cx:pt>
          <cx:pt idx="141">Bhutan</cx:pt>
          <cx:pt idx="142">Luxembourg</cx:pt>
          <cx:pt idx="143">Montenegro</cx:pt>
          <cx:pt idx="144">Malta</cx:pt>
          <cx:pt idx="145">Maldives</cx:pt>
          <cx:pt idx="146">Cape Verde</cx:pt>
          <cx:pt idx="147">Brunei</cx:pt>
          <cx:pt idx="148">Belize</cx:pt>
          <cx:pt idx="149">Bahamas</cx:pt>
          <cx:pt idx="150">Iceland</cx:pt>
          <cx:pt idx="151">Barbados</cx:pt>
          <cx:pt idx="152">Sao Tome and Principe</cx:pt>
          <cx:pt idx="153">Samoa</cx:pt>
          <cx:pt idx="154">Saint Lucia</cx:pt>
          <cx:pt idx="155">Kiribati</cx:pt>
          <cx:pt idx="156">Seychelles</cx:pt>
          <cx:pt idx="157">Tonga</cx:pt>
          <cx:pt idx="158">Andorra</cx:pt>
          <cx:pt idx="159">Marshall Islands</cx:pt>
          <cx:pt idx="160">Palau</cx:pt>
          <cx:pt idx="161">Cook Islands</cx:pt>
          <cx:pt idx="162">Nauru</cx:pt>
          <cx:pt idx="163">Tuvalu</cx:pt>
        </cx:lvl>
      </cx:strDim>
      <cx:numDim type="colorVal">
        <cx:f>Лист1!$B$2:$B$165</cx:f>
        <cx:nf>Лист1!$B$1</cx:nf>
        <cx:lvl ptCount="164" formatCode="0,00%" name="Процент курящего населения">
          <cx:pt idx="0">0.24299999999999999</cx:pt>
          <cx:pt idx="1">0.23399999999999999</cx:pt>
          <cx:pt idx="2">0.24299999999999999</cx:pt>
          <cx:pt idx="3">0.38200000000000001</cx:pt>
          <cx:pt idx="4">0.18899999999999997</cx:pt>
          <cx:pt idx="5">0.033000000000000002</cx:pt>
          <cx:pt idx="6">0.122</cx:pt>
          <cx:pt idx="7">0.32899999999999996</cx:pt>
          <cx:pt idx="8">0.29199999999999998</cx:pt>
          <cx:pt idx="9">0.052000000000000005</cx:pt>
          <cx:pt idx="10">0.14899999999999999</cx:pt>
          <cx:pt idx="11">0.192</cx:pt>
          <cx:pt idx="12">0.247</cx:pt>
          <cx:pt idx="13">0.20399999999999999</cx:pt>
          <cx:pt idx="14">0.122</cx:pt>
          <cx:pt idx="15">0.22500000000000001</cx:pt>
          <cx:pt idx="16">0.13300000000000001</cx:pt>
          <cx:pt idx="17">0.30499999999999999</cx:pt>
          <cx:pt idx="18">0.21299999999999999</cx:pt>
          <cx:pt idx="19">0.192</cx:pt>
          <cx:pt idx="20">0.14199999999999999</cx:pt>
          <cx:pt idx="21">0.093000000000000013</cx:pt>
          <cx:pt idx="22">0.34600000000000003</cx:pt>
          <cx:pt idx="23">0.20699999999999999</cx:pt>
          <cx:pt idx="24">0.22399999999999998</cx:pt>
          <cx:pt idx="25">0.107</cx:pt>
          <cx:pt idx="26">0.44400000000000001</cx:pt>
          <cx:pt idx="27">0.08199999999999999</cx:pt>
          <cx:pt idx="28">0.20000000000000001</cx:pt>
          <cx:pt idx="29">0.074999999999999997</cx:pt>
          <cx:pt idx="30">0.28399999999999997</cx:pt>
          <cx:pt idx="31">0.21199999999999999</cx:pt>
          <cx:pt idx="32">0.192</cx:pt>
          <cx:pt idx="33">0.23800000000000002</cx:pt>
          <cx:pt idx="34">0.22699999999999998</cx:pt>
          <cx:pt idx="35">0.214</cx:pt>
          <cx:pt idx="36">0.12</cx:pt>
          <cx:pt idx="37">0.23600000000000002</cx:pt>
          <cx:pt idx="38">0.13</cx:pt>
          <cx:pt idx="39">0.249</cx:pt>
          <cx:pt idx="40">0.16699999999999998</cx:pt>
          <cx:pt idx="41">0.22</cx:pt>
          <cx:pt idx="42">0.034000000000000002</cx:pt>
          <cx:pt idx="43">0.070999999999999994</cx:pt>
          <cx:pt idx="44">0.14899999999999999</cx:pt>
          <cx:pt idx="45">0.26800000000000002</cx:pt>
          <cx:pt idx="46">0.088000000000000009</cx:pt>
          <cx:pt idx="47">0.28300000000000003</cx:pt>
          <cx:pt idx="48">0.065000000000000002</cx:pt>
          <cx:pt idx="49">0.076999999999999999</cx:pt>
          <cx:pt idx="50">0.13100000000000001</cx:pt>
          <cx:pt idx="51">0.16500000000000001</cx:pt>
          <cx:pt idx="52">0.080000000000000002</cx:pt>
          <cx:pt idx="53">0.14300000000000002</cx:pt>
          <cx:pt idx="54">0.19500000000000001</cx:pt>
          <cx:pt idx="55">0.096999999999999989</cx:pt>
          <cx:pt idx="56">0.14599999999999999</cx:pt>
          <cx:pt idx="57">0.222</cx:pt>
          <cx:pt idx="58">0.07400000000000001</cx:pt>
          <cx:pt idx="59">0.28699999999999998</cx:pt>
          <cx:pt idx="60">0.29999999999999999</cx:pt>
          <cx:pt idx="61">0.065000000000000002</cx:pt>
          <cx:pt idx="62">0.11900000000000001</cx:pt>
          <cx:pt idx="63">0.21299999999999999</cx:pt>
          <cx:pt idx="64">0.10199999999999999</cx:pt>
          <cx:pt idx="65">0.17199999999999999</cx:pt>
          <cx:pt idx="66">0.113</cx:pt>
          <cx:pt idx="67">0.063</cx:pt>
          <cx:pt idx="68">0.14300000000000002</cx:pt>
          <cx:pt idx="69">0.11199999999999999</cx:pt>
          <cx:pt idx="70">0.124</cx:pt>
          <cx:pt idx="71">0.20499999999999999</cx:pt>
          <cx:pt idx="72">0.081000000000000003</cx:pt>
          <cx:pt idx="73">0.26700000000000002</cx:pt>
          <cx:pt idx="74">0.35600000000000004</cx:pt>
          <cx:pt idx="75">0.105</cx:pt>
          <cx:pt idx="76">0.089999999999999997</cx:pt>
          <cx:pt idx="77">0.17399999999999999</cx:pt>
          <cx:pt idx="78">0.12300000000000001</cx:pt>
          <cx:pt idx="79">0.29899999999999999</cx:pt>
          <cx:pt idx="80">0.22699999999999998</cx:pt>
          <cx:pt idx="81">0.39600000000000002</cx:pt>
          <cx:pt idx="82">0.25600000000000001</cx:pt>
          <cx:pt idx="83">0.19600000000000001</cx:pt>
          <cx:pt idx="84">0.32799999999999996</cx:pt>
          <cx:pt idx="85">0.32200000000000001</cx:pt>
          <cx:pt idx="86">0.064000000000000001</cx:pt>
          <cx:pt idx="87">0.20399999999999999</cx:pt>
          <cx:pt idx="88">0.249</cx:pt>
          <cx:pt idx="89">0.30099999999999999</cx:pt>
          <cx:pt idx="90">0.255</cx:pt>
          <cx:pt idx="91">0.129</cx:pt>
          <cx:pt idx="92">0.27200000000000002</cx:pt>
          <cx:pt idx="93">0.055999999999999994</cx:pt>
          <cx:pt idx="94">0.27300000000000002</cx:pt>
          <cx:pt idx="95">0.107</cx:pt>
          <cx:pt idx="96">0.39500000000000002</cx:pt>
          <cx:pt idx="97">0.39500000000000002</cx:pt>
          <cx:pt idx="98">0.08900000000000001</cx:pt>
          <cx:pt idx="99">0.16200000000000001</cx:pt>
          <cx:pt idx="100">0.16399999999999998</cx:pt>
          <cx:pt idx="101">0.34299999999999997</cx:pt>
          <cx:pt idx="102">0.223</cx:pt>
          <cx:pt idx="103">0.08199999999999999</cx:pt>
          <cx:pt idx="104">0.14199999999999999</cx:pt>
          <cx:pt idx="105">0.32400000000000001</cx:pt>
          <cx:pt idx="106">0.084000000000000005</cx:pt>
          <cx:pt idx="107">0.193</cx:pt>
          <cx:pt idx="108">0.122</cx:pt>
          <cx:pt idx="109">0.095000000000000001</cx:pt>
          <cx:pt idx="110">0.08900000000000001</cx:pt>
          <cx:pt idx="111">0.19899999999999998</cx:pt>
          <cx:pt idx="112">0.052000000000000005</cx:pt>
          <cx:pt idx="113">0.37</cx:pt>
          <cx:pt idx="114">0.318</cx:pt>
          <cx:pt idx="115">0.29499999999999998</cx:pt>
          <cx:pt idx="116">0.20499999999999999</cx:pt>
          <cx:pt idx="117">0.36200000000000004</cx:pt>
          <cx:pt idx="118">0.125</cx:pt>
          <cx:pt idx="119">0.29699999999999999</cx:pt>
          <cx:pt idx="120">0.14099999999999999</cx:pt>
          <cx:pt idx="121">0.249</cx:pt>
          <cx:pt idx="122">0.314</cx:pt>
          <cx:pt idx="123">0.096999999999999989</cx:pt>
          <cx:pt idx="124">0.21899999999999997</cx:pt>
          <cx:pt idx="125">0.105</cx:pt>
          <cx:pt idx="126">0.187</cx:pt>
          <cx:pt idx="127">0.24299999999999999</cx:pt>
          <cx:pt idx="128">0.08199999999999999</cx:pt>
          <cx:pt idx="129">0.20100000000000001</cx:pt>
          <cx:pt idx="130">0.33899999999999997</cx:pt>
          <cx:pt idx="131">0.14999999999999999</cx:pt>
          <cx:pt idx="132">0.38700000000000001</cx:pt>
          <cx:pt idx="133">0.28300000000000003</cx:pt>
          <cx:pt idx="134">0.35600000000000004</cx:pt>
          <cx:pt idx="135">0.20899999999999999</cx:pt>
          <cx:pt idx="136">0.095000000000000001</cx:pt>
          <cx:pt idx="137">0.27600000000000002</cx:pt>
          <cx:pt idx="138">0.17199999999999999</cx:pt>
          <cx:pt idx="139">0.111</cx:pt>
          <cx:pt idx="140">0.36899999999999999</cx:pt>
          <cx:pt idx="141">0.187</cx:pt>
          <cx:pt idx="142">0.23000000000000001</cx:pt>
          <cx:pt idx="143">0.32000000000000001</cx:pt>
          <cx:pt idx="144">0.247</cx:pt>
          <cx:pt idx="145">0.26300000000000001</cx:pt>
          <cx:pt idx="146">0.11</cx:pt>
          <cx:pt idx="147">0.16399999999999998</cx:pt>
          <cx:pt idx="148">0.088000000000000009</cx:pt>
          <cx:pt idx="149">0.113</cx:pt>
          <cx:pt idx="150">0.094</cx:pt>
          <cx:pt idx="151">0.070000000000000007</cx:pt>
          <cx:pt idx="152">0.078</cx:pt>
          <cx:pt idx="153">0.22500000000000001</cx:pt>
          <cx:pt idx="154">0.13800000000000001</cx:pt>
          <cx:pt idx="155">0.39700000000000002</cx:pt>
          <cx:pt idx="156">0.20199999999999999</cx:pt>
          <cx:pt idx="157">0.313</cx:pt>
          <cx:pt idx="158">0.36299999999999999</cx:pt>
          <cx:pt idx="159">0.29799999999999999</cx:pt>
          <cx:pt idx="160">0.17300000000000001</cx:pt>
          <cx:pt idx="161">0.27000000000000002</cx:pt>
          <cx:pt idx="162">0.48299999999999998</cx:pt>
          <cx:pt idx="163">0.33700000000000002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ru-RU" sz="1800" b="0" kern="1200" dirty="0">
                <a:ln>
                  <a:noFill/>
                </a:ln>
                <a:solidFill>
                  <a:srgbClr val="262626"/>
                </a:solidFill>
                <a:effectLst/>
                <a:latin typeface="Garamond" panose="02020404030301010803" pitchFamily="18" charset="0"/>
                <a:ea typeface="+mj-ea"/>
                <a:cs typeface="+mj-cs"/>
              </a:rPr>
              <a:t>Распространение курения в мире на 2022г.</a:t>
            </a:r>
            <a:endParaRPr lang="ru-RU" sz="1862" b="0" i="0" u="none" strike="noStrike" baseline="0" dirty="0">
              <a:solidFill>
                <a:prstClr val="white">
                  <a:lumMod val="95000"/>
                </a:prstClr>
              </a:solidFill>
              <a:latin typeface="Garamond" panose="02020404030301010803"/>
            </a:endParaRPr>
          </a:p>
        </cx:rich>
      </cx:tx>
    </cx:title>
    <cx:plotArea>
      <cx:plotAreaRegion>
        <cx:series layoutId="regionMap" uniqueId="{954AB02D-46C6-4F0E-8D42-872EC7F92E72}">
          <cx:tx>
            <cx:txData>
              <cx:f>Лист1!$B$1</cx:f>
              <cx:v>Процент курящего населения</cx:v>
            </cx:txData>
          </cx:tx>
          <cx:dataId val="0"/>
          <cx:layoutPr>
            <cx:geography cultureLanguage="ru-RU" cultureRegion="RU" attribution="На платформе Bing">
              <cx:geoCache provider="{E9337A44-BEBE-4D9F-B70C-5C5E7DAFC167}">
                <cx:binary>7J1ddxzVlfe/ihZXMxfd1HtVZyVZS5KNbCw5wpJh4K6RO3YPstrTkgBzxctkkvUk6wEHZkEYSDDw
rOQmE4ztYAcMX6H1FfJJnt+urmrV2VXV6moVq+tCnQUz6NQ5ffr8a5/9vvdPd17/yc5urztcev3m
7t7+T3Ze/9lTNw4Obv3k6af3d270bnb32zf7O8PB/uCXB+2dwc2nB7/8ZX+n9/S1Yfe1/t71px3L
9p7eudEdHvRef+rnP2W1673B+mCne9Af7D132BvevtLbP9w92J8yVji0tDM43DuQ6ddZ6WdPrd3o
7nWfWurtHfQPbm/fvtX72VPGE08tPa3XyX3n0i7bOji8xtyobbmW5USu2xl/vKeWdgd715Phlt22
IsZDKxnudNLvvty9yfzR+6OvRk9GX6V/LdpRvJ/utWvD3v7+UvJ/szON/WcH+vuD1fGvXx3IZtcu
xL/uafN0f/5T9Qd+r/pLBgB9OCcN6fMffcIPfsA/90dfHb01+gf/fnPaj68GR8uO2h3H6wS2xUFn
gPCCtufZgeeEgRV/7PRLExwqbqsEk8JVND6FD2msNtYWj9Wl3t7tGmnFFgg6QeQ6BjRu1PZc2+0E
XjgmklBB8/HoISTy6Ojd9O8ViCQzV8OQGdKHf+n84g//cv96b9iv8fg7bXn1XT8IxxRg+QYMYVtO
P7SjdJibbHxLJhTy6egRRPvw6M05oVDzNRxqWENyuQH0sNHdhVulx1L0Fla9rdy2E0ShYwUwEflw
K2UuLddtd1zL7niRl7CP9Lszl9a33KVfjx6lI0W7mnJZTWZrOOSSmgxqMDZeWDx9bNzu7t3sDqf9
7mpoOHbbDkMfBpFQgAlGJ2j7dtCJXGH48gnSr07AuANdvDn6bvTV0r+MPjn63dG7XFr817+mj1VA
pnwpDVP5kznMNhaP2cW9a3XeaI7Tdn3HtyI/lb4M8gk7bTdwgzDsIIIVIfYRCD2Y8zbLzNWYZIY0
CBcvLx6E0ceQ9jfIXb86euvobf7/J9Pe0Go05EVt27Kdju8FE16eudCCoB2GkRW5CSDCggweU2lr
JddawRoaoYJHNFKXXlo8Uqs3+nXqKi43mN9xQxjKhJ1kwLEttx36rut13Bwqj+IX5XH69wpX2cfQ
l7xkzM2jMBnSp7/aADp5pv/vtfL6sB15KIqeh3ybPfYQySsKbd+B3xjE8CUC14PR3+fi7Zm5+tgz
Q/rYn3l28S/91b3+Qe/a0tZB96C3n55I0QtX7WZyO20f4Tf03IS785JnUGh1Om3LjuAXKXFo8ffu
6Hv0ENgFTEP0kSdHvx09XBr9Rd7uo7ePfrs0eg92H4vHaLXzyGOVv0EjW3kBjf/VrcXjv9l9pb9/
0N2rD3oHOUBUG6djKp5B1I5sLrzIPpa+DQL8E/cWUM7CJkt4UW4FDVnuAQ3J5qXFQ8KbLYLS90dv
IuBONVVVo0nPafue73Q6/jEAGZq0237oY7HJSdozb6cEFTVfY6KGNSLL5xaPCIL0YK+3X6cw3bLa
NkikUIi8bCpAtu21LasT+FGkOdVY4v0+vhm/OZVAbayhgSn4Gg3OxQaA81L35su1IsPB+3bUsR1l
OXNCBLqoE0W+Npl9yM313ejenFAYszUIxqA+/pcaoGSuDLtv9HfrYx8t22q78ccy+UfLx3wTK5ap
UZlxg4HckfsSXesRppT57Je5FTQcuQc0JCtXFn9dbQ0OD24sXRoMe930hGqQ6DDpu5HjRBj7448p
0dlQB6ZmzJlelH5pYqn5X4RqfC5H7y6hC8PVkNrmsS0XL6MBKn5Ko3SpASiN7sa3xvd1sviW7bYD
nC6eE5jwtOzQaXuBY/mY/hU+M+2jhLdn5mokMkP6+F9ogOC70t27vtu91tu/kR7H6WnEcdsRKo+F
hFWk8nestuMDDzxkPKwp5Q5vxBOs/mIJfgCZ/Gba1koQKVhDI1PwiEZopQGM/crhfq0iV+C1gwjT
P/bJ8fGbloFO2A495LGwM+Yywn4M9vIZl9dbOFHnYy3GbI2IMaixuHJ18Sxlpbfbf6OXHsjpKcUO
EX+xztipfcAUfltR1MaJ7wRB4E+wMsC4g1UALj/6ZtqeSklkMlcDkVlWw7DSABPllcHN7l6dwq7n
Yw3DFuY56IXyMWnCEZLxO44ToKzEn/S4E97+2dE7o+8wzczrMFbzNRxqWENy5ReLp4zRn8QKdfRO
ejCnp41W0I6w5+P88saSloVxLKOot0K/bXk+sKXEwbhBHDNsqYQ0JjM1EpMBjcHm+cVjcP7gRn9w
q066QAlxbDsABrhA5uyJngggFzsKEp+K1s3/evSf3Erfj36Yk02o+RoGNazBOL+9eDCW3+gNX+72
/71Om6KHTtjBWmx1kqAVJKcMKh6sG7++b/kJ69aovIdWKLbiewhWjxGt/i6CVko0RRRbQh4l62iU
Sh7TaC03gKNs9F7v7wymHUU1IyMicMd1xe+FszEDEWo95kfsWfK/9OsmcRUPR/8QwUri09KxCqh8
giyQma/RUMMahY1/WzzNjP5HvBoSWDJdNa6GhQ8j8azAi4JCDyTMHQdkGPi2JpcZd1NCJMZsDYYx
qKFYf37xUGwf7vVrVTsIK4o8/FxWaKrknTbsHfm3kzB5S1sVP0e2ErnqrTlIIjNXI5AZ0ue/3QA/
8LPdW3VyDrzwge/Zvo8/KpVgM9cS59/uQAKBw3VlyFB/g4WLefwEiiyhAWO2RsAY1Bg8u7l4Ghjd
EVV3/OOXRo+WCJsWGfe/uGfvcyhcU4xNvamrXVSe13Yt3/WwnYwxMtk7yqJPjLGHe0qBdOp9lsA3
47oa2BmnachXlhcPOcEvuzXq9y3XboeB7bqhk0hsWB0zdNcK7bZL8Gtou1oa+DNvF5p9inQFOWAy
U+MyGdAnv7q++JO/+sqw29+r8ew9OAsRLh1E4jE1mTo9yDjEHbs20lj8gdiMm+8LhClxpJxI5CXE
o+ZrMNSwhuRqA4gBP8UMMfDV7rizcPwkpyh+a3S6kY5WO3/99q2D9L0sugKqHb5DLJ7lOJDFcT5K
5jYiZAW7PVp9GiipTb//Dd97hEDw8OjtaZsqIQhjtiYHY1ATw/m1xd9Pm3CG/q1bXFH70357NUBs
7I6we4tw4bH4iwqSAcQmOtxzxP4iURHG7STxdGL4/UFMLBIWlo4XvSUlgBSsoWEpeESDs3lh8eBs
Hw5f6d2edgTVcMG+hXPKksyhIlxcHyew67hRaofRvkSUi1hQnE9qNmZrRIxBjcX2lcVjce7K0iq5
iDUaU1oOaNiey//GrLpjCsbib3QwzkuQ8fiTvgmJZeUD+Nh3SOwxQ8fA8Ojo19xh4zxA3PGfxf/x
A3rmvZimML/EPnqke+T8dK0KhHXK79OQn3I5/ZKsnlv8S/J8v3ew17057WyrUSwef88hH9ZLTJ86
jMyKxOkcOI6rb9LfH/1OGJqocqPvpm2o5BZV8zV4aliD8XwDbA0Xh7WaGpw2SZUEWCYuS0k+zvA0
n7CywHN9bD6Tq9XgbB/FUvc8ZunJTI3BZECf/sUG3JejP47uHf0fbqgHMSO/w4uYRHm/F5/Evfii
eiRh33/lFpN0rzj0e9qrWo12sIAChUMmbAqZiRi27A7pgHZ6u2pN6Uf4ASW0Nvc36Tdi7oX0G7R8
fvGX6cZgONip03uBbkygVOSQnDNhqBkSboWEJgaoEemouMsNGiaPk9cUhsv/5mGgar5GTw1rTDYa
oDtf7r229FKP1N29a+nZFAkQ1Qi15RGdDqly8MfBORlgJLpNcn1w2WrV7dPYYBlHH37IXfOteP7k
xpnuaCkhw2mLaaymPauBu9wAT+Bab0hwSY26hE81jg5RPujcY2Iy7VAS50tyohWmWreWT2KjMxe/
ADYfXLkVNEa5BzQw5xpwy232hoc1ktJZdMlxfZuYzE+yRV3uHdzoDeVCq9EA4jttx/MD17FNqvCJ
38XqgWU8YUBaw36f++zbU15jBWvkKSP3NZo2LjfAeL59o9uvl9VgmbLxTOCtLXYYWtxqWM8FupQo
E2X789hmnjCYdKyI95UwFzVfI6KGNRrbDbBGXTzo7tbIQDy3Tb0Bn4oDSSAcHCLL9J22HZtzU6ut
ZiAfSbKoGDbm4vXGbA2GMaihuLi9eNF49D4/fYacpGpymBgbMNhiTSi0o7cgHg/DoRf46fuf0MaM
uymhDGO2hsIY1FCsNSBDavQXPOYP8Z6f8B5Wg8KnwFDokWYrGZ3yMU2DksTmUKojCo9VW0NTmXFT
JYgYszUixqBGZKsBEtVo4hAeH0nRJV0NjTN/t5QLnEmcSioOXKIO4bVBjYZQ0gM7ZKjhnRjTgyII
bOlwEixwliiS8tH8+y6SlVFyQP47zVkTaejh6Os4Of3ruVT7astrmqo2WxPd2koDOFLuJ8xf0qEa
cZ4Voyiol6FfkSYUo1ilSOdwMNhLhYfT38vkr9iIkLiSCy8F5BlKUvgRfuj0OxOBRWoWxfVFJAgz
HSvaTwmDVPM1OathDcZqA8SW7e7eG/UmG5HY4mNstx0rjXn1DIEe7zIxSxFqcUlkkqhATwjln98i
lFtBA5N7QEOz3QRTXc0lD87EerPs8UxyzDM4D3d6066GalyKmrniWiDr0bQIkbftR4Tpp9F8uZrG
X479hicrGCVXlZqvKUINa3p45sriRYvVG90anQ0osUSukpoaJZUOlNlBSlf5gR1mUlcNzerP3E8P
pr0XJTgk8/T5J3/W5759bvHnHhsZHsfXcZ3R4ORL2GT/plxA5aS2fHLwKC4dUax1/CGvwgBALAIz
7KoEBmO2BsMY1JCsvdgASFSGYF0K7llCZFF9/JkYxfLwuqBQZ23JlusRmkBaF1fUWLA1eUaLWged
AE82NXSLaURCLO6j0T6RqDCEqqn0W0IpBWtoeil4RFPNcgMYyOXuYa0+NksM1w45Lamgq6p/E9lK
mqTjUfxzbNrWputPiSOQSMp30qutguqRmavhyAxpGC43AIatW2RCTPvFFSUqyRq2bLh4YdBAC/eC
77lBIE/EH43CR0Qg/XAKbUPN12ioYY3I+a0GsBPD0VEXMzlz7BR2W5mJm2zFxb2Wfzns73TrI5WW
Q+B3B5+mFTqGTu5Qa4JkIs/poKsbUta40tb3rdF7R/8JM4mTt2En04KL0xUqXGZzfYsmtLkW0eT4
0nIDyJH6c3FW8MPR49boAwk2g01IUaJx+4CpYbwVL088eahBVic1p5Onl3W+4mAKHIJ7KJWYwpqY
zk6zxxJJ4+QlNeQnz9D4rjQgIHm7f3MwbK339g9qNCy0qKWEoCjxcQmfM4VFDKR4TqIIaWTMCDUb
/H1c+Opt/v3rOEL38dLoc+idxILpzYRKwJy+nAZy+tMaxO0GxKSsDnYH9ZYkJUwZKR8bNppuhgZb
RD0SKkRBZcxG8Ufn0lJvcfQtF8YMgQAlYOVW0PjkHtCQrDahSFOcPERMLib9OJqw9lYM+Jiw0RHQ
mAaomlDhrSd01fO5MMdIMWxw0zk2WIJY6UoaudIHNYLbDfBGjL5AXR2H7k5VVasxOaKKKTVLFeZE
S1bJMy5BeqhqPnWai1GbcVMlSBmzNTrGoEbk6triZZGr14mIrFEEPcNifqVgebfm7mWoA/LGU4Ax
8ZsShprhPPAdPlEaBRbXLjeus/cIl6CVxlzyQWauJorMkCaJcw3wy50b3OzvoZftLV3p3Tp8ebe/
k97yRRpPxasKt0OHjGlHqo9noGiFWDloiUmfrOMoSQOLDxACSJ8SvicFturX0ap+gUa16vwc9A2Q
MEgl/I/6wKZmFEWEfay7BFJmwKZQji1BfwFphPFHi+rjhL9/TNtJCTOazNToTAb0sV98bvFMaPmX
1+kwW3MHE04fd6tFRaLk9jMpDtstGfB+3Hkrvh3ByCA4DCKJsELxrjgGeZ4IksJVNDiFD2mglp9Z
PFCUSY1NFNMt2tWuxJBiBEHH9lKRW9VJRS2i4QnZFJ50pzUQmmkzJYSSmavRyAxpDDZfaAAG4o1J
NaB30yM5PWuiOmdIVUeEhSRR1qQXLq0gxMwODONLS+s+M2+rBBE1X6OihjUyyw3Qbl7s3ezV6Piw
gzbF1GyHEx9/zNhwyqXS3kQ8VIkyisnXII8/oCXH70n696J3pASMzFwNRGZIg/Di+cWTxxbOp4Ol
9cOdWgsJS4kO36Kn7DHHzjD0VmBRf5BWaVnaMbC4O3bStkb/c/R/sfOekENQAkrRIhqdomc0TOur
i4dplY7ydeqdAYHhoduJgjQw3HSAtOhEG1hIYtTbHl9fmloklhMHOknFUy0TJdAYszUmxqAGY3V5
8WBsDurNvpO0SJvqwdTRmBx2hlzsDsl5HsXq09AfLf/+KTZ4/u7oN3NhYczWWBiDGovNBtidR6o6
wPgaKbq6q4lZZ0URihNbrvRmznm51H2j+8qNevssnjX/3XvuhEzuCghdfePlXt2dMClaQTZSiGGm
sMhdQMKSj+GG/sypnJV4UL8gxv0efP903TALV9G3WuFD+na72gDb2gYlRW7XW5gbvo5LxpvEaMFM
srwGDzfdzDxKFCZmAIUS122ch/8YtOYTy3IraHRyD2hkNhoQcrrVPbzWX1oedmttw0htJtsJnAh7
lwEL2qRPSSZc1cdEpQRmQucQxqhTfRyMIjrgVyfX1y+R0e5KNN7UJTVwJ8/QSG41QJpbHQ66B3Vq
P7QXculgShPu4mIKRNrTdNYhAkHR1v+T2ALwkq4I89FWbgUNUe4BjciFK4uXrzdQda5393e6w/SA
Ti/PtWxivRyJ7hG7WObGIwOFEko0D8xUyTVIS64jtBwxbiak9ea0bZVQU+EqGp3ChzRCG2uLR+ji
q4PhbQp/dvcPpp1FNZFbetR3JMEkJRvTotbyKSUYdggnSP3W2qRGVMbR263Rg3+++YfRR1yE74DY
PFiVrKPRKnlM47V6cfF4rR6+3K0PKCqwUs8RnXSsreomzq3IGndFncTp5yJ0gObeXMrqx+nMHBjp
QO74ry7++C/3bnV3azx/qW4aYedMC+SaN1okNQEQ3+haOzaEQkfGjfYpUvYPIselfy+6Xkvuscxc
DUFmSINweXPxIGyQ7tA/6B/uT/vV1W6slkPHNGqNkLxbWBrGp4dHaJFqjcITf7TlRi78r5M44kej
x9N2VoJHbgWNSu4Bjc1GEwikTyjHtF9fDRd6p4QUq6Lxr8HqCUfDh+mlZrR8AMenBAuQHzQX08jM
1RBkhvThXz6/eMLYGvaX1rt7r9TIIaRpPDqm56ZJJrDqjMwFg6AHSkjZEs0Z/iLEgNkfungicRvT
3okSisgvofHIP6FhWb+0eFiWD/cPht3dOjWTFkHP5MfhmHHT6r4GLuI8xjJAlm/C2/V99d64GEys
V85bYqxgDQ1QwSMaoeUG3Fqxe39Gc1W1C4zeHJKBgAKJ3yVDOEHUjqjdQZJ2STltccbPuKMS8smt
oMHJPaCh2WwA8VweDA9uLF0aDHs13mq4/G0PtT2aVFsywLEd+jvTbDuM0vZP6e01Ka/yKekrn6V/
rSB1fTxKZmowJgMahEsNkLg2sV4eTvu11YjiLPKlN6zSTgjjcb++05fwCoyPrk+VglSWzdxMVBpz
sCkjX41H85XGRBCdr8XZZKZ++ycD+u3faIJnMk41OLlASTUiOOtVM3/A+Ap9g6hIsPRMd7/GfjW2
07ZoKUtJb1PbaNm0kSdC2fZ0EukdyXIXNi0RFK3Rl7Fh8ftppFrCq8sW0nRS9pwmm5UGxExu9fZ6
1+u0luDRksCKgAKtBrtuyQB1RKm4ksb7pxAk/DoODsJWguV3LluJmq9RUcMajK0GpGbSE/URr+p3
tEj6l9EnR787epdXlv/61/SkimSYahcaTc/sMPSxvhfyFQKRKOfRiVxC/eOP1hjn2WEZOZX+WA1d
+ZdqFDcaEGi5dtg96N1EGKsPNSkXRf8YiwBXk6g6JGZg86KSUaJhajf/+4mDS4ItY1fytE2VAFWw
hkao4BENzdr24pV8CCz2LI2+i31Lcd+fP0r8PFQnPYenGkAqEhqefSKSxSxjQhaO055oRZxYa7S9
+DR7LEHw5CU1oCfP0PiubC0e3/M7h91rgxpNm0gV9D0LA8pgKxQxGQSSueYkEZvadvNXJA5eKPHo
z2XgVPM1PmpYg3F+dfFgUGn15cG1Og1qyH6hbcO8lGxhW5SiIogDU5smJolulcz07wHi79Ppu4R2
citoKHIPaDAuXVg8GM8OhtdqbUSHHAFVWJ6U5sgopi5Fp/Dv46ZJFFNM0YY37KM46kI8/OQKztc0
Qa+gAcl9hQbk2QYk873Uv/ly9+XXeunxnF60k5gLT/wAlPI0MMG8GXoBBQ89DcaHKEVCHV/xD/0D
pu2lhDpyK2gwcg9oMF56YfHUsdLbq7MoWIfSbBJf7iW8wTJVIWw3Eq9EGaTj1BmDRu6gBUEdcxWF
zszVUGSGNAgrzy4eBIktn9U9W00WO3McTzNkVohgvvJavfUYEK+oMBkErm0ac1yrbQUejUzT4CMt
XX0m0UbQCHxkjkvLmK2pxBjUdHKlCZcVdST3rtVoa6ZIISmslGailmTy0fxDCkn6+RDK2NIFFHG3
wzmAUPM1FGpYg7FycfGX1spgt/9qnTJui2gKWogQTOSnmZUGGHHZ1Y5NdyR8lYprSAORRzDy+eSq
OwjJmfk5MMzhHBgNkKkudIk4Sk/l9AJVnAkGQfi5chhObHXpSCmm+MPtZUDxPpfTIwkrTv9etJkS
iSozV0OQGdLHf6EB1pWV3u71/uHNab+5Gt/2LapwU6RiUpce7S6ja5DzTecN+k+lTjAt3orA8y0d
yO/PTRHGfA2HWl5DsnJ+8dcTMROYH7BvvcMhxA7B6SpXNXwoSBbQyJjkYhMYehh3GKCbQFrYkXGD
QCpuq4RUClfRKBU+pLHabAD5JE2rJMll6fzN/hAr8n56bEX3RzWszvqQI6XM2Ptdvx1N6EN+YbB3
7XDYrfGNwCEXkeVM4KYZ9dSKcAJ1QsILqGwdfzT1Sm9XRL7Yr0qWxrSXtIRycytoqs09oDG50AB/
3eobvZ0bP0IdLk8MNhw+vcbHAMDYMnwPb5DEpFlBWnhfa0d/Jqj2V3PyvMxcjUlmSKOx2oDszdFH
caDk1MJU1e7MsxJZM/Zb3Hqtd63O4jJnjUfnD7vZ7N467C5d7r22tHbY36szIJOUsCDiziFbOTHu
c/Fk7yXyZukuRUSzqzmGRLH+IDabpX+++cES4ZWxt/Xo3SXa+6Cvwk0eThdMS/jIjOvqm2zGafqW
21xbvES/SajtYa0RO2dSfJ1FHtaGvV6dLdskArFDlcCoo5wImE6jkAJcUWK0y0V+wA1n6AhdQljv
Z2dr8jEGNZGsXVk8kYzbYY8eEw5KTupxir4UEn9C5URpwUveEYM1d8wmvTmybALWrULJjUxCuh1g
8U4NrfqejNta17LvElyrfoGGvup8/XasNsAXfuFw73p3eHua2lJNTqTYnU0RCQxR4dgeCKxZvog/
kIBIjCHJcCf96iTy8fexv+8+L+R8lls1X2OmhjUkF64unmC3B9drjBGmGQUmQXFpJHKK0p/Ipybb
J0hDFKQiu2Gd+pxr4v5cDbgnMzUGkwF9+tsNkCku7g+7vRozpnHfRVSGdLJNdjP0QNobTMsTjMYf
4DHO/6PRN3I5IxdivU3HikxgJZecmq+xUMMakYsNyGaIsxHrdCtxRfn0hSBgR91NlMDBxB5FZdWe
j5MD57ub1HyNhRrWWCw3wC6LW6M7rDOP3Rd/q3CEtDaqeT2R1xZ0SNilROGYPPKOPtwSsWAjfZnm
IZDYc5FdQcOSe0ADs/Li4pnG1mv9gzd6w3qrQ55JcEo01sg3QYJbP3y9R3Dp4fD6NO5QUYjD6EpJ
dooWJXU+zMDGgGr5yPVUZE+YlhYaqJ07+geqhkTa34tN4/enba6EdRWuoqmz8CGN03oDxLqtfm84
7C6t9wZ7vWmHUQ0p6c2Mc4KqeWNpW0fY2zbdnUX+i3T2yl2cweh9IlxI1YOHsR/j4bSdlcBUtpBG
quw5DdZWA2SO9e5gf9pRVANJglE7COB2J41yNHUiSxogdFzXibQ2JNUovp/LqzSZqWGYDOhzX19e
PBvbJk+S0ux1N5ggQeGsWdjTO6//5PrstvQKoZCXbg+v336j5nK79Key6DkvVBN/TBYUklIk9fYt
P7n4/JRcJxUPJH2QaJfRN3NaEj5mnrGCpqTcA5qiLjVAn93sDrvXD7s1WnhaFGFzbcx2bkk+vh+R
DwFyfo7n4GuIldn7cTrQ4xSyCupsbgUNSu4BDcpmA6T1lcNdrG616rQO1XWlrH4HFpKxL1B2x4uo
EeZImpBhWBiHON6PEZlPnc2toLHIPaCxWGkAgZAHSe1GhFXJUCMrPj2mopeyGtsXQqEqi016fmGN
NsKQfErlhZ6vjT4VtlQilOVWKMDG/NU5bF5YvDiw1RvWWuRY+nlJsqmd1idUxGJRPIzMIMS0sWKj
9Zq7safk3pwMxZit8TAGNRZXthaPBSElb8W1G0/MVatGJZQ2EhcRquRxv4/MBUZAPnlc0q+lTNmc
eV8lpKLma2DUsIbmfBOguYvyJn68OHhAYvvkv5dGUiZWkrm/ZZDi3ARhfz3dkl8NOWx31NmjlF4a
2WqKaNTloY+rj36aOhe08a6ubZcAW215jXu12fq1WFtZPMWe313a6u6+Wm8WuI2u6jqh7Qdcjlk6
jSgQR98xkmO0pHEXxiqh56dJAS9YIw9Y7ms0KlvPLx6Vje5w/0Z3d3fp4r5Ya2s0M2CWi3wLBpdY
5SzoLYOQHdoCXUTv+cRWlIo6icpEziH2IFr5cGF8y7Xx9dFvl0Yzl4QoIcJZFtVIzjJHQ7vRAGf6
ud7eze7wlfRYTy9B+j6V4wNEyEwvrAyiEg4TizJafvwgFmXnk+ozczUumSF9/OcaUHlxq08swy0K
L9YHACUv/MAnUCVlcabAaGO5o6EMqnCo7Q93Y2aMeiWxfnNVvcitoOHIPaBB2WqCekV8I0IIGfVi
jJke2FhR/OhQ6IJ28paVOM9NhmRT6dclUqyDVGIovhU2VHKn5VbQyOQe0MhcbkCG4Hrv5e7eoMY2
mISIUwLGIRjfpBLXp/+l7/o0HilkPDNspBiIyUR1/pO/62Nfb4BUtjoYvFI/729RzKxDKQX4QWIQ
VcI4pWKkC4mNxD6OBNK6rcHo0R2IUJ6vCnbZQgokU7LIfKEGbbUBrOWZ/l69rnWakSEo42T1k8vL
lNUw29FlmaaxacMRjdaXMXv5Nq6Kh943/V4tph6qP4q+aKyhMSp4RMPzzMXFy9Tr/Zd7tZpTKVaO
5zuEmBJZWpW8kopXPh1KCUwpvNJwqD6ijozE1c6HjZqvcVHDGpP1K4vHhDrYr9XpdiAP5ozdV/Df
Lal3Zmt38Gr3lVp9DsSWYkv13dC8vKgVQHXTKKBZfJkZNVYvkY2lYPy7qXxWpC+VXF13xwrq8Qrq
x45yD2gS2WoAV4kNdGKWIwLjMy6ME/htNfEYciFvNZbGJldURndsRdjCO9QxIRR7jJLWYMR6OPvm
SoAqWkRjVfSMhmu1ATfaL27WWTUOgU3OHTpJDNum+oK4RlwPZZwjzfr/GJcvfTIH1UxmagQmA/rY
f9GAGrIjybV9M7ZpE4h+MketRiaeQ+4Qx+xboWktI1HBpqYJ0cDpSSdmsorbKSGMwlU0LoUPaYw2
zi+e2V8cEhi8dy09qaKbvBosNCaPAt/uBGnrcZPFSFWNuCFf2joxl7cgCdAEBvPazCse51bQ6OQe
0MhcbAAy495j3b06Gb/0HvM9izZKmPqzPKVDThdlYINExeR2S9+IYxPzuKydMD2wmY/7T4rjZVfR
6BQ+pBHaaABbGU1u37GZ6vTEc8ZaZszVJ/ZD3sL78U0hsd6/Sd/XGkDANEzlCko2pbZjg1aoVk5O
kBNGErIjH22mrLS1EiZTsIYmk4JHNJGsnFs8g1kdEF64dKW/060PoTMJme7TgzoTvkfvkVAsPg+5
2WPdYXrd1moyAfZlkhIsiwzwMcmYElsQwH0in6yEJMpaKzQVN1dCU4WraKoqfEjT1fIzi6erS4ev
USiwPpqivrJDEAB1AgtvPVLvPBHcwHECoeGcEbOz+IoeH709bVMl2BizNSbGoMbiUgOi3Ta7e92b
Nd5vERoMjfzSCOmYxWSlNXphWig+RFclNmhNMMTSQslSNH5qVGQJGMZsDYYxqMHYXF48YWwPcCZP
ewWr3V3in3FcN3DsjMU4CwYp821qxfhO6I1tznb65YnoLFnTIqrMA0VmrgYiM6Rh2G6Ak3KtNxhe
r1N38aQ3lhVJRLQhjxEaii0mjOyoRB6j0Ad307zJBMZsjYExqFFYa4ISCTFQ3LdGepDUUvJ+cdAn
1i8TjTiwQjwwvo8v2eAQnyR0EBfonct4nFtB45F7QGOy0YCCe1eHhzXndbjYXDhw37UxeWXvJp/I
MicOLDtOBzUw+SKmjfmzOtR8jYca1mhcfXHx7IIyXkkD75NsGtX4BlVlMRIThJQ6IuHRGWgwg/Ex
/ZQGMjNvq4SJq/kaGTWskbncgACklcE+xq8lrJNLF3rDN3rXB6/SiTG9VE6v58M4XFQSOlwkEq8Z
eEEJcyr32/QB5IYzoLkj/pVYU6L02yOp/ibpuP8VB0pJSThxzs/D7GdcV0M54zQN8cry4onvue5B
d5ie7ukRJfiCsDICx5zj7owZmvOR5BysOpaEnslHOwhogiSGybmC/jJzNUCZIQ3Ccw0AYWOwew0P
c30woCtK2WzuvyR/AGNyBgYH9YZbkWjm9CsnNmYRDR6gt8xb/V/4v7GChiL3gAZk49ziqQLvsvQy
+r41ougV3hDsm+lJnZ5GqLuL8EbjBSlvmUFFct6kUwlNNI5z3Y1rr9quSthS0SIapKJnNE6rDUgI
4LXt15rlJhiga9L9yj4OuMxgBEsiZ4d8qkzsmQHRp7HOLwFM8/ln1HwNjBrWmFxuwGW2PJQqBHVe
ZkQjB3gzyWObGL4ykCBEkDtDS1My2gt5ynsQ8HeIBk/mhETN15CoYQ3JchPCAH4fFyx5W6Si0Xc1
3mRSgQqLpZc2KLONC822KFQpCdRQTPqlCaOZeUMll5iarzFRwxqT5xugg673D24c1utbJuXFFS0z
8hKNx9RFudpyqRYEQyJvfT2XsJyZq88/M6TPfn178ez9WWzFtbrDqFLjuHG8cWqiNAihFcI2AnSc
iEsq/miF5m9xYNLjk8LYSqjBmK2xMAY1Gs824Xb6b0yzj8iPfjjdcVFN+3foPmE51BFPw1zMuwln
Cy5mstkT+30u3GLGTZUgYszWiBiDGpHzDdD7l3dJb6mVhScBe9LpePwx6IOoV/lrYEclRrL30Cnu
wbvmZuHmfA2IWl5DstyAqlorg4N9uibWKFadldiIafcUYeHrvf3BwY0aCw63uJUC8iWdUGWIo7Cj
lEiVh5SAlDxFEToMYhRjmV6koOS2MmZr4jAGNWmsby2em4++oGDiuM4v8m16MKfX02mfA/fADZym
hZnquostC+sxPUcTnq6NKTNvqwQVNV/jooY1MleXF4/MuHNIa6W/v989rA8YKcxIWrft2yZPb2FZ
Ia2INu4+wZWGWp5pD9Iico0IG4yM76QPFb0rJaCULaTRKXtOw7T2wuJhwtol5drEaCHW10fTjqWa
EAZQUokOPBK2b2a3AhhBLRZBLW6YtwTPvKcSqHK/SmOUe0CDc6kB+XmSe1SzPSVoi3GLHu/HRviM
PUX6uZGYFJvxU1nNoKU0P2h+i0puBY1M7gGNzFYDkFnvHtTashdXMfph4EVBIgWbxELJs5B8MSL7
ufUMQChLGivx81kcjdkaCGNQg7DeAAswrr9J46cZb/aKV9gZs6k1znWle2PY7ddYOgFF36b0HCnh
ie3FdCLT/BcPs4ftONH0NaO5A/X8CvZH4OT0iNsSNqPmawpSw5qGVi4snv+f3z8Y1KruU8WUaDy5
q5IcfOV+FCex3bHCjJPYuND+GgdAS8zefFeamq8hUcMakvMNiBpbvX2r1l4R9ErBJ4/fPUhM9VBB
hucTHm57vu1aZa1AEZUoxvNmyngqCMyTmRqFyYA+/9UXm0ASrxHgv9ef9oOr8ZGWGCSJnCQvUp09
hZKoRUVFYPRLTQZimheRXEghHa1w+Lzp5goahNwDGoytBnRk3ereHNRp+KIOH9lDAX52E4mWHTpt
DwqBEpC9DCzuxn7d76fbF0o4RGauPv/MkD75F7YWTwarg5uDYZ3l/Fu203bQz208tmNvranC48x1
qIrZmTRl0DRBwjuuEmlG/5ZUQJBSnXGqPQw87gWawlaBSE5eUqN28gwN5qUG+FnWDm/XakBGT/Qo
Y07ESqLcm/axFlJA4FHEOe0/lAv2eh+aehxb9ada7UqoypitETIGNRhrDWAwW4NdaGvvR6hmRSoX
MXYeZGSweJIn8A57QUAtsRK1XiK3YuqC20BMdZSwvMtCJy2qsZtljoZ0a2Xxl+Volo2PmUrR7VRR
nDiDebA+2ImzMH/+U9WfYz/3l+cOe8PbU9pyTBnSxYBWbhwe1FrMBBMohdMx+xj0SpKz54opO7XS
KZP2ydsovjfTeYrq0j9rwlppQLjGxmDvoLfXuz6s0dV2Vrtk/7Ak078CLYzeI6tLAmTvxaz8wejv
ws6nyWDVbrm4wD2RM1ba8ta07RDmjHOOXKi0xq+2jFbeXjHNlP1MRUNlj2maWm6ATrXR3T2oUaeS
OqWUW6Lo37hCpsh6GfsCPgXPo6AWsmD6ckwizimZffQ7dNx5ZEApVDKZrdEwBjUGG02417q71/qv
9vbTIzm9VEBhDOw7BAGOdSv+bapXIdHNCOSUlE1spToOLTkzKfwjAuC0nZWQSm6FEliOvyIHTQPc
CqvdW72l53vDa71pR1DtMjuL+69PBhse7vVqNM5xPRF9BptJKy+YspjN/UVOBhmeNgzIsAvdidM3
n4j3oDWiyLv8J9brt+Ri4p+pwdYlFHTykpqkTp6haWylARHQow+5ZGhyyjHdw0pZY4ZNS7pGUpyh
4yslmPiq0AswW3iaD1XYSwlsuRU0SrkHNCgvNSAWBPccwdE1siRxW2PsAwx4TUYkaIVRXMRRekqN
uZU29d3hxbgvNHRs6jPqY6eUWMQ2SzA6eUkN2skzNIorW4s3RVzcqbmmYCD+I4/4XEcZ+aA0kqFo
QkWgXKFZSXpAyU14mmKCagWNUe4rNCQXGwDJSnf4Mu2EaqQs3BjEHk5SabWs18Lg50udCGfSgSOl
mET25t1OVLcHYkRPR6vRk7mChib3FRqalQYY7ra6g6Xtwc1enOi+Oezv7fRv1Sj3IZS7IeoPgXDp
x7gJ8Qsir0diKU8+KRIJTneFfFojKTdDHluc8P4njh2nILQliRPzuAZnWVSjOcscDfBWAxStS/1h
/2VMhem5Fr3hFWX5s8DGmMWeInp+q3d750Zvd7dO/beFnO7TfiDMpvVkhA4y5DyftsikX6fvwoTG
pHDab5DjxZ4w8S2eVuCgNeUMy+bpbJZZOUpbXbzgsbx3bTAc1mhYwk7rUxG/I0Uj4o9p0KDTNdVB
nNBS1nFMcSJwiJ+YzIAU6yK6L5EU1XyNkBrWUCyfWzwUUqB1tsC2alffWbzdaW++0Z/EK8o1Q7/A
aa9mNVwo+y0V8qimU1jzgxw7G/8vudhjOspV/Z5xUyX0YszW1GIMalrZbEB23fbhq93dw/qwaOGd
pTwbbd59Q9Szw4D6Ebbt2GKn5cNtZpiTPo9reIpR+510pMKlZczWIBiDGoTtBthcRx/NoiRWIwrH
oQshSlBUXFM1lGZELr2k0uBgzUZm2lIJSWTmaiwyQxqJi02wzBGbKR6Z0eNpL2E1JFzUHGn2SBe1
iZaTkcykaiHpDbgu3PQ7E8lspr2UQJCZqyHIDGkIVpsAwfgVkRjohydXzqwGRcuifY2UGU44wfge
yoKBvdsisMvPd1CptK0SVArW0OgUPKJRutgEGSsuPBfXbjgxVr0aRlRKo4cdLoc0us60u9Ghk8rD
kTVRdDQjqbCxEpRyK2iMcg9ohM6db4AUbFRLriv66qw89CkU/xHuKnjLN5iuvj0pwaMa0bSELOKP
6t/d8nF8x7ddWg1E6/8V9lRCL7kVNL3kHtD0snKlAfTyWRxPjV1xen3gasAEVI6m4KBDP2hDHu50
uOUinzDhRGfR19iMuymBxJit4TAGNRRXrjYAijtijYJKvkkloiJVoBoQ1K+DqeByc5MSUaY5pRWR
uWVJ3/Q0mS7vlJthTyVwZH6PBiMzpKFYaUC01Oj9OI55Rj9WNUhEbydBHrXQZPE+IQd0gYxQTiYC
s6ErVtpTCSQFa2hoCh7REF1ugAo/+gRq+UfsEPlHnWYVqqZ1qL0yblOfkZHhNZgmEZLlfymBJirL
zFspQUXN14ioYY3Gxr814O66K+6p2H3/AwExb6YHVMMNhkIPGyGV8ZgsMrDE1e9R98d4GfRSYUsl
uORW0MjkHtDYbK01AJu/4TKcIbm22jWGfk+QB5nY4XHx2iwurrQdJCHYwSJmwDLjbkogMWZrOIxB
DcWzmw2A4lOA+Bo7PWXMP4y5PZ5eiYysU/hq0bdDxKuIwlJjjd8UwiTrEZGAYniBlorn214JVNMW
08hNe1YDebkJAsKXY20GysIdj2N+auhsNcoibpSuT1QGCQtlNozJVGG1Ka2XsyZX2lQJagVraLAK
HtEYbV5oALF9HochfRP/u14Kw7bpeKHtpCWILTPWjeh48hQipLySUmEVdlYCU24FDVLuAQ3RdhPI
6AMuQdJ7xwXdJPH96NdxZTtEOrkjP4v/A4mCiFHRjPjzknQCj0WN71PGcnohoyWdjSUpK66nK4IG
cb8ZboZQGJFlGYg5e/xJvzuRAH+031EC/ym/T78sp1xOv1qrTTDVSsthuGsK1OlfEnr+BDhb6WeR
vAMd4x3xPeo9eFRtJK48/mjbxgwbKkF7MlPjNhnQCFxsgmkJl8tJRUSqccazqibTMyp06iohhF/F
ckosZdZHCUgo1C/BG0HlhvQ6zNyWtBVtW1TKFCNH+qXJPTnzhkooQc3X9KCGNVVsN0Eq+QJL+D2x
XcDsau/7iuhPv4rQtbxC2THAuOE7OJJc+JuhlVXcVQk8hatokAof0lBdbYJ08uWYhdBoqlbxkYZ+
48JAKrieYjQksNDvtcwCOPN+SuBR8zUwalhD8kwTeMr/knL8RBr10DYYdGKRMI6LLpcY0zf99BJA
i7rMlC0nwj7kYsvceLTBwnBre9ThSL8tufBq3m8JsHN9i4Z/rkX0S/LScgMUP9EQiKiKk83qpVzc
V9TuClRJrxYWFSz3EQF3SdFBbSGusKMSiHMraPhyD2hoVhvQo3Y0fsli5Y4NQ8EP6zR9YZSkQ7Pj
REGSY0ZwUYZMbSfE8kWnNCvXCa3qvkpQKl5GQ1X8lMbrUhPuW3mr5q2/VU24PysV9pNMkEWuos2P
WuOG8PlvYayP6nTcwCtFDca3XKguc2PyoS3eWFnOh8bOtKUSMszM1bSXGdIEd64JMmeuFPZYTD+9
8ILUeVYGvJYaOHCt+yhwT8ReiTBaY0x/SywcHeqBR3ZiOTZjBFqSlxuETuSnhVt19Ox7VTZXRj35
NXJUlH9EU9NyE9gX9cxPSnWtxqWk0kCH5E67U2L6IKwZ8RAhA+ugoWHPsJUSPCYzNQqTAX32602Q
wv8Q2/ahk/QgTn+H2aRTiN8lbaumzPTUhyILg/h/EsTiD1qagcFMWypBITNX45AZ0ki82ISY2I/F
EM4/NPpND+T0WASEw4RuJwqKew63Olg5yHImNuPYC22AMeOuSuAwZmtAjEENyWoTiEPKJn3NJTrO
u6g5mNwhBd33LDdUNQZbHVLTO4T7uWSnFxJIxW2VYFO4isao8CGN1UYTmIjs9Fv+eVx3YgZ1qS1i
Ab1J+S5cRll1lbQMVFVqI8NS4k9KvZO4s5k3NgUp46cVoWQ8kEPoxQYYfN4HnVoFMXQXvHjU1E2j
zkwHfwsHB5Ye2MwYF/6toJlhRyWQTGZqKCYDGoK1Jrg1JO9CHPVfLf3zzQ+WRpmAnkzHlvSQTs99
WoTLUkLjOEhGVb6zpbK4FxEjI13XDb5z6p2WADfjuhrWGadp0DebEFn4F+FgrZHIoU9O6mVbTc4O
yR6UGlKUxB1/TEteRI9wkMWYpy2tVbZUAmR+CY1Z/gkNz/qlBlyL1G+BIimLgKghJS5is6toiMge
9bq0qPplO4ET2aF5UUKFvhfZHds69kcaxHiaLZbAd/KSGs6TZ2h4t5ogQ4oB/e3W6ME/3/wDudRf
y+VbpwGPAN6oE5I4kmq6yhbhE+9CKz+fhgATEjWwrby/EkBL1tEoljymoVu92ADK/BTd+AfI8NuU
N52eI2JvdfwIzTjNt0YkyQiTEa5/DzkS38hYZtFscaYtlSCUmatRyQxpJC43IyKbO1KqeNaHBPnW
YoNwpU5e8iEIPoMFwbskmTgeye9jRQy536CcT+XiPmlTpVhM5uaxmAzlsGiCoiVq+3d4BEGjTqsR
RaJshzYY+G3HHzO4M66r5/oRsqSCYeb9lECh5ms41LCGZLUBPWRGX8Rg3JekhTqrQ7QIpqS8LjUJ
bFOwa9EVk77XNCS1SnrDz7yjElDUfA2KGtagXG2Cuvspfgc8EHUyexJFQwL26IVl3FTUS3HcyDuu
HJG/qWbYSgkSmZ+hUcgMaQQuN8Gi+p5I1Edvx6J03UntBBPh4SFEgZ6J448BCUEmuCAowErxlJi7
aEgq7a0EmoI1NEQFj2iolq82QNT6GFvEB6PP0qv99IIWTSpsD4ZCf8VCfAgyobZnEEZOEseXfnVi
tZthQyWoTGZqLCYDGoFLTRCxxvbTR+kxnB4BcQOhT9L6/VirzIhXZHM4SF5cXKn4pf1AM+yoBILJ
TA3BZEBDsNGEZOk7Ik5KyLGYSVujL5Ev3xrVmEBDmz+Lck7UpzH5B4bSgNqcLua4FP6ECqrvqASR
soU0QGXPabxWnmnApTV+m74SM016bqcnmxaSLu1AQseiw07KOjJ0Q1dYevdRsCtKVcj0u5W/4YRd
lQBl/CaNjjGoIdl4oQGQfBgrJ/fqtZu1cPHQZKJjO5IqkcECJuL7dG6JfK2UzLiPEhCM2RoEY1CD
8FIT1BEsdVJJM1ZH4nKv6Rt6euqAOMhnCW0/QKDKICE1UuDmhHR42tZcaTclgBSsoWEpeESDs/V8
Ayjkz4DzoEZAcPEg7FK8OfEBmLhQ4BQ1MUAOPhYCDCPKidspQSSZp1FI/qxPfvtcA05e3pD5K8ZX
88yclbd/Ohecm/vDjxut+xn2se+OfossV292A4UHiNYhjSWx+MN6MhchPp6AQiukQR/rpQbBzbyt
EsJT8zUBqmFNiFeakN5wF7v+acrKVyPFs/L3OcLL/eHHpUTB+wn/3Be5pEbWh4mHst6BJSJHhgRF
XJTq+NSVSG3Z6ZcmIvrMGyqhQTVf06Aa1jS41YRKulKeRDqT1qo5EVkqLbY9z7wT7VC8pAiNjrbC
zbSLEhAyczUAmSF9+M882wBJRIJ9viIwXsp6xMFp6ftZg4COPEjtBSsIzBiDFq2TXT8kwoACuvEH
/47BmCptqgSTgjU0NgWPaIzWthuA0V8xBIk/p2YFClsP4XIhhT8VPnHVdUkDSorg5+oWzbyhEmzU
fI2LGtaYnF9tACZjX+A9QnXipsrpC1wD1ThEStl+GChWQqvxdodwHRwN2sJQYS8lgORW0JDkHtCg
XLrQAFCkA1dc1LA+OFpU73JcN5DWHUXeg5YdSnENysyE3liv1Yxlpk2V4JKZqxHJDGkstpsgWd+J
JS3s1/VhIf3ypH+KlyQoSFOhjLCFF4F4Go9c/wQozVZm2lIJEpm5GonMkEZipQks/mO0z3t1ZpJQ
XYswXUw9qbvGNPS0CPaMs7YnSXHaDjfDjkpgmMzUIEwGNASrTfBpiiosIbcP6oQB/k3q4f9n7st6
I8ey9P5KoZ9sYFjmvhgeA30vyWAsipBCu16IlDKT+77zrQcwbKAHHs/y0MAYBsaA4SfDHpcbdnnG
8xuq/5E/hqTKCIYiU5qSjVBnJ0rJ5V7e75793HNkedzERmC/Z2URla2eE/3GHOmVszkAwc7TYxh2
Lo6hWF8fgYzYhJWGfCWA8Z4Wh4Aij1h1DUlkL8kJdDYeMsgkxKGfGeJ2YO01EzqAx+iDxoiMLo8x
IceQXfnnkNtDucB3TnKGbP6elRDa11AH+vFnR2BsTucilINE6DEmr53QIUx2n9/DZPfyHibHIL+H
dlSDv/I3z0vzy1VbxCuRmqRBQu/mkGnfQ5JAh/o5+3Ks4L5qLgeg2Hp2DMPWpTEEF8fgGPlLyIzh
vOE7sqlNlzmQAspA75ICKuIMNrmGHIxHShmzqVdN5gAGW8+OMdi6NMbAOgbbe1DuhgDmD+/rupdY
1KZkNTCnp5yjXTjguUcKrIr+Tk8qFghmx0Py6mkdQGT0/BiV0eUxMsQ4AkH+X5AR8+i7GpJk3pFG
GHTQRGYlLO1R2SgBDhNUkxLgRBzB8Ya5HABk7w1jSPZuGINyfgzVUH63qREFNXcjO/7seZneQXZw
SNJDixr0uN9hXKggpYkojP7cVJMdU8obZnQAmr03jKHZu2EMzewYBPpfQen4+01C2f/fInxD3F9D
eXR+T+TADYwjuzi4+2RIju2U95vxAWTfOsAY+Lc+P94X+jHsi6F/DIyhTcIhsgzfj2QR+0JptyFJ
fTdVilHBX7VB2xOeNL4xO33DlA4gu/eGMXR7N4yxsY5BA/zPODTwr95X8xC17xUo4WCkL5fckxAU
gONGfi5YNCbKV03pACpbz47x2Lo0RoIeg2D7S6Tj/v69C8sKQ3lSSZDVoUPRticTnh30lRo0wEdl
HDJvR/175WwOwLDz9BiInYtjKCbrI1D8/mLjWf4BgLxvNg2OAeA8NHTuF1VyiLEhwK8hYvaICY5r
7mDy6mkdQGX0/BiX0eUxMtYxuDmHmMQP75mmjm53Q9kO+NW+2EFbdDKULdeGrkVbjugdTF4xoQNo
/PzkGIefL4wRuJgcAW38O/jR4Ot/b+0bZcqHJT5UGxK0MdCEzD0noo/51aundQCN0fNjTEaXx8j8
+hhOdPzup/+5OX2Gpqp/+NNn1vEOdhFiLaivxm+3rtmiEJw9gwwRByp6/Nk3j145rQPIjD5rjMzo
8hiZ6TEg8+Vg3HvLEwmVi2Gy7vp2oBZzcP2o6LfwCMlYw3r1fA5AMnp+DMno8hiSXx+N122ojgGr
5DfvSS7oMwxagRx/rji464nGKQ5ZQ6EatCd8xGY/MDC0V33VxA6gs3Gtbb9hjM/eDWOEyDEcaf4b
+ESHg/+oTTPUE/r9xoj8/fvxNXXwj7ICaqk9aVujHCWOQyxhkEhDybwdmf/2mR1A6tCLxoAdum+M
2/kxMDv0+AFm8Gb/hP7e71nKfdPEUB0KZHxJ6tsSRApK4w1lQFnpCdBxfOENEzuA194bxkDt3TBG
aH4MKhzqi20UhR82OX8/Pu/uX64qMMjbEDg0joYD+2fJswURI6nwsQJBaY+m3jCnA+DsvWEMzt4N
Y3BOj4HtPUaqf9hA9L7kg2ZliIuighPsyi1QUFxARAN2hCPGfO4NUzmAyd4bxpjs3TDGhBwDwQwp
1v8HWvWfDW7M92Vq6L+EhUc5T1Sb2fzsejIBDlq2ooLxc0WtsSr3pqkdQOmFd4xxeuGWMVLm9Ais
078ZVAbYp+9LOdCnJRw75J4LZY0ICMWdJLSKRP3vn5nerr7wukkdQGfnk8a47FwcI7I+PwJE/ur9
fQXSQBQyin1u1ZHeYmiDy3MD1dgSfdVUDqCw9ewYg61LYwT0Y6j5+NfgXn+72YLvShWoSYOiAAoH
C/TxZ6Q/o1AQmBqKnm2lq+2QxavndQCS0fNjWEaXx9AsjsHRPOQHDecu0JrqHbUw+Xv0GuCghEED
3qILTkGRFJ5Dt+inUxdjWfLK2RyAY+fpMRg7F8dQXFwdAZ/69xv7Er7lIU/wXc0WGUFKiRUAyUt0
wrFDzhoISZIgVnYI5A1TOoDJ3hvGuOzdMMbm5BiClM8dcP7bUK/mXbGB+x9yXRJG3fvgbsahSlUW
0FJ98zMmlTfM6AA0e28YQ7N3wxia82MQLr+DujVUg393xVhCOUBZ4jQZVTM3P7uKMYNTlptSs8oh
zfgNMzsA0d4bxhDt3TCGaGocAWcbDi78d/jPfvzDnzwzmF9u6iPbnEcFFKR5vljyDH1XxAEftC59
9K7BQ73D2145qQPI7Dw9RmXn4hiR+fURIPKfNjlsT6mF78rPkFsBpQtnkp9PKO1qADgvK+Eg2f4R
gTfM6AAke28Yw7J3wxga6xg0st8h5/P/CT8b+nSpyC0URy1+GfSP4oa6wJxyoIjGG6Z0AJu9N4yx
2bthjM30GExJJI6Alb2/V1lG++vB/7VDK6hTj9RBReXUJw42jji/cjYHINl5egzHzsUxFJOjkCnw
T/7J4KN8ZuvvIFGGvDAoXGgA+RSQ2cFDwilZHqlMrPCkD4ytexwg/vaUDqCx9ewYi61LYyTOfn0E
smTQ4P9uOPYHGf++urECM1IZTvg9RZF3FTAUl0exf9SWH9PFGyZ0AI29N4wx2bthjMyJfgTI/MXQ
ZxBb8h/+8K/RGfK3P/343U//Ea6Yvx+E//uRDQMTBs0hh0Ikj3oyC1Vr2+ofXMiiCp3gyf4cmzL/
2GkeAO/rrxsj+fW7x7BeHEN8E5X4N1nu7+xkHmJnKAOADjdDT9bNzy6OylB4Gym1W4GCHY361fM6
ANzo+TFSo8tjaJbHwAvh8gO9Qa9+P/KCr1kYap+q4pObE2Jni7oAmjKOM79qFgdA2Hp2DMDWpfHi
Ly6OgN391019nx+HpkLvt/xQjnlhY+E/e5F3lp9BsSVBhgWqIvC/+YESt0MVr5zVATh2nh4DsnNx
DMnsGGqjImtmKOo8yKDnZfnlehoD01/GwQpeGZVFhUYA/oVWDewXBW4Hi1dO5wAWO0+Psdi5OMZi
cQzGC07XDTi8d94sMipg0AuIHz/5wUZa2qBUcxoqlhzA5NXTOoDK6PkxLqPLY2SMY7Bl/voP//an
/w06GQqU/e3mkNIP70ctw2EYOMF4NK57ZFBQl7fkB1qbaGgawLHPTe3G2tkbJ3cApRffMsbqxZvG
iC0uj0DUbEqD/+FPQU/vKGoE6XtVVRHkx0nCzc+upB/qLOKIISpz49932NorZ3MAmp2nx5DsXBxD
cXIMUv9phkNaDBqg/PZ5aX65mEFRYUgS6F5PVg3qN+xQjrKpXI9sJsTNXpT8b5jZ16H58m0H4Ply
wx5ExxDZ/PNNLtlwZuN/QBf4zftBtGmTBYyeHDJjhBhpKKeFyCcPbeHx53ns58I0r5/ZAYj2vm0M
0d4NY4gIOQKGhjQeuAjQuRE8GJLoXf04QGmIP6OFw5fTAFsSiJFZRNKAEupBPII0DtW8bXIHgHrp
JWOsXrpnDNeCHgFcYC1wRf8bUNTf4X9DL9XffvfTf3hq/4Rf31MsQUNQpU33sydGuKvgIWowNClQ
4eJ5mcZ+2VwPoPmal47Rfc0zY7RPrCNAewfY734awovvauMOBSA1FBZE0tpT5vqujsigViduENGG
RXhUTcZK4ttneADXQy8aY3novjF+9F1SFP7ZQ/vPnU/JInn4UHpJfFZ9yrv1p6IKS5Tyfrymfyg/
GHHpld2rrx549Em3e1GBeVT7ph//+FecBAxQ9f/L6Ps6ITbJT//w3T/5aTgUAE31px//6bP4+/kN
nz4UJV4GFg2LWkAJ76HmIerl/uq75tPzFUmAdafA+8Qh+oFR4yQv3T/+FY9ilDjlpaChOQw8GBjg
C0VSPV3C8Xq4RDjEUzZVdn/1PNPTJOycJP553Z5+/y6uotPEi8sCs4F+mz7eNswTuxP1MBUNnkn8
+8OHtRc7w11/5AStmmZaVs+VWjRsbRkkwmUrnDSOV5Lm1JYMvrGvq9ps5mW8CDThdmvFXhh3aHfz
4rjDfLbGZV2xKPkiqed1Z/bVLOTO2SZZxs4l56oWm/F0JZX5BztMddmR9UJpLSWZMaxRieustELc
wIYqlftPLOuTKowNrUtpIq+aMCWNqFqKlkzU4LYKaBA780rsSdfef33uqDFyYPLDR21NXtGqOvId
t54H3rRlP/nSfejdcYIhdiH141upNbP0IeY+K+2yfuBky3X0vjll/Y5o7VLrThstp0q4ZG69e/wW
dTFJeqvnFxy/OCmZWRadK8FloNUkj0xemNU2aRwaF47RzpK77HMgdrrvEXeaWIUVn8R3hUt8Ipqs
npn5pLNsQ9JTvTAqo9V7nSHSoicecQzHUHWPMtTXAyNeMeReIREpDDsg7sJf8B0tRSOxr3EQlCq8
yYcXfLNsXcvPpjZ3K6fLMLyM21nEGopwGWQ9aVijCa+11iNBURE1Dkkn6WFFi3rFpqbqmLWgd+Hs
rpBJMgsyInmr1CXZmhGoUlhyR8oEf0ypYE3bXpadpgctqXGHcBZ0qyzUE5sqshXmFxiwjkmZczpX
yDS1TT+fidmiiZZieZXFs6CzBMniUkt2LU602vo0q1aqM+OyCVtPhfqjnHQ6z5CqtqLEDPCnS4nU
rd3GJppPk4BEFisa6b2rV5eFMJGCtdufSCehZIokEo1Q06V10VAnIanRprS8YsQTuahJ2elivtJy
E3+4WeLqXOaRrM2Id9vIMuEbUn8QH9iHSiClT2MlJrLaksJnCCfreBs2DLduFWrbJUkzKj8k9kq9
F93wNp4UWNhCnjKt1Zx7Ny1fmpnGXTeyQ1hnWdiTrrgoooz2XEyCJtNt0aUBYGdOvErnknkU2LTz
Psg84RyaT0JJxzq5RqvojER8mQiK7oaWoMzjWBeuevylGbxvRnonTb3uquo8IgRLWZ6V2lVRm5nJ
m7VRTAUjnIWXmsXPJFMzJZM1NF22KStOgvvYe0w0fGSoL7AHDkzxRfYAlrhNYa3MRW6patWcOQ9P
7Vk24yx3JSylE2EWL9tlPItPuNPoUTAdHg0i+MXRBjrfome/zSGTA4wWL6qrbJmftufJnXvuTCTD
X+bL6LY7j438RF0m/8gRRWSFbo/Id0rYN65azbkVO7Nn8lU/zSbuKjiRF+pKmoVLdiFb/LW6FB79
A4e/kVWHd7/A6oeY7vaYddhUXMtJ1VxYZRktAS/2V0G4a23pzdqpPAsv2oS4NYmuuhk3zSzZ6M3A
AgnMcrOa4d/MXBemxSxeaA+CWS/y03KVmt48PvU8KoVmWFiufVJqpOUI4+l9Shw944jYmHxAHd5w
AsrE1GNJ0FGlpFlkuLzu2iQJCX+ipaS652LanHmtHvJEq0jW6ZVPfYMzZNIrtGbpYpmYZ0oxaQOz
6qZSSaWbdMFPHBY0tyjrMzanbGam5USSLa6YOUutmdvFIvSIIpAwI93nLtYZfPZV0OGXNqJ9RfyE
yJ/lhLouiSbRGXvCBkSKifohW2dLbX5RTISIuDGROMonNDgprSIhdUiqm9wh3WnHENuMGOJJtMKQ
Uwyw6hPCEc3wM6rqqTQRfZ3hqAhWEupKaVWOqfKTLJpV2ScN3DdJP2s3QfEQprelcMXHnx12miuW
6lvtA3/SzJnbgKGSr3Oi7k8ieZY6VsWS/BN7758IU+9zIREx1PMH576/bRRS+3rLkOi+PWXPrrwM
TGveBnd1RZ1IzwXKyBb+owpJbhM7tFh5+I+0NLAhis9KRfoHb9kZnuVY2ZWQnWniIEcECpA0q5h3
8yAmzbW8ZtfsWTh1L4SbygiIZ7ogyfAksSqag4hK/WNOeV02A91ZaadYfa4BezS1kjoZrbFXeD0F
7/VIORX00AwmsSWd5EZPRNqb/FnTkYaqhkAyI1gmGWVpuqjN1tRW7Gf3dO7oPsmppwMo0mB4nyrT
8CYztFV1JYfYfITTfYGIRnMCoTdVDNv0iDrDJ6ZTjbi0K7D5dUhul6TX3YpbOndFMCm1M0cAT74q
QAfORew62JoJYWXaxffsJ22erdPb/BabIMOfwBD9Sd7reWGpGhUNbE/JyCMiUecza8ax4V2Gc5lh
TLWeqvGkvJByh7orLutIcikpBI/iBXJMq4Zwa7Y7V0NTOGNP1QaidC2pprBmp8xZ/sFfSmfZDXfW
rdQFY4BDG8KCNzIa0E4via/35EKmjpWsmRvFlBbDYjLUpfbsrpxquNs3MxrrsemawYlCU3LLUdms
LmSznLhGZ2XmbUsfWkM1u0Xw0S8gusoP3mm4tM+rmzqnLT7JIfJpMMscMrxNJNysn0Fm6S5tCiJ+
CIRJ6el+TN1M51taNAZ3z5Uk1lkjkIkoz2stIGknGhD8bEbFHuoFkbs19l0LGewZsQhtjmhEM2Oz
noPaxI9+TpIbViNKPFflhkJTpFzc0zQkslmcpyeyrdfdJADJ6swkWYAS+0m0iFwjdVsSLCSDWTpn
HnOV3Clmuag90lY0ivTmc5PRVJt22Pj8CVNPCsFkW+oJZquZvGpIBQ3uRMOxxJlg+tCW5Cl3zV0L
lmiUU1Ei6iQsppxZLftptcyW8iy6Yub9aXNWP/ASaXOrcGme6aDIoiMudnJGmZr4D36qR2e8TByH
MAmJ3Umm6k449ViaV8SrdU9bqMG8ykhT6UV7JglWXsz78pQXSM/SjC9IKREl1Pn+1O6WbWf0k5Yz
mnaWXsfnwdyZl4simCXpFc/dpsq9FtzJzLVy4/TBbcEqVlYS22NdyiakuHC6z4xPYt/wL8OzsC0v
iji8V+LEKB2aqIRnB07ZWP5J6xMoqC5pZdXoOhLWpAmJ+5G5qS/qU+26DtOIJll2l/DFQtFMOeV1
JuAjfAyAD0j2Kfqk3ipr/pQ97VZR35IK+l5I7Ifyg3Nbrusz5yZrTsOmnLBybfBtRttUdznohLxR
ZZkVltT27pxwIsUcaaDmp6R0aeJdivnUDaZhrHtQofJ1zDi0PFc/lR9FmUBr9nIa1ItqWa7EW/kc
Sk7V3YiMPFVKlxQtP+Vyj3TgEa1Cug+et6rriVNPNd4KHVNcJx99e17HluyT9Fy9Yuv7oPjYcVPm
Jroqb8QzFjuulkiWFNDeZrJKtXu+0gWFJFgfkHgS0dSlaX3VV6Ydm15KuAxrCO0ztXWlbhcpVGFH
dk604qOgUSnQxVRPGyMqaCZM3cs0rI0kE0l5LerKidTofUc8sG0wWYlm3kTW1hFnxvZcKE8zzkyF
VcVMYBnlc2jPRUDkhWgFq+zcNm2XuFeSS6tcDzMaVTTuaNrpdUTKFKqe0TUk9WkLRdQxxHrOBmYc
GY1otPVlH2GHeZS9hXTDp9kLUdfO7Afno1sQKcdr0/i0i25l1iFuZYYdZbppLZpSBx1Xh5bZOBNW
oCJHBDAIgUSfIhgZxUTi1r12JpVzpaDgc8DU/1x3JDjlF+VZh72XWm7+QRDmob2IxHtNJDYMQGla
qDPYdlx+6eUxTaOSaI0VlDRsSZTqfkvtRJe4ueDP2/Cec30i8xDPckRimbrBVdQWRG4/evYFxKYC
BaY0mVV3Bd54ppSkANUzc6FaStUyOBMNbx18kFbpjZDchTd1SpJr7zxZCZd27xCuvPIjkkwLvV1z
d6fgSUZJ00tPTzIjzWBpuSF1W5CZFQdGCunkUDkmXaGLmqU2JU0EYseN3nHXlR/PHY4jbF1TdtpB
6k16IzjNCxJ2VnfvJGf8uaQZUR1QF+ZJE19U5y7eVhL1mjthL7JTHsKsp31nwOpoXQrjsj1rHoQO
bIJg02WeUYfT3qM5rUxsyOAhMaSFX1HxWrlQzeI0lKg/SWzdhplQkuC8vFNt4rEmw0+0dK6IF3k6
90Sq5USJjEoPCsu3Ij27FyMSXiqQzvPqPD4LPzEJbU+wwx2VJNDDXJLce5/9RXvrBiQWiXzpLoJr
e5nEhBFIK1HOsTSf9B+zaw06mUO7dFBseN7KFBIKNIP4dklusmvArLKUZ+kfeZ2a+Ykd1HPP9hvC
gBmxlWDJqn/G3MhUvHRVAgkQfJJ9Xasoxy794oSRXWLPcphLRXHFt7oELcdsmJq6dWwwmc6yzSTN
GSIyt1z2oQpDo6mik1DsDJjTGnfT5LnRJp+3fZdPFs2j4+UhSbvcc9wn/9XPv/7LE+8hT4rkc/kv
Bp/Xl38f/Exfflt+qL34czK+Z+eRL03uBtfYzz3wXvSTPTuH3nLxlW4yAc6br7jJHutlDMdTh9zd
/7XjHxseffSPwQHKfs9p8IGhEBXKGvEqbL4nB5k8xJhQcoLn8TeyVWHRPDnIUOEa54AR81Al5D4i
cAuj5slBxqC2iygOvRR4RUODchyvf5OHbNdThSFkuNrgoUNZSxXJ5IMrbtt8krxAZAWnrE87sYEt
k8gBCeruYx16zccsC5Qpl5WSnsgx7BtWLHSfKyLaVLI457OKe8yROGjGDX3mtoy4YTayoIoyUnFE
dMvFf+7Ohmu9MHLtPjiFw6snOSPMODYKr1rJ5QnDxLkVcbDrK4+LzFTrS6hFnKd7nGYxfXwn+I1M
ykIFOUdqcdEKYT6pczGbyo3AnpSt3S7iWrtpPSbXt6B/2v47fkbEmfbmDTcjOooi6x6Vy5FXt72K
rW+XlVIz/imbFpDg7CSO4RgJuYLVkYYcnCV57UzVXi1nJV9rp7HKOabNB+GkSaVmXhVO/lBFdXGV
hvZSgjOK4z59fYZDI43xDCUWTbg5gcfJNGRH786wTkJRbAPMMOJCdi1Gaf3Zs6GhurksGZrCSnNW
hWnbs1lAuapg9KxXAlPmXALvf6i7RZGtxEhszmInKZZK3CeTQPME0jCNQ3I2is3Wq0MrUR12lZWV
s9BatjPkRpV1qdXsb3gYpPG2RZUW9EpGhvdwIGiI/u1+jlf5Sh4wab4KBLmJSM3C10G6ShJNVY1s
3fHctqGS268LibG5eV2y9xlTyiuv4NKSenWXwkaDDqaEqa87TFEupTIoA2InVU6zPmUeIp9RbRrJ
GrZ7CFWkleLTXnGrT3FX8D70g1i5SKVzodZIlxTqIsu8ctL3YgRpAZcelLxeCKhnc+6c71Q45tRU
CK9lJVN9YtfZktE65sb2g/Q8zArYS4nA+BopUje+sxO71zm+/AS84GkIS1aQSOWq2lLBcsS6Vnrp
jVi2jWE7tQ03s8fl39gvA6F98aagwZqsqHDAoxAYyF9Ac5bd9WUDKSucwkvOe67jSNxzsKvUVPyW
I2wE494wI3+5KESlpCZucl72Xjph/N6dhH0O5bxIHJvgSNJJyrl32IFQkH0nuoptNr7QhOoiwuJ9
nUKEEQ0jUCEiXiCq4MUyz+Js7e4ni0rT+kInp+s+6jmjEuR2mfSSostqoi4qjosomHg+aVoXbou6
4T53WsIsIrCseZD3PYkVVYT7VpOppAxr5jcwgDqlXIV+GReUyYSPLZqhTnixsSKnAa3kcjHnooCz
ZLEUqSOoiUTivLfCvgyuXbZuT5y2S1e5Cueq4vqJJaUFe6qFDbfG/yPCZ3525XiJan19KbgRG0bS
F1K1BZzs4tShh/zGf7nlOWw7WbBLt7XXqcCTpOtPfKxD4Ye0ZzXqNfJMTmvqlL7pNcl5Fsn0G+Pv
7T6k/KNJFsJKqohu9cOxgG12mvJeKZdiIK7tXsxmks0oWN1mJodQfjMbVm7D2t65x8S10XiySsSg
FYkklL6Of89pwwXhIgi65rHC+EHx9OK0FJbjh4xFVRFGDlWvlPhKKFphnXDdtVzy3FLyXHH69Y8f
MWqsPb4dghiHIlRegMKw++2dG9i2J/TC2vFUYSLD197KST6t8vIbxLfrhAaJo3ISSHtoCQetBMlj
uwPxrK8WohAk696PHMokCYygLA9cvYi79ipKoFx+/cuGF+7wFBWMmuXROwLFaBAyHpZ3a1flblZX
ISeUa0csDLbuVm3B0TKSP9ZeoOdepGuqHH1jzBe2Mg6VIjgNVYkfyquNMPNTNkAeVp2uWy0kTZ+f
u51K+7yawHy6V3xO7zUFZrmgs777meejyVu/WcUBfRRIEFHzhUffsd1v9uRILFyxadcNg3BZHcvd
WeBVMVXqslkhVniPKfEzUUUI5+sDb1Zza7VVJDNDr+OxzMiQUZFouzuyGFdFWgVCvhKbuF+yqUcj
hktmjcJLPuHqDvZO4fVGaieJ2QeRfS26Tg1TN8isrFKrDxBHyalvZ/w3VoTbddTjCAiqE6B2N/YC
FFsW50J2JxbUHigbGvFKLnuExNVamkVZw8OPVdjnPVxvchvapLQDwQxTDTY14k5B23xUg9ohmRJ7
VgWlxXQTKQE/Uho9YrGPMkmGeEjT3vzGOu5GQzFdnEceir4j15UVJWFQxbd3LcOHPscEPbOK4awr
BNh7dbXgpBNNQOwtTkyn5GF/wVse9t+AcEQvONmpibyoKChwhhO20lApdXtk24ljP2/KbtXFsBnL
DqGTAlw/bJiWpCEnmUnW+5aWtd9gvyMOtBlXkDmUhVIEKAHa6Iu50OdV0XX7ldB4nl4USWEwShFQ
nOUqv7G6wydsb1LUB4OCAWbAi8j1xmbY/cSqa7hS8eTgtAtZZqk0zCLuGcbAxtZoYlfE7cT29huA
7n6eChMDOctD1StIOByQHXIzt5c1gsnldXber1lF64kQJaouBEUfwZDPOQsRrMhwaieaClmlTLtC
frDZ3DETJeZmbJ9zpIW1bdqRr8I9FXk++fr0Nvz9y5JspgcNHfmjKHYjKaI44pJS6/ox5Fe3juLy
MuGC3nCq3JuoaqctqlqQKO8ghslWrHvje12zsB2vWHoVvGGBFzZzJfQSo28Rm/GaVDZUGbFYueBU
eLfiwr0V6yKY8n1MVd+Dr9tD/Dvi/f4kD8SMlK14U6k9ZwZC1c6EAiGXr3/ciCk9fpwMw3aQb/hL
HTElr1DQ8MSp+3XohzLVBA9hu6aBU6lvEbLKXJExwwghLl+9r6KQiG7aUk2rojNsoku+swuBulFf
PXx9WruEhlkN9i9acWMb8gK2xYjQBCmrg8ruuLVfBsJHSa1iy40zhWZRERuux7S3apQgEm4jZvL1
kQcwd8DGyCjSCjVLU5A9M+aFrNKKiRQn3NqzldDMXbh8207jviHp93Y8eIigKigIgz69UKtG32eX
jtxwmZqvweLqSS5I11mRKTrKYTLf2L279DyspII+aUjIFBRou6hpuktbgpyLYCtJvpZK37mREq4y
pFib85znkAb+Ss/VqvgbY+5vKsh2KIrwlgg8dHd2ZAuqWdrWkAbV2octYcqMy5/KWVwQPmHKcx/M
x3C7rrmqUAPPYIu6pKrbw8KQxUgXxNaxvLhB7oivFN/iNLuSbliNYWIDDSPNGNXGRqvRN20sFKld
rXlWhALi8dydx4vV3LaFfpp0qT23A0TiINMQKmbTeAbR4sN1EPB6DGeFCyvMDEUJAfve52dhUd4n
jvpJjJmAlnFXf4MXi7uS7nG6PNYQ+Zjo5IAduQseH2sSxwhpvs75RjL7rEGMLIEvfKJktanmaTYD
kUYTUclFU1Ordl3XauCThu/dO9llVIp3IozE9e7CFgpnCSurvJeyMppImmfPIydNPvGxF82cvBZo
kDneXEvhJKjFkkeOh6QtXF6NDbHy0mWesHdsEGRXYAy5SOAVU5ZC6ELc9U2+RIKLtq7LVDVdvy9I
xUnFLM3ETHcF+Ma9KnKnX6fTjTK8S6jwjiFVDY2aoP6jquXu2qhyW0Vy7WZrwYbrVesS27K7TJxJ
TN3NZC+RFgWLFK+6qU6lpO+v7UjVbu2uvglUZDuB85YIGiLgyEt5Rzst6JYdI7ozJNXF91+f6q5a
v0FRRjlHzJIfmqSwAzPY0rL9Ko6q3mXSddiJpaV1YUoFj4fDv0WuTNlLvfH18fZJHtr8UCgP7YzA
O4VhPtvjlaEkO5KdrmFmsDdVx5JEg+Mj9zS4YbpSnmpSzn+D5PcZGir3gU8jLRzVxzbHWrbHjBQV
zprcydZJyyHQz3tIuCjFjoKc2W+IrBeWU8EBJygo2rAB9jx7TF3LYoGh1EhNCOP7zjLxg4Z6bhDP
wsoO3jwe2hbjzAHLwZcow8u7u5xKJLsudJBkrRYac9GkjUYd20VaB5vWBsf46ePhzYM27Z7sgz6O
1F2c8YKZhPoVo+1SFGWZe7UHr0eTy1bP5XBUeW5tyh7y21LZtomfRsk0Z5Fp8fWNM0qSxE4dvAzi
0J9uMAlhrex+aitXcurL+FRPY5rbNvPa+5RL+6sylpZ8JgkTuG1ZM/BYfslknmQGUipNQzdvjJRj
KsLEfKKrdVzdBHwcw0oukBrBNC3SLyYyXqu37R3DQejYapFbsSgwNBOr/LoKa+e6UhD5jZEkB1L2
TCErYw8B666xELet5kmfPB7nP7jMezt2+FYFzv5B0xjSYne/Nc3tLmpqbCPHDQuiZrZnRmCfUHAR
GPv6uu4R5GiokfpuV13c29z/pe47liTHsS2/CGYENbek02V46IwUG1pKgCAEFUgQv/J+do5nt82r
zGqrtDabzfSiV1HpFMDFvUcRBSDvoQEgcvrQa99ibCjez3z4EG4z/cOa/Ql8/FIdMSUlaC+Q0Ihx
E2/217uLFypMuuXyGUs1OLs4J7aSsjAfUjPQ3WpB9EYZh9hsDR+H0S87lAhzHygDWcEIdYNVOc5B
kvvgFMutJqqXB0Jm6A+Fb/f9GqXPZmrHyxA58I5Jk5WezN9vY0WdLgT8nBt9b0pvvLgMud8NLjfn
Wek/3Sj92xGJ4NZb9Ue1A4b+dwiDbL0xue2eiV/qGdXwjm5uqxYfjGCZidsVLn7hSwQJqJXgA2P3
9s8v92/l6HYBMdghXAZOot/xBLkuwOa7sXt2pAEjzPEV5+9qhRYNzfr8bltVd/jnH/wNQLntUopd
iokPEyG+Qnyjtv5aawMNAkhwLp+jdkjP+dLsI0y6icGprFc6Hhkx8b1eRrbrY5+W7QBRcsLdn2Cx
v3d5uI7iJ4uGr69hJv+tUNmxyACVMPk8iq092KLghy7OjCjzpvGlnb6HTcOPIXN53SxTs8OZDDR9
wWtquuRpacb8Mxd/eh1/39bIhMcIC7IKCAu+WvLrw7FTqKecJPqZtkn+PsvAlPg1beukI/Tpn1/E
b9zYzxcBNB6DIebln1+//fW3ijwAloV54bmfQqjrct5BpweWpWTJxKJ6aRU72yjWe5pjhw2GhHt8
ehIKRygyz5pCE5HEJAKSoEV3oJRBLCZNgycXAoWbR3/Kbs1eZbskOTZNYfgfDu1bt/trkUDSC84a
nNcIRgQq9+v1x5Q0fcyBN8a5SkvtdLsHzpn/oRb9Jvn/+ZhyoDQoRjfjOOjNX38G1SDJw3Uxzwth
39slO65t/t4M0VYlbQKJYULm0vC2eYpIO5SksfSALMftXQeQp5JBOP7htv/TBspR87MMWelxgvnn
1wtqPCixttAQsmmM3KqTRd1toTi3ffqK/s9f9fYwiYlcssG/hmq1x+VPg8hvZQsgDpbpLRH0dtBi
APytqWCE2pDMZn2iwA1qO3u7i7vgh0oyUatsGiE1zaDM04utFaAspZY/IOe/TUK4AIT8IAwjvsXE
gFD67RlEgnVg84LxuZ8XKN39KmsziTctgs9s6kk1CQ4VaDoAmo3o8odG47eF968fL+IbeIdVASzt
1xcQyDkRadpPz8y130KyxXcAw9XrP2/P5G/P+Nb7/kxdRUxegt3466+kybj4fk3tM6DV/BDFK9t7
sNIlXocZyw3pxuikUnOhITP7uYUsN27XtSacN69p77vnzuT+cypMd69z4Q4R7ZoPW9Gzj2wK2kNM
I74PubN7HW12n89zsuc29PtWTaq8ATbHec1BkGv20DQrcFO7TBfHs+6QUf5hSaU6RC4r6mDj433a
Qb2jm5XUm9iKi/fOXLmDSCVjmXhdHJStwRTKPQ+nomyGJS45h0dj2JsN1pZ2OiwZjAps/8/P8BYn
+NcSgX0bB1jysHtiwQBDuC2jv8wSaqHdFLnIPw9FC81PvlZhQYKzVEWblEb58DbT57oUbbgeGrb1
nxifPnYWePEou/ZLb9R8Xfqxf8r53NSM82lPeg5ds8jTS69tvkuUWR8SvhVVsSR6l4RNtkLBt4XX
aGnC3TQyefSDD/5wa39bg8hPBI4LICCE3gPfkf/1ziJFMrXmPHjG7ABxlnDkSbe8efzvHyAoFnzF
BJ+DBrYa/vYA0zZYC9eM9NlKtzOurdmW1QRAecrHfU7nF56nR+LiQ4uy1626XLR+pOqg2RubHrRW
kM9v13ylpS10zWBJGufXroV2d22rDTJqbLayj9a3BCf+Hwrlf3j7QGWREoVMCZSr4PYd8b++/XVb
mU+LOX+2mVG7zHQweOQGrX0cOmi+IuicR7lN0KstJuFlCJoQ+ihhrvEwQZEVA9lZthwiRbH6aljW
s+f516XI+kNik+I8gM5+WgIQDDkJ5LeuGPkepxCEleHCdglLQHOG4Xo0opB/OLt/hw+wsG/9GmZI
uIzyEGD+r7dGRbxKzil5dl207ZvIzKCG2aP0i3v0fumvI+Hwo6TbvItWm5VrtiX367D4ykBEx9q4
3Q9BsA3l4EMWlSgpAuwRNI5d3srdPy+i33oaXOvtWytJdmNpAOf95G/+sgmzzmTTWtjw2RBCATSb
4jT2UNx1JCR/GFX+408BL8T0F6KFCn4/l7bVSwaNx3OoBFR6yyAPBcQQdYfl9fzPd/V7//iv28J9
IbIE/8Mh9OsrcMlMVz/30XMkvD12MaM7tbEFkFFwwfxb8tG0J5l37LDR4m0utvBYBM2wm1vmdyHF
7giE+e+6+Z/XlKe3D9nCBwl85Ldrig1SiBM/Rs8tX3+gl+51eFjS5klGa/aHt/rb4PCvn8IhjBcK
YAiU1q+33yUBzxJoEJ4dVe9IEUCeqtt0lxJoXTPDlvMfHvetm/tLt3f7PcSSAnC+wTQIx/yt4LHY
YMV7XTwXNjJfUlIUkEjm3U63MUwmOVQPH9waZtOu5from5x8y5Mlh6NPOw+1L0aOx36DgBdSrvck
yBpoPtv+RAF+gnYzYvvDDv37yQPsA6wSWOIbSf079rkuTgFP9OLFRxxWFx9Cc0r76AiNUASyLbSn
UbfJH7qi31tDPCScclCLAW9FVw+e+NeXsvSLL+iihpfJhulJGFBPSqf9flNkexhnqEC0ddFnlOV+
15lifPCK8zqG8u1fr+vf7uPHf72Y/ycCzof+u36Zx+/f5+vn/v8LGSdW5j/IOP/n5nT+32SRn/bm
CP/Jv+3NAb55iNWLeSWFhR0w5/9VbwYB0g1iVMiAAsIKbhqZ/7U332AeNJsQcYaQA6IZ+Ld6E25p
HG4gqyKgJMnte8r/lXjzZ9DvX7bZvwzOmECz23b/S5HuONPraIk8DV7rKo04AxZm6PBJxxwSdx/D
l5DGjpzaldhrFBJYqYT2w3Lys1OuSlxObv7bTfxIprgN0fOPw3XZCj3CdYVlVqlGJU/O+2RH0Jyf
uAvitlzYOH/oN0nfpW1rbjUkgj8g6oZwK5lyUlcjM/LehWP2PujH9Rx0IoUFUy730CqlRwjbqC1V
ciP3ir6wIwR3aT5UtPD0rTdk2svEK4B5sRNfm0GzfWC3Xh4ZXcMfAe36bgetgD6uHlJtbor5KonK
n70DOlUNhVivYZC5rOZ61U9EEThMEtvHL0XXaXVRi0xIKcI5m8qg09MdFRzKmoFlh6htBr7LRRwc
U+WKuyBy+Xs0oA6+qjwlKUT9DXlMBbUvMprat8E1w6d47daLxImFnnjILiL29r3LB4p+M1LcVPlg
LZwxKZtPAzdLXwGrSms8jHAonfL82hprvkRdGjb1mo7zIV6DAl5rNaX7ZICzyECK+7DkVD1njS8O
ONX6vfRTCGN0gGnp2E3c3rduDJ910cBinIFigbtFCQc3bcei564P553zDteftZe+XUQFSWdR6mgI
LkQTO+6XZYEhpIN4uaRd1H0arFdXyyB55KCHP2nTi33BZ/E6zZOoQE6TKpbyk9TDWgVN0e+jlum7
Vlmqd7IYIdtLW5WV0HzCzM6XfpcsXftsN5l1VT5T6IuBDoEOnKFJ2ttgcYdptbne2/gVMp5ryHW7
2/q5q123FY+q9duOFTzZMZ3aEnrSKahYOsyvkfFblQPVvEtJkx/TxsWwBaKpytPJfRY+mq4F+MfH
cLUQNrEoOM/dIO6ABZ9AHOWXVHf+OnSKvU2jEF+HRYYwrPe02UXToO6MbMi3zLuhJnEM315qlIGT
LXLpIwtIcd5mzXdiaPMvYKVgmrE4H+ADV+2BzRl67wxtXSVE31TU2RiPn6lragfY0Tzv8QQVXheG
G2CEarQN2LaEn+bWkR8CQvFvCbx6J4uD1ZdLMnWmXJ2d38MsNRTv+XSHz7DDHt1b4Z9EsVCs5pCs
8mDSFU7OIsFAo6TYbb5dP22tZx8C2zc3OjF4gOaEvBQKlrU5idpHJpOhjmwPKwONhlffZbCw8Nbm
wVGzMNo5U+jnkcfzk890/gL4M/icYyXD7xgE006OQweRjizOTZ4Od0opdlgVlJLKBDC2QBZlL47Y
+agKh3Y8XXXlp5y/M5Am7GBWT+8hqXMW97hOsPI4CaKDFht8D4bCUNLOa3YNt2m9bpCOVHqOhoel
5yk8NRKWrnYt+s9UZaGqchObh3UKCyyxqZtqNjl1wq/H97OMw88YGNI3K7bmUEyxf246SupkKNgu
hOg5LQPjdQ2NKTvSBZ7UnNHxcWiypS763r0fM5V8DIplxfPNR1kK6tW56FqkR8QYHJZMTZeWBfkL
xPzDflVzUaftkL9N/QRvoEs2WHPxUcmSzEt38aFYv2/Qi6uXRofZKVKRf82Bf78LcvZuyLK6EPPF
qzv0/uwKWDmDd2x1pPIavzK7eWdsA8xPcsBsMJJk7nGeN7CJSw6vYEq+8Wx+bNTGXwaRrF05hYZ/
XyeoeXaDDFNVNVB71F220udsniT4WEiL0zW+9AsL70M7w52FOWO/MDE9QPg0PelwWs5Tn2UHs7Tt
d46p5DGRaX9VjIVHR8Ptg5gbsCfpEvavI6a7EiJo2B9F1Gkf1IMb6X4L/QxvVMS3CqM3fMT9OtBP
heMKVPag+UnCAnVqR5y3Za+H/jv1/qN3WfZqdT/HhzzQy0nQvKm9bAIBKdsQvPrCjaclo/N+Aghd
8yaANEx25G4M5PYYE+/nMvWOVlvKpjurV/cayAbGbsHs50n2PcY/qe871rI6HKabOXdh/k5jRH2O
hmUog82d5RJHu7A1920k25ceKiAoe8X4EIW2OLA2m2/t8+p/6D5c7kS+ofLOTdTXQzjPZRiT4Tok
yE2IQqBchU3Q6waCfob0rjjpHiL6sF/ij2CBIG9ZUxitJRZaDVo3f+Vdtz7ygU/wibH5MkgY4lB5
g/04d8F9n2JSocaC7xpUMMOD1EzsQk2RHJZOwo3dJ9sxHpgvB+ZuQQ55+57GYVEvwzi8yC1IvsaW
0wX7rQ1fVQzNAR2ITyvDJn0X+SW+BoPy35d4yoqyRfDIvRowtto0I7tgbZaPxkXkYNcw/JTJ2cMf
uraw94Uq/oA/UaYstGjhV+uS7cEEDu69DmQ9fKLw028mjiGh8vI8x0llPO13wShtLTzrjqvr+SOd
ifw+myIbymbMFpgWU56VM4rUUK3gR/JSFKp7DnJTXNYkwRUL60/r5sdHymlwztcxPEVklC9rj+CX
NDawvuY0qxK1DX0ZR+LmX5ih054jTg99wDHhpnxIngNj8y/TghgfDGFYqZuwwO+GBYA+i3mSlH2b
8zehh/BMgex9DpbGH7I+ynzlYoVy325jv8s0YL5KjGMk4FJswjPhZLgXQ5ZcrMjdjqmmramTEZ7L
lI6PmdiGpcwSBGUkeuZnMY1Qe0StP0mLJmZLlfyuY5g0g1mQ92xa48otcXM/2G7ceegrYDgOux9p
YYUtR9cgiyAciT3b8NTBFyr9N+lgdLj4ckaLUA1bBkvgAop+8k1aUQiv3pgS2Vc+UJw2Y1Coz+OE
CpiRjdZTYxTmH0sftiwgZ8wl6RNcNPFadarTp5jl/d0QN0iEkQT8sd0A4tYGMMOF2qE4SXRve2zG
/h7mteWQsRxsRRflJzKG/MvU30yrsPlMO1g3gkuvNvGR43yDO1up6A0YHjsIKU1t2MauUmYNRHrI
iiFuiq6OQnIy82WCWAzQZVXEkJNVYSoNFk7aY/8mCdkhkkevpeJie7WNHs4b+L27aKTuuZfoNHoc
xrsGr/ySjDx8iKbNPeFo06cNJ84TB6bOygZCn20H8dlUis7S85T4bjvoeLzZ7fLshSareFOF7Pbd
bLCo155M5zXMSVs7uJEh7E+E3IEBmYcd3eAB4SPOEggPP3HZLBBmdOzsLPq1MtQLjpHJ5Ke4pQRh
Tzb7xGOavXozzy/TECHeJNXz19i1aBNj6U79Jgi2uIw++2SQewgL1nLI19r38Mp2HWo6Bn8OY6Qb
1Us8T+sxaKg7c4C9MExlkdvPYOCrzAThyU3denX5lgxV6KPlSPH867h1Xd2peE4qxwPxTW50eepI
03zclCp2BrTDNUBqS1x2vmvuDE7DB/C3FCxDEz+26Yg0o1a0C3I4TD/CehnmzUsXIieDet13sFPA
bM+2mEPe7zOkVCykFQL+BptBbtRNfQm4EXQRo0Hd9hB74dCwzYkLvt7zxZpH8Hz5bawIdi4d6LVg
IoMZM3Zuwf83G+aHNLxfMhYCRkM7VoElAYpGofrbmRVpHIUm+sh0ltxBC9K0ldbwMPesY/W0te0H
0q18H9ktfWzo1uxcKJej32y7VKkzXZ0WOBYqFUXb25J02YUUKBFlYuR61hb5P6mQrNajMPDyMlmP
MkS1l8t28y2r7s334bDnXWJqnc44T2b0qKTmHaVPqliTh9yOcaWNCo/QJ2ZIA4lZW/VtT55pzvS5
iRZ+kTJPPs0uMMghaEVdFKm4Sryb/UTj9mSh8dyLJjcPLZboyegA/0LrW3NcsgQ7fbArjBSG4Lcp
cd+SLm1qrPJpLbPFizq0FkZ+OQWHnMzsnI6+iCsTp1fFEWJAfOK+JGPfHDDIzK99ExwNX5fHZU6y
e4IcH2RUNDFkrF2S7kfbodi3RHVnILHpl0hhcsZ6MOSYYHO9zrNYv7n8FtPVJNlTBIFcJUVcfM8s
WIfZ2vTNmQgdcAdT/ZyP+mseuO65iZV/CCzD+w5ieZeOhavTxEtdZjjy96qh7J0kbP6+MMOecA4U
h2j109UtevoSJyQ+Y1ckP6QLO4zRmX8aaD58lS7I3tZE0GwXZGmDkIYgzt6KiYzITFq7ocxE4qtw
hoGrjAQesVwTfb/4JmIlIz6+kGnSD9CtY7pZCfYfMUxXky/Y3qI7m+D3hp44bMf065K0SNiK2Ajq
GIa8ZQoRz6Fyct3ovNwLRtq3bEKAAdx2IJJobFI4wcMAI5jFBoQuOUGQzK1VwKz6OOQG/7geXXgZ
iiXbzRkhh6FPcgVnvPHvCA7Qrm51tx5j03Mgb1jgIEVXoP9aFO8zrEhTRsTMe2lmwIXNtJ5s0RTv
GhPCCETFvFXUiLUo+3xLqylYkHeTzon9gbHVzeUgI/sQd63+hr8dyxxmTlkG2QTBYwbBBKKbTHAX
evAvskgexUbSiuQUgiPZtugAc6fmt0hhtmKWiPHiHJ9klWzuwo3vUGR6AVBujCaI8Qe2Pktlc1AB
AenrQmeAFpgL2l008/CeQlFwDTvM1iYg2Y8ttumVdcj7AlefX+aBdOeee7XDNLQ+ShlnnweWD9CF
dnvW5+MlTEVcB8M2oG6mWZXBRRLtEj8ZpFLEy8PcquEI7G74HCY22ys0ZEmJCazUnS5q703yCb8d
Qciut6zSbdi8KwwbrqmPs6sFV33fu4DuJ+AZDyGY6bnqxiJ+2CILB/lIsp03AX3ncz0enBJp7XI7
vaSCBHdFw937OTYI4yGtK65rOOpzmKkjLqsMJVp/SYTcG6wWKU4JBtsyGR32UTp1n7Yugt7dT57t
x3CJXptimk4BU91Lvqp4NyQFKceELnsfmO4tIr3/0RcO+49l/B40TQ8r3IAtmifq0xonHL78BMWD
TL26IONK7PIG7ZTaJGxYkBs8qPW2tgpfwGW6KF91rMg+u8DnS2X7rUBkGmXdJcSlHKDgs/uiLaI3
jP5jCeEwObrAva4b8S+5HuIjrLbTXi96uOou4mWarHY/jkKp8jYtnZYC4QGMNb5GGwKXGg3bezs2
iKMJxo19ycX4MUvgFqnjMbQfeUCBOQ8k+BDKaYSmbE7m0uXO7oDo6A8WlhQDZ2+dDXS7KljtMB3/
tH96jZi6lKwE4U83c0Q6b3wtGSX+S4aYuynoDIJhHOX7ObXkidqOXI2Z+vdLRKfvguj4G+9uFz0s
EzKFTNDsA71u9dYjTAqMyVLCyzLvt37zpdLF2dGJH7y5peqJn/cdq6W/qHTTR4eafty2lFyTTK9x
yQAG4SBGoM8WmvTT6Gnz4Dq4aFaOIA21jOpgCGYC5oi5n4dUHoSw9joBHrtfisE6cFABSNMGczGA
iSGGblutUVjlwdA/TjCnD7faNKFip/S8JJFB1JTk6mWOOoZ8BDOf3TAvO+wI/SyXrPiGzzGkogp5
z+/SkMPGM/a8/ZK1XeSqcZEQVqYDhBdZs2QPMGSEh05hwMRROtRBT98zcNZlEyPPBcqOY0hog4dg
Jsf2blsaWo48iO76DfXgGGj0/aJjfq3crczt0aHmJ5iz5VqHLhq+Wa7mbGfZCtcwnJgWp8iaiaN3
E0OaFWUtnB4jAR3UBMXxJtn7IALintthgmZctBFedUO64CRAwZVjd0vpSE0+VrFA71hnlsIxDYQE
J+3Ixg8ZngsFnGUlnImWR0AAI4hf8r61AJO0S9XZO0V/9G0n38PUmMHmCtdr3bIOMpWxbabvaeaQ
QYFxdbiuTuaPkZ1auusIrBNF30XhB0CD2yNP82Y/biJccRddmsEmqeDzGh2P7gUdJlhRhza4zKGH
p6UdW1161Ff0L0MD6/+UYiGMC32NMNDuJ72k71iDSBCakeyS0E5BXQ35wco4GtceZ8p9P3B9KNoY
MUCw7ibLXvsc8WaxMet76E8IjDUFhfXEwN5z0EOT4NBaI/EqnYa3OQXittQ2nfQBg2d4FzIqya7N
WVMr361P3YLAJZuu0zetMEBtIgf1L2RPf+Q5quCiafq6Qi1WDSO3D0tS4KBfGuivIeKldykQqK7c
5sW+rtEEw+0y8nu1FvLzUqQtHk0HO3GxKf/U03h5cvAl4k2bAaaY0Oq9WKbWVsPi5qcZhLQsqW/9
LsA3QyNIS0d3EIUIdobYyZ+T3K9lOwO7nMCyA8tjC7s55nEC75Q2bB81WBuMZv6F99O8H91N+CE1
IT+m0SD2a7bBj6DBH8owmL8phDEcm4hsCMGCjLPE5QCZCfr8XnsbnVaOXEmbTYGsNtDVn3LH+0c1
p00ZKku+rcB36ymwHNb2qHco+qtE4OOWfvQtGb53puEfI6P40URd+01ESLWL8I4+DoAutxIFnpYt
aWYQdeuWX1jfAz0cJH20MWUUS1tFZy+5fRPZHB3wDpZdw1VfBa1D4g0031slgGKjD581ANHZbbej
sE+OEUcaFA6J7QuGPsAxvJfqsUnD7quMdIxikG7+k48yDLfNyrrSwyG4j+0yIcqnc+/SGAAKa+n6
wJJM1iwGKtNF7Y/eqb1P51d7l5MKLDXGqvQQLfTMCAYcJT6Fc9t+KxqB/pc1+VWkDQMucEtW7eyg
otI22bgTGHArJjPxfto6nZQSQ5cvmd02RD11XfI2jDfdfjb3+t0ULu5ctBnSixwZkKoXKaTf5dk0
nDY24FHQ0aUfxwXPGC2vDB5wVIoQc2gM65Yq+Ne8BZhZ6nyKdp6J9eSKEbFyNOcnTHBhdwCCaWEP
YIOuvcC/UMWpbaoki8aigtkMkUNApGVfq23OL4RJdHlNwOZ9H4fyg+BJ+2nMmH/JmGYvdmuAYDU5
vduGlJzC2YBXtEF0tiLUrgwKN6PRD5GGNGxpgXgBxyUQxMy+BiLO6thLdZnGBgCRHSmEQZ3fzmE+
zm+jzxGBk8xz3fQhMCjwmnXaK/bYNT15HBKmj0XbFd8Elf191K6+RjtnTiuLo70akSfbNos9Azgw
92aR6RvNu4JWIp6LYzKlfZXpRb71bajf8SYJHlzvcSLquUcUlzWQc1tL6Oc8AysEHX2zX5wOPmxw
yNRzKOArRjAuww6jiDakPA0f+CJeUpwKO5jtphfVC3uPkWDdrcw6wFVxep+sKsEgJLqa+3C7akwn
n2UStLX1gLPKcBQxMl+VOi/pYJ7QEQfHFeLLuxRCeSiGMkNL3wz+uQ8YBXoeGqOOQx8zRI72Eqso
DZN7FiUr33kSLOsuLyb9Gf2CQu1cCQqfpEv+KgPtk2Oe9sBPR4jwCDTV9Mg4RJmgORIkHkZzMb1t
Wbbe3ew76H2nWIKMSaYt/jDpdW134xobeegwhIsDpyi4px71FZ1eH8Gooxy+d1ClDWJPZ8qRyTSK
iH5uN2LfHKCBHeRh0QW5FuarX4xFUm4zinK2akB33g7wkSTxgvYCplH4bTcuIBmccyJ5CcRrxpQ7
qbXyYYI2iDeM2F3gXPdSwKeRITJrbnCfRm/AEifSfE5cijzKYfYBBrUhXoud2NIRXcyI2puRm8si
wqxYwVSNv9BdvM6nZZwMEsOSvns18dggehKqgq8zXDYBqk3a8cu4TCY5dgniPTDJoIBVMQutKovC
APp26Y05a7Yof7+IqPe1nAaNGFrwLwcju4JdtmVskg/FzFGUe58XL5EI5u043UCAUnDiTVtaMRTT
gum5CziSoMZR1xTLj9Ra5Op7N3IuIM625mEelVy/xnAzJ0cIaxEatUrhvgfOjHJni3nqa9mN64iu
Iof0xM8jrpobmn11AVnVnjtA7ZCf5ArxUSZEICQxGvpivmbPhNjgoHJ0tfWcUTMc+jiLdTnmbKQH
A5IBzBokuFWv8viIxwvqMgCRpoupZycEWDRIT0xteOeHln+FxXiKd3pdwpNOh/E8DhtS/boRGHqq
0COgTTfvkW4h/AXsRv889lJ886M1BymAt+a+wSNm/ogeYXTlNmI6LOMmmk9rOg97YBI4znKweUj2
2py9j/pYfogDL+bjlP8f5s4kx24kzfMnYsFonLePb34+T3LXhpC7S8Z5Hoxc1R3qLL3rvkP1jfrH
6OyuCCkRQu4KSCSQESk9dz6jmX3/0ZoI7ewNeJ88Uqi4SO8hDJFzJVn2RhHUuDlkwwSZuei0LIsx
EjITTK3ruvQKXwBhxdHAVaiMy/SBuR4LmGjdU9lmkbe3I+ltEKNa3wAqLMJBSRi0Gn4E1Srn4ol0
+LL0c8v04AKEN9oYz3adBT9K0mW2PWrR675uyJL1fElCKSjfFzIv1ntj5uc/BlEUb31sejgb04F/
mtva2g1Z0GGklY28FhV2aXDLNCf6zxozwL6cgxKoQl7GqbIeoIq9x5X/upuAO0PLyHsClKtZf/GL
xL7Rrr/w4qnyHvgtPU9VLQ9RLIdzksfy6PhGDf9m6ucZOPZq9ub2LDMP1tYrxd52QT20yrh1WX7G
XKNkfhuoct4G3WIRR617z981zhw8zu6YweE2ADLlSLxrze3eakl27Eyi7jxl3AZGZh2TrJxeGHf9
ftVppSe37ySZJk7/7LtWzeyXNf0JjMjcB6AFLh5Li+S9RgbTOTOE5mAVObLVoZh2ekEDl/WWS/ic
M1fbTPTFTT750fNQ2MA9/EAQCYZOx6v1FLU3iYkys7fr6CTVZF9L7D/bssgsloQP3RX3Gi++pwfn
AwNBd1tEE9dFBO7+mYxCxQtWDLlA4aDL+nbwtU38u4nHGro8H43dH/KRf0lJ81QV/OdncQxeof/K
QTt8r9Yime7n/9N/wyC0Vb7yNwKa//jP//G///0//ycymv/15/KXVUiz/sl/6Gicf8PfhR4GyRN5
Tf7qEvy/KWg0V5GmQu6Nh5kLjazgz/xDR0N/pUAViCyLKiVzFdL8fx2NTcGvR9YWej5rjUAj7ur/
JcH9RexE9cI//vef47v+Kv5CwIP60Cf6B9UsihznZ3X64kVFbTHGhNEcKd5n4pgIteptmMZtYmun
vXYDR3+YuuxOf3pW/+ST/6qS++OTeSpE8DsO6mDr5/Q1b+qy1FBxEnZdUUSE/Ahyqtw+8nbKqudh
G0wIYk8DdsfvXTFAqv39x//kZ1o/35Lcn4mBoRKRNoafVHq9DUldozkPSbDDRrWkuW2FvttVB8br
4Bl+LP9uy7lcI1AXM0z62qwOfUcs+t//IH8Vgv7xcxBdhRRyjdhgeazP6U9yplFUedPMBrHY6QJG
ZGXxq20N05lbKeTQ33/WX5WQf3yWawuoTtt18CTIn0SnNZ7KZTTQshB6Yo9PfjSjCs+i1LjuLckz
R1ysf6PL/nWBEQIj6cddFZFIa1njf/71Oj1pBr0UrnvJAcLqTjsEvfZjQGYp8QIHxkJR33hLJ97/
/nf9Z8/VXuNDBAIovFvrv//Tc+1K15vZLteE8qh1b1yEB+nZ0ka+HgmAQX//ab+uZkz4Di5vH0uw
sH/5FmdUQDpr8zDLc+fSFd1nag/9sF9w7TGYZXsDfpY5firL37xH/+QBs4Pw5pq4bFD3/rR+6qG3
fEDNIsy061zGFLpKjabY5ir9ZOYITtm6rv7+t12/tP9SuP6xjgKPDBvXhlCzbe+nd0cvYnBzqyEX
lxbyd8esWKkpO9VvPubXr5CEJvZO3MD8Ydf7yb1CggBC7Vrn4eSwPXDOomaKymH5XMq4+J0G31wX
/19/KR4fH0NgEXsvCSl/XTAe4BHMNtDhmNrpizcWrgoLXEMYxpKhoyTCtbNtj5addPIBoGIz9X3v
Yw3Qxq6pSodjFu1d85uF9eszIMmIXRJ/KbpKUtr++lNlvlAV9/wqHGKMXBeBwIWJMICpTEiU+Jf3
Ig4ckx1RcCJ4v/i1llnYsVY5e2I9OVAEmG8cZQHbdPZUv/2ra2g93BCEUoLDC7PKS//8frrsQCnv
SBVOCXISAixZQ0VdA7D//ef8+mYS44Y/aXVWELrk/PQAe+heKnRQJLRTOV5DuOSHZZqoNVka0qtd
J1AfoJzFUxEZSAT//rN/3W89k+Vrr+55i8Pmpz2I7DvV65rfMfYkp9uAom8jFzch9lemMrseIJvE
bxbMr++mR/gIRix2BawXP780sHfKLSNmvlgu+s5Y8vyFnfd3XsNfdh34PjSJnCRse3Dc67//0+46
eOmSLvzGUG2mcefbaXQdNYQAkvAVIQbx60eTl/d3ovFVqf+XV/QPbwy36vVF5VN/kv5WrQGIPBL8
7udBHFwgG/1jXuh6gxp08Y9GvswKDRDSyF1ZDSyoOXfVZ1IW5RGibglOqfC40GcDQrbffNU/mSzY
E/miYbsJcbVATn65z1jVqqkZjTlcnJqmIjLmxkMKfhZvTAlD75Veeul1GSNRU0E4p0t56tJR8Rov
2XdERs2IMtlpqp1vDcnv3utfXgIyI3yE2XItFOba89ODG3Wy+KkF/dSbqf+l7cfi6xIQB7kjIym5
X1C2iuskZ+IKuSdyDTQXGFRYJIbIkgviF2QV5VHCBnnbQI0SCjHCwGe3g6e2Xd7qeVsvNVty5khX
79p0QEI2BJOdbvgaXQ0NUGaf+KaFCEeZjct+1n4/7aeykHVYG4iHNnY9M28K+MvrydX+95G8W33s
IjdN97pq8mlfS/JNN3ImvmUnRZaf1RwMyV6t7xYyCwU+H2t+iGDoH1DeJXfCIq5dFgmlAgIC4cMz
yTUX0B85Q3lB+LbNM8F8Y2BFqsg5g6vUln+Rym4A1euRG1G/FJROpW6qbxKE0f3u7zeIn78XdnXu
8fiCfXrCyDr+6czReYYOcKzK0LjJx33BJJzvbCKHh99sCkwMP72xBPHw90uMwWSGrLb2n/bBVBOj
iO+LSHY7ceNvOJoIAjc1Aa4kcq/6lKUlJhtsO9mh06v7bdpbd0RKrvofXOWbrm+tK1cr58YtVV1u
lRvEd/Co+zyLryxNGr4tXSTO05TSNiVk9EC03gKfzIsX7xA49Ag5i/wgp0JCd0VLu5/65Osix9V2
u0Q1NROJu6tqDLKJRmw7dfOx0k36KtqMSdaPMlqT7BFxFBcef0OkhwByRHtIM4O5pFu3ae7XLRG/
WBXBlUZefYdnzB+vkiRLw9qv3PaQ9iIC+/Rj9n41RNaZ/YDaJMAsvYk8sn3DPMmowYom37uf6ta5
zvI4lMzxNGzEhmi3UWA05LVmtXuI41nvsR21lMMM5vLFUgmoY20t3/jSweg6ArC3Tazz7mCAxQDx
cPK0ewMF9BP7CfbSZejCrs68zdDP6b051rC6PT/FvDNBrl0if3zjLAoSPVIn7+4jMdcPDbKgRynj
4rvdDRhgg7jpvI2ZO0CTqsY+Gw3qdgiApA5tTnbRRnRd8KOtzbbiVTOc12gsCW6oTNzZAEt0VfVW
B0/fAiPcCcwA96Yz5icMGcnVSl+djd7aIyvx9y0G1QsPX9yUs92GtW2khwRaHmTSdPp2p+Co+yPG
qO9xNH/FOzEzSg5T8Nqyoh5i4MtNNQwNDn7CU0nlMK23XjTmcQpwP5V5hLWSlIxWmN1mXOSnmapy
B0K49qcshjlhCKRbLmjzAOM/CVzXc+Gml6JwnIc6MEETl0ERpw/ASTWB4bQ/9OzBWlcGV9PD6A9m
dpNH9YcXu49J2vno1uU0H7A/LaSnLDkAm29hxZiA0XHYSrmvidC8lyk8TSocvTVUbcHGLB8tHvtw
cFJFMVqybKAihwfSlHtAzaA5RAFE3pbxrTqgUaDSjoXYb9m1OifM8DRdUsNwdx0isTMNgX2xKyNy
T8Mkab0nU6VPsSS17MzQkqNfFFYMm4b+R0InpTswu/xLp/uFJ5lR0ITlWXGMYHEJdV4NdwUw+yHX
k9gOpr1cq8GFMErxcCxt8jbi79pUafsYWXlPbwdKucHax2J5aVPnJWVy3PBUHbLHkf8RGU5zhE/3
HhvXRsYTtQ1Il/Z5Q+TUbhkD51OmwYJ0verNfEs6pL6tq45muyVWNBdAU4XKgQFJcuj3JdMtYVfK
vkfV6z77sV8hx1aQwk78XOKNPXmBeqybvrkf5ib5jEe3OJVVfpX23RMOaLV1C8kSdb7VevmWeW2e
broyG79y0/kMUEBBeY/vrW7s13RePNaybZ/0QkvVOBYPOlC3xlyVF9HYxpc0Wm4djYkG9fObuXxC
AT77KviMJ1MD+M7nWahrNiiYrwH1Q98dmsVstgHBajvd2W9KBWOYO/LWNLoEL0G9x130bHm9Dguh
L8rV16WCwDLd6pn4AetAsOiPgSK92pdvgVO/izh5xqmA+NytXFo8sP53Sn9bEyvg5+r5g7vdA1bw
Jx/bwt7owD4kOZwbp67Jyi6LZpN26qpmfeVoj0Ysz02kUGdw6F5VkHstOd8b+Do3bEmO3qJUuEU0
yreD5RYXi7ri6gnQDDy7JYhBbqdqNm6K3l69E/TBrOmRfIJwztqNxVb6E3UfRYUPHv9LQ5/STWni
3fCaaFrJVhy7vXU0yszAWpM+qck9cM1ZuBzgr9C8I0MCApnX6lFavD9+Wd1mswiDfiJVWibf/RiL
FTc3x9+2jURwkZrOZ8alo96kxMp8ErLVvzq9idqPd+zKrhY8JGW2N+HJttgDCMCvx9usMw0UBlI/
2kbbh2ZRPot5vCwenQ9tsA4YCnZFQqdCqp24SVwvHbh00ADVrRpszDSUAsrigqXktcyic9fm0SHR
WLANe9j1NkARMB/tLo62tqpN6CUa/e4m96jOIIe6gOcRfDGF99QsCxhtNzynvbk3HHWfc/eCJAZ7
zh0I/tT/UO48huyv6mqFkXe1EX90UiVb3FHmsSw9Kj9aVYSl0TnbQGbqOq3rDxm35ybO/HPQ02mF
fP+HbwwwUFWR/GA0jHHWRGLnz1X82UdLeWlzp9j7dpA/2k6fP6883c6WOKDG2lgQl5SU7wxmvM1U
Rgouuf3VcKgn3Gysie+yICBUmgAaAwzQdVKUPlZoup0oYzSn8bEo66t+qB/KTqevWjf3iaLMxog9
xNe1/wG3rqgxya3TMhLyO8RzijOEZjSzaXdRronk7JObhZ35oW3GB+EQuRJMJD8wIBmLvkXrjpag
tp+rjMHCDxS5UeouzeJzY1B+qcd7GTdscsN4I+3sJvPqp2hBKk+AkH/MpvFHtZBDRJ/HVaxw3bVl
eTVK9GnIOKqNbYgfbhfUlHfifrwkVllxTZ0uWYUMD62pDBGR4ZZSNLpRcsINwztFdDhZJat/b/Ig
N/n6hRf9m6fGDvjdPhhsOEgUyzi7EQpGxKKFTQZl+Rz0xQdTDZEXbTcZm0xWw7YF9GMtLvawUd58
03TzuW+DBTdS8MbmDXeVLF8jLCd0+SkOcMuFlCEg88pMpLi2ocGRuTmhUzY/EMsAWIw/itjDHVCw
QIEwis1MiuqGpBeaqUZ47HbpjW1czVFYQn+NQbJrRHaICQyw7Jn/T5884IJrQ6tUPwKJXWUyAi/M
lvJTJIhxQAUC+Avyc+ySfi47bjfdaN2W3KfDaSLDo2yu3DwFnJFutYG6+qYmigdUoG+zKBuOjrJp
b4vraQt3e47EamVyE0S6CAOxZ93AGkc7E7AhL7KTyJ8iTx2jad7OY40L2rxQdHVNCPxO+C0nc1kO
4RQZdA1kTbXFcUItTvOZjPGH6yUntT7r2F2eHNESmIXY8DQ5bRZ2RcufKIDkWpkjIoprH8G1e0CN
dcBAlu6dVt75a+eDeGwcGwqp6Q6uZbxETHCwXGic5Z05xeeidvGJ0ssJuvGJlPlMtsJlEcahFVCs
BizYhuKFvcrm/ej5+CarZ1FEn2lJmVLv7ECRdsQ87qrKe5yc4nbpHIi9InvzqI9rrOm58hO2ck7b
rjJ39ohbpJctNJWf34Gl5ns9jNVOFtYUIod3wcOSiNsnXwkRltuqTLubNJ24vLvIYGkuiq1oOhKM
UWEvtw4x/PBGTe1j03Q7qHZKXcHWeOX4IYpKfRE9bi1Pi6vcEA9SeTd2AfTkagN7TZ/ucpH1Z3e2
cpaVTS9Qri6GnZSHylko6emNkiRhN/iagPxQQju369HgbDWVuPOcXtByXmWuHm9GeHZSHozQm9L0
qiJJE4lHC/XX3Hn+VN4OC62vDhEXBOlylBfUoUgjOVpzZDwnTChPyg/e3aEGOvJOo2gesKk+EZUf
9h1goXbtH4nnj4ykRFaPnvdVBChxyfst8CJSKjFYy3XiyzKUHApct8c3oPZvQ4/8FsNNvXNL/8md
TLmJTbmHd6aZbYGFhIx+ypT/GMeGB8TR3MPl3HtKk+YmnTYkge0rbPO57WsZxu4QU83oPZBk8wPx
L+IuVd8ZxBSHXaQx0rnUG7LfzqnT7fFyUQUXO/kW/PwWiYhHO57b7GFe7qsmfc/awaXeLL6t6pyr
V4+pYuN3zQ/bzO+LDsutBlKi1LB+6QSGwGauPyuLwKM6sE+IlK1nw+xhbicsDDDNcziYnT6P03Lb
e06/NeSafa5SdGOQ3yiQ4+YbrOGVzOvrhPPs3CwGxlAGoC3HF12fwILZNctuuVB78taXpBmXxcy2
x+1kYUelOS6hhaow3fIYxdWH0Wca4wxFkV6cUJAS3ZZdcibNbdjURRoc6qrnEJo9Y4ethgaWtp42
6IIkJb5mir1zafHT0Q6YtnC6QVq8NEt39HzNjsbmshGNtyM0oLzKHTxWQCDbZSifq8L4jiPEvxOq
i6+F38znymvkHuUfBt0KE2TuTurawm8iMuwUEx1ZwjLexpIPdnEAB4RDIVeaokOZG3cpLl2/m1/U
2L9UQcIGOauT57UHY8YS1tN62Wnrquq7+2qgqUzWDT6yaBc4M7LmGW2VU3PnyYr4YQi8pyrVdkj4
xV0jnNe5DG4JijgOhTBPrc9jMii9oHV52qWqe7YX49lMsCyjq7uffPWAx/qhWLt8syV5E2NzsMiu
2SyOfTXmlQ6rTp5bIl/INdr5TX2tRcuEwjDDyb2HLmaLqpAHDGubh94BaZyo3IArx/p24ztopkPX
L+cr2TrjrhmDU1JE90RPqHD0dAZ4Ep2CuthbxfRS5MVaeWju0OfSEZMRPkczSF/r9dVFcx1jHNh5
uYeqJzfh2GglJen3oalGC791LrNq26TT5O4NirmGMHOm4JnZsX8ke4TWtUYYGcV8OOLYVNI0QhtB
jPpy4+Tcpx9cTJMY1PoAS52TjfF1QzbgvVZV86OrRvY+o+24QTZWYt3IvK0AtpLeNs6RBv6hQNWR
n4A6zosxFvpoCMw0kPKqP0z9oF8a8vVv8boJWpDNxMj3iTPIOyReEWe3OUbuqbJoF8PAm/lbXilU
8wIn964ezKdqjAfzanB6j2irPr6TAMxobufbRUZPgT/fm4D971prtOb+N7a7mqK3d6tdbievtdBj
E4/mqpmkTGrvULGTide/aR4QK6xDhUloAMNvPN47CB/3HtCWgeebBofryFBP2kaQVfJza50/RMzR
+YINXFGD6pYlsvqJcyxwbtG7gYLMVXottUGrtIq66N2J0+w2TutdleJXTytBjU/qIwa33xsEILtC
RtMphy9ma68w4aEzd0L84IMVOi2HTDup84LLByuPrm6rsr2Mw/glS+jW7RoxPLWefCv9+sXzEjDR
mcwBLQqc9h0YSVllx1RjV5sqRM1QV8slCXomAC/+gj2InlKTGNZjwaayyTvnJccGjaBNvRIaJ1l8
NYmHGb+cbVTWFk8mJZtjSqF5VJW9D5hgMoyqJra28djSmoBOz+vGk2E1D8lg3faIm7axltEFyv29
yjBIqmTW6FaNgtpJPZTfmNfUe1O2/l1O2yOFTz6Jn7UE7U0oG517LC7tND0AWm5n5Z/jyV3u9NhV
odGq+VANLhtbajJhpXF6JUrlPPKmf+tafZdwy78tAyxSGz/AUZWW2niu8h4UNoLseZzXfEKOx3bT
csA+1QWzX74s6Z3nDfPZW4IviyiNMwKgO2WlXxCGEeJqU/4Zk/H/YqAI3ixc4Dp0Q754zium/CFe
Cx1j7C3BAqjgJoXzaCrFr0BCAoW9+BN13wRboiWmu3pZ1Zu+5344ozO+DLlDyV9vvzSm8C9xUuS3
WHS4nzsa25UfjVwpYNbxvIlN2mhETPg+xURXpa5xkPoTOsXYhNjv9Ae549d8LbBqU/sNtpvKY6e+
n5pq+lbHIFK8OnsSKbDjZXZ8gTIhRrWpi9NY9sPJr/LimIxRfaxqZ3y29BylYRu4r9LsKdPlch1y
pTL3/jxyTZQ63YuqCu7BlHycQ4NP8mMaZY81g8Uhn7MPv6InJForvVav0sb1suc6NrbZsngYuWsV
UvaDcTS2aDeu5i498Pe61aOiAMzYFtJtUUwtQFWWNYpn28EyJSVOtY0K0jfQEQRuk0soLcy8eZGJ
FgeiLgHOjHkI4364my2uzuRJ56cxi8ptT/xzvmlaPe5HUWMbrqkh0sVktmzmuXGqZpcic6wC50SR
/IuDaa72lWvhnfGVevTIT78u0+HKKKhvpXQuf8sJ3nsru9TBg7QavovaE99knOGeBDH+TqQLT8S0
sJENKmm/+VnDHAZ3jsgxbTvzo17RZeakJt1ST8GNhHdDYcWVccqCm4kF3Mzc+bgWUtzkWvt6GUZA
I1RKFE132ja8+0okZYne1mbBHecWxTCSRp/hiZmHMus+Db4tYkQMSUxiHHCz9lUdnc04aavTGPWk
6C4CPPds9mZif+/7aeTt7HG4YJddyvZryt85vVpBy6ZvorJS74EsE30llt5NTqzBTu0EVMJLV/R/
MBEu29rQ8fqQjEJkMM2+XNPCmdt9z51amIemiSznZGrPrRh3XJU8IkV231WhsJox6Kuj9weF0DZZ
l564hs42N4eyo847qf37fOQ2d7aD0bP2EekMJKz1Rf+lcnMzDsvM5R/oUVtpv5k1zD4ACPrPcyz1
3BIWMFhWHHZS2/o8tXNe3FiNre/yeUhbHJnCOsYEdAdh68SYJwawRjDstpjFe4EtPiwKHOLfe4lU
9nYeSfzfpU5hrxZ5R9DiriZDo8mvhuYIFF+MuFtdYewgLItgwxFFobA31kF2Jh6m93cpSOq2NeSW
MftgLsY97SSgsH7zXhCPYJFJGEz1gyYV5rVKgZwD88OYCCuouts2q/foV8mO72u2k8BsjiOw8v0C
xLr1u9i88G2/xVxf8bN+93vxR0jD8tblyRb/cU3bKi6ZDKulx2QFzoA2ngmHDjgXewRAyzq8x3vs
fB4j5dc2Xjt7BckoG6nQ5DG9R7TkWQuN9e1nEpBUb0xfTdW7N5WLfDYL9B7rQnPLH7EfgcmzJ4u0
ghdBbCyRqfrdR34XpvFC6TLX6t24GgEoVJbeGTn0giXa8/mKgSd3XWtRULDJxiDID7boK/d+wp3q
bUkqYSPQqP0PnT36iGeRg/KKuGjxrwZPlO+K0EwKwDEK22fyGAoLjGGlWPek/6RUN3f0tqB3zlp/
W8Y9A0DlWYwhzIfDAKqTBwfCmYn3TJp0rnZNTe4a/YZ1Uu6sqXG9C8pufOJVKctiz4Lxu701jlpc
SPAwnNtoGD0qdqrEQP1OHB9D9uJk1+aohHuZamFVJ77eZCEkRMplG+men9vzGjZLdCIwryg41LSv
ml5m91yNtXrq8zm3rjIt2AoIqua/ZzYgfyME0UVbq+4IX1vK6Kq1g6jfa+S58T527Bp7SeSvzbNt
VllXhbnM1mNmTa15CXqno+Q7yZfp6BdOVjfU5a7bxOinQ/F1dN0mubM7Ky2uswYqh6iGoavTDRLN
btkEbiGM68AlOfHI3xwBVrRxfjF73wHFbJtbZbeMUtLL5rODi+HDt7PuljWME60l1ZpmHsQJ0wvh
kMHOajUlioERd8fCYNzLc2CMu0zU1IXrYFp5npem70yftuMuQJsOY6m4YN4sqkzwtrs/SHT+wpHJ
NMVN+9K0Fl3wiqiLhHL1cvTzYxHTl4dEYVV7TOA2ltMfClktCPXxgOPDtUOzCbj7lPZ0iru1YXcl
3GcNlxU67mB9Dn5KpUwQR6/ErXR4IGs7fi26JCYxe0KIxDSPd/AI9Mwlcmz7+arEm8btLWEtOJ3V
XHLPAvSJcze4KfSsjzLxO6arIHWYN8poF1XZnG5Zy1zR6YvpnlYqZU8+tfuqW5xGAMJ++YHRdN4N
rXOloix718qc7w0qp+7xGk3JYUKji+p9UadFiMdBUrZqYEDYI8lwAWxyLwHr6mg0Rnq+N9Qgzwlb
BH0cTF4HOeTfc2VQYRJEzaNsJeMLQJzNbzLjTkJu/pUU2ekxhjL5iid32oo86LZ9aZdh7jm5uRGV
wTOdk5pr6wyUtbTCPi6dlRAbHek7j5H0zmPdhXRkfbHLBdMI7Kx8z0ELIMu8Xm5hNYhQhlx9iTOr
us9M75Ugy3o7mYW/K/QY3UfRUOtd5s93hlk7ByTGNErJsr7229YDpO/92ywYpgjYju9JzHkGI9ll
46kN+vzgu1nwPg15f6jRTl+ZU9ndWJHAOg4yyZjtyA0VJOx2Tfxiisi6ePXw3mYy3yHvO3kJdSqz
btwtJ0Z/E5B5cEZSRHs93/Y3fIhJtDUbOe+ytlyx0dQaqz0MorUjHylKsI5Y9vtAg9sQGkHZkIiR
FaywbHLnb42XpdOGdDDJfJ8mdwFk3Wtsz/3rlPscE5a4N/ibsFot7u2ADYSwclUuZwFbHGxxoWU3
E7eQfUeb4SdWJxJ3lri7M9rhjPEcfMh0J+8IcgA157QWgJCZOjbN19VivcXN4m96eqR3VjWXN52t
xLH14P7xXHM00+RK1neRinznIs4hFEzQ1RJHrr83Yiynmx4uG9q1JqbK9qkRL2qU2lMse3Rm8rLE
YIMmad7gIYWcyLRwhLFNa9tGEhAHj0M7WNsZAeUB/jGAw4sjeYhzyVzuGTk5XVOJgdQWzbUyxvbd
m1PMiNn4fRBl0DAPLSfGFUXuRNRj1y4McSqLSp8aF9DMwUV9MRPgqmgRzsEmXcbAahjZ91p601vd
1TIgs6OZr6n1cR5KhOGHAGcCpuvSvwGk8TcY3o6jsxyZ0ZI9vrhsUwv9gASEUA0CNO5biDAurUm1
Z+mjhggErog8sb50Jr2OeKcc66QcFuFG68p7iBIIfx85/ylox+CIkSg6YhQAhEtwr/iiOvO2nrIy
Xt4QzwFkK+BFYtrae8OOum3MjZ6ptUuzx8GazNfJkerGIUaKY1kSiVXgVZI6eMncFUI1iyI9DA7t
xgJHaIj6DstiFhSMbZ08Zsli4QXIhrsFayk3jJyeDliN79YUdbgIy+95Wk5E8gzDtzGV3k1T2U23
qQcEp1438DnQeHDba6c7IiB/kuSfIP49z16397Ej4T5y9naD9ToieMlxiRHytHOWcsIc4CV1GFTz
Gz7odIdu5Lkosg+HSAD2ETyjc00XZymuKidobG4KyAMjiaNWNC4mJFMW9NQXE1cbw8i35VzWIdiJ
vsqYuLvNouMH0O7yokX+QGnxZsQL4W5pf6iBlWEgLVS25wpHOHDSzDSsCmOOMao1yT4YR3VB1oH9
uGA7DKaAs7cAp8rH5XERE04D9s/dOCkzxDqHckoElKvZTzhB3vHq+HvqkxVGg2nHtct87s3sCJqe
notg/lp3ZrfzeTY0w3MUJRZpR+Quzpjz68nc1MmEQrDoFnoVE+3HZ2MpAlqAogJQ0psT/oSZsk2O
Rbe645kJhmltoWqc0riQYQhqPU7Gk+7q/iyHab4oTmaMzUN2DEDMwNl1d9s1PqCRl7chzHB88TOv
DCnAHm58rLE7G2R5tn1xADdk/mDYCkvfQugXjCJMsSc+JcJAncR+uivzgvpADsC9jVloNxuFt63B
V67XoJR9JQpgvwQzm9l5waUvWw5AApIfMCjPVwSfNM9OxHxagEa+GpgL59k4V/Mg5HZMq+oKoDoU
ffs1GZzibiB7+eKmRXKm7848Nq3RPUe+bV7aRvhExTTNp85HccGiSn6VSR5zZCW0u6hU3CLoMqId
WxnEAszY/QRoEVItRsrBjGYw8NfrYkW5idZWtpspdNlLaTg91ITT3w1uadz45FReFDP9U23UPvkt
oPK5Cd4lFdVSBEbn1YOQ9Tcf9/hVl3MS7rt5rI5eTVRjYs9piJG1fw96SH0McWDQtcvOjIfH1Uxd
1zNQ9oOaYsjgpVCNGY7AuWdjBE5cb4tfxroadxGpStuIsLYDcIh59iiUxiPHb1CS0bRJJ9DLfZZ3
3dnVOqg37Tz75yoj7xpeu/pKAlWkj7zVwWNbZbkK07rQ29jDlgZ5aVTHWZvsAUne72bUacfCm/sd
UgTetsRp2y9Ry+3y/1B3Jkl25Fp63opMc3/mDQB3H2hy7/VoGUEGGWwyJ24kk/S+731W2oi2oLHM
tIfSjvTdrFcSA2QwrGCayHKSxjCCCDgOmoP/fD9pjSDsT7M9F8OB7Jx9u/ZgTxLSJe7Rmzr/PaVy
9vc02MKrsec4Nm+psN+3Ug0PixDW+zqb3Lu+9vubfdw/5l1Q3a3crh48Ct9vKorg31rVRuFrm1Te
tfI7DAnRB+y4Z/MGdvIANpxGe93uSN+XkeROaB9mUvXNdalqVnk1Jw45aqzBoBWNSX9UarSnYyPb
+uvm1ekUhe4ev0+7sfjuFXHIs4nFXhDAv8a9gtKlwxDOOVM+a+zw0DZZ/ui2mxQHRHBugBtIJzn+
OsPtOAzFJQsaxzVYo0i+uDIuKHx9MBwjWNEDb+vvkC2s5Kyn5o2VclF4rBZWP+jc/Dqx5QWvuzYF
MCSwS3I+CGQUnJtyRXVxXcdHLuPKu3KBORzstoJks2JOV57EOkv4R3PrwE4RU/INktfMUyjQqrZN
ixvXq50v3rB0NyMeZ2AzYSOUGMW9akHgH6hUqu+axYo/uvv+JV3J30jJc3chWcew6cTu2F/vvZWa
K7+1FgoJ1fmCLJq/RLBcj3Ybg47M7xp/+iNjkpMoXDP3mDXpjA5JUgq2ioI7TdtW1RGRVf1aIpBK
IjRnrHoctK+c2AJj52boYCYP6Ejixs2lk1RddlBb1fA7KVyacYETh1n5X8nQZRcgtC4HKZeIotLh
rszn/gim3+aFiooEFNiQFx0ELXkvw4t066trl/vCEfLq1xBU02lBO3lZdc74Mbec5DpsqBA8lWPX
X00uBFXwpNh+Lb112Lo1ecN4IxtCfndbUM2K1HRp4JdQd3NRpOAjrJ2PZKVje9p5qbBuQ3uvHueG
a+dJQeZ3+GF9twtnfxOEGLXzgATB54Z1lWdYn0diDk+kungCBbs1HyomXxCt2ZhfD0nN8Zyf2dHA
Is07cdXZx3JClcJdJLmalef1J2kvc5SgJbkgs4c7EpyOtwsviRdUTPAG5As0V6v8E39PSQ0gp6Bj
4Ur/isvV+Gmvs+XK8dqSg0MAx6werPaTN0meK9tG+J962CvAM/qtuhtjmd8uFN4CuZdezLsWV+Vk
sueTNdtvGG0W56HJ+YZ1s19n5FZf1Fg+VSejsESYo2xoaACQYehoau+mmUYx980/1fN70G8rT/JK
5QeS7+h4BEcE1qzzhXOE6r0twfiZN3mft95x6KmHCbkAXy1xjKdDt9boWVkN1zchj46cxvK1hg8A
UMc9QW5LrW8VZdTBqZiaavk3ufD/60K+u+xr3wzN91Gv5Pv/tdwP+vkP8t3T5/Hzf/qG9mHczvWK
/+U//+t/+9f//q//g0q/f/lf/5X/+59U+P3907/B2ee/+m8Ff77/D8DvPmCX4FzcQEHFvxf8Kfsf
QSAAWCr/7KPlnv0F/lnw5/n/sPkrkvmDpSCSYOS5/wRnu94/eC8/C7fJhfJzfvQfKPh7Wh7wT2q2
IqiYvD8I9p18Twu11whsSaEez2kBLMHLix/G482/KfF/rCZ8rnFNxqxUSfFTTOOOVX2gZuC9K/oX
JOzPNO1pZSJjA48K3qWMhKynA0VcFm/A3M2MOq6XbRWxgxJ14rgTKOSLIrz1MtJkZm2fBdk/jDgH
GRUA/FHRNFt/VquEG0xKxKxtTc+fLvlQxJMlI/iD78q1+Mzzo9m31OvmeE3oIKhXPN3uGU/WsOhO
iyxfWiyf+5znP/9hULx5sBbhMlPidiyPid9ck7BWJ7NROZeP/Ng4byScX2MZ+X2VHJdJootDJWLW
uPu08TBclqkoGfKEhfy4nx3vptoyHHQtOn23RwU6xiIKp8Z6mEc7uBYVmnDD6aLF55CkagbsJSNZ
TX/E83JQrffeaFh02x34v/1QtTTtAy89yBEUtuiuzdrWShvLvkR84w6IpigLO/CAjja5H7+ZNa6F
Z5xPuAXFDd/Tqf/Kyw6Oe/fGrGktOpkllGCc16xk61A7BqcF/N/vmz6fJf5vJdT/WcYp/n4yxXfR
qoHSIokkBmICAN/9NQxnOIHoJH//LzwToa4WoamXWrmzZWdQgH0N8/Y2Wf4ya1kLz12gcYSuJiNn
UWhU5s8tgguzprXgnLEnlkmZyCis7OUaOkhxOznuC+Vnz42IFpxqyztYDOjhZ0+8Unt1VXUv1QE9
17QWmDuFiDblnUgCZxA8rntT2MuV0ZDoXkYObBDQ+IGMOksFN4lvDd+x5sjNwv5v16cfllohXZ6l
c1p34+0jaqJ7Cs4js45rgekq1E3wzPFCtd2/9gXtr7ScP8za1iIzPWuxVtQ40RKs24XkgfPkegh3
zVrXghNxi+qSeVhJnYPLBUe+Z92jWdPnCfTDeANn3NF4rwgQWvf9IsVfWRzkJ7O2tbgsReElgGTW
KOvkrSjl/VzML3giPTO//665/qHb1Q4AssxgO1IE4B3iMQd2Ev5l1m0tLDevCufGXkRUZ0h0g3m+
lN702axtLS5dGx66yhDIhZUYjp0ffreq3WxMzmiPHz/l0IOzacZ5i3p7+QYq+0Pi/WnUa1vbLyux
OjtGMLTsVPdTA+3rrMwxa1uLSif3BGqAfo26Yqx4TlbT4+Q2idn6bWtxqfoNBlzLI9niBV9LKd5V
ZfjCjvnMFNRN4fsGLi9vLVvkqs06oD2itCoNzA6FZ4LLj9/yLCzzcNhYI3BUl1Q8vx3q9WQ24FpU
FjE2RVTxgW2y3AcPzYCKU7PZbWu7ZRnLvcNCng0NCRmJ0uxVOqWJYb+1sMyTPlay7bcIsOenWvHE
XmVmO4OtRSWq76QMzrOkqHk/CWcuskEtXwJB/HqicN1++i3joEUFyUyMgmR20ciVaDvy2Sg0MWl4
2rhXu9QRd0yUecKYqvY+JbnZGYIS9KdNJ1YxC1xuecEV9hz19UpVR1kYHWVx0n3aeI4dYYdzMlta
O36yGyUPk22/YBD/3IBr22XZ7WkvfJaUpl+TY+1DhqRQ12ga4mD2tOMd6U2na9nUFCWzY5J+mgpl
NA1J1zxtOnd6gKuMc+RxmH1LEeD8MS97o+UK2+KnjXeeVwiKQrcojetHUIFvd7TQJisKQIynTa85
7pZ4MZ33+YISoTn4JqThp9QiU4Dz5XGhXCN/8XgzFOi7vUejXgdaWKYwk+zJLdZokOjo17bCHWY3
bFuLSrD8reVkjAhFNzARRx5Hqey6MOu4FpecBKHnhH9rX/zv+cqrGNij2rBxLS6XcfYxOcuYgy5M
aZXUn7t6ezDruBaXKUKShRqPNUKne+cVTiSHzOj8rQItKkM0KCUgZabgbn1bl/ArMESzwAm0qOSh
afBTMWxIFWf7FPuud+is7K3ZkGhROfOyP0puDxG1EW8LfIqAwhb3Zm1rYdmXMDAyh60BqAvKcjTX
16jaLbOg1wkTPo/R4HSZ4pA9efJHR3TacGM32x5012r0P5bXIrSPln21/yidMfyMA/dybTQyvhae
uVqRUA1yjfZGvrdVjm+XWfj4WmyOHuogUBZkla3xAhkaRdNnopNZt7XYpHK4o+iGQXFb8VBv2anq
6xfuDucmfk7/gP16uoRbbj5jdN1tkU0JYTvbkT0uX5aqOjlZdjLrvRaiIiuLgddf0MVdeuFIbCiR
yps1rYWoknE4JRa9T9yWuup2er+QUTFrW4vQZKVaEVOxLfKn1op40YX0Ka1vZo1rIVrY/aaKpt+j
xhs/8Gb+JwQQs5a1jZOS9tSdXY91fCn/oujjG3fZ3GweKn3ntAPZ55QuRnbV/NG48Rs7/WLUa6UF
5rbnqx3uMdf6fHwz5PXHdE/M5ojSIhNNatbVO+vVkIAaXoFmnChbujLrtxaZ3u6VW74QmXu2vUvq
9h31rmaHQqVFpp92wYz8YItQdFyJWr0bRGu2WCk9Iqk4DlhRKGqBDBv5scLPwbjfWkzOo2XFEi1h
1OHqZsf2Y4ik12y0tZBMqSsMe2lvEVqTjxyab9QoDGeJFpBNaQdLCKc62iv/XZ6oz3vjG65SSgtJ
lZFn8zMFxsrCn1Mon9rhVLw3GhOdepfsuSjQibuRbNfbNbAf9nAyStwrHQS5Zcj9bcEMrLz20eoG
OJDTLM0GXGphmSNWE+3qYtLSZHeQya9wlHprNiRaUKoxQLdU0bRTu59gzr4LRPUfg+L9+3MJaMen
+yWERCDwVPZHq5uBGyH/6AfTR7N+a2E52wPIPwQaUZNtX7F5+gMgfGcWOlKLShT02bAW5KnDrXjd
JODyNy4+Zv3WwrK0KedFweSyU5YXdTxfAZ16YaU6z4ZfHE+kFpYqwPa0VdCr7Lz0vlCcdwQPeOUn
DSYSVCWIwDSMtBh1KYeyhoZMp++VfyzuhDYq/stoeIS2a8aUsNj7znS0uXirVbzfVfDJrGlt2/Tt
ASKVYHiSdHxbrFDfmtCwaS0+EzXNQCjJFib29DpR4QmTasOmtfjMBc4dA+RKEnq4CjQyJ7/UmKXF
hBaf/YiSMwVQG2V5u57ycluhPlnbC6flcyT+YjrqyLtySKikQRwWIZQe/8DnYbjDe3R4YbI/17oW
o+sWSBRyXDhr5XyleDE5iFl9NpspWoyKSi7teD4pI0p8mPA/Oyx9aLZu6UqgFfLrqkKeM8lzYshT
dBgH4jtp1nEtMIfRyimz5fEOVCS0ekzIPM9sf9OVQF7pxiqtGZOljF9R0YhYeCjM1kRdB7SUal+m
MOVAW76rg+4zTtZmGQ9PC0z2+yH2vWTntcdP7sVWJ3/EatxfGJNznPxihp/Z8j++P+DiVdtey3BT
Wzc0pyQt19dIe8e3Qxqm6cnom7raRM8Xfxtmya+AudNtuwUfnTa4NGtam+dp6/Us5OkegVv/bPXW
fb65ZmkVXce0tU3tYyfK0ww1FQeIS1+BZpgtiTo1f7TxJO4WsuI4V13mTnCBgvmFVeW5L6oNdp1K
bPmw+0V6nDfXUmbHOUXSSzmr2aLoaUM+Nb0qsy0nwdwU71LXer9vwV9GX/MsfPxxNmL+tzoirXmy
qid5Lbw5OZt4rGZzxdOWlsmORYJ91haV6fANJmB/LPfa7Ole6TImsZRY84Rcr+yUulLwae8TO38h
SJ/ZKFxt2x/ywNvK7TwTs5CC4P4yXkFIGQ25qy0vq5XUoABYFEPrXICUqq+LqrKjWeP66pK7JTxV
Ol4hIz8mIBSqwVDCCN/96WQZp6lxko20e5x7Eu7veNkNlTAclvOn+EF3kFoUraQFc4Xi2Rn2V8UK
gGW72bBo03wYnBHEDNG/2Ngr11VU9fMbs6a1Ob7Y+ZnBxOeElHPswulmLvIPRk3reiBVzm6WzRy1
dmtMqRDGXHB3U7Pkuy4HGqnQpgyJM0UfF69BZt730nC9crQZnpSAseqa0aYE4YvDQQXDhwezIdHm
N0q6IAs7et2m8eXKxywDyyx17WizGyuBDcLbsmKQhRp6m25ROJgt4LojgFLz6ue1w9wW+0U8FPdT
Hr6w+TyzUjna5tPE2D8GG/BO3wKdRibkdvZLw25r+46F56PnZHIjrzwfqzV+N6TNO7PvqAVkDARN
2JBrohjh7BWmoOl1MC1mi+DfPjI/LCWwUTFADDHVrqR1iWPvVWclkVG/dSVQ1za4IKYsgYtY2/t5
ydzrsnvJgOWZb6mLgVJQTI5A5BpNoOMOQ0UhUF03ZvH+N2z8h0HhAmF1qR9wzO+cO0CLt3HTGw6K
FpRrymvvmYcABx87bfTz330grGYDrkUl9c8qH7H+irC3uB+z4TZE0PD7pt3zEv2Lo7guBfLsIFVj
S9pQKjx4gdCXEEihqYc3mG0M72ZR2ndYWAbAD7Yj2P3lzgmm/SNlW8utHdbuxzbfJ5iRqycmaiWh
AyzuMrz2wJJw0wFbfk1uPH3YFttqjIStytbiphnhJTrOeah94AZn/FVbX/1+OJ6bfdpG5sazgsVD
/SdWmB/cfryOi9GssELqQp0tBV1betUc7eGXtlMP4252DQRZ9PTYsDg8745W0wIUdKJsW4Af50YD
AvL/adMgbykfcNY28uviFWx2EsDKaGenhOhp09ac1SqGhxEt0L5ObpfBBvQXo7VVhlrIpP7IfBt2
oG/+0B1FHACIzmA8m0yTv6uefjynwSJJxgKLFHi0FZa2cXKyg8J9ofHz7/9zREpdp4OJp+3EFV9z
RcD9NmzmjwGV+pSdXlRlHxq9O0pdrzP4cdegXGyjHTcDO1owEb4nf9hLw+VQ25JDfymg3PAcq5YY
xOV8k4TOC02fP+HP4wNb4em8QeQBcN1mNQywBPvQQ0g/k/oCHG/dmlEz+8LaGhNvYVYPbtdSwzFu
p5l6SEC1m5nYENvrp79CE+YD9e59Gw1xkR1Kf8TNNHs06rkuPNr2TTpuQc/tybosbPeizrs/zZrW
1pl9XpwMvjCTBshbMw03WEoYpT2kbsxTWdhF4/LNwgsnEe/iPjwT2VDVmvVcW2tiCm4bOi7QGfoC
I+F0PFaW612YtX6eqT8cK7osUWOlkHR7G17qlDKnPQhYs7bPO9UPbe/QrMuBxCoMuf4VHsDBGYto
+D21IN2SVgZ1UFCohLVQNKdn8AYlzWYd18JU2EUHA7KWUSrB/I7ZftfLxuiaAuPj6aAkPqX5PjCt
aOn3r8NcgwsKzDYOXXjUCQ8P8WCnCMqy4JAuuH/j6GJWRyh/Eh5VXtlnA61nbhFZW34DleSFbePX
Rxepq46aLN79HL8GakKDj6lSrwKo20afUpcdgRSBFQ/BNUrDCRRFEn6LfU4aZo1roZlTzOZQcy5Z
r2ATj/7d7BnGpS47wnB6KLyCqk0PvknU5ZiL+dSem/VbC0xRdhhtzy2WKDskOTtz3y1iKw0HRYvM
YndXVBk5jbfth2l2Pu71bHai87W4nCH1tmChWFCW7LFTmO+EZk8dUvdwyzLAhF7GPFF1lYHBFxdC
lma5MambN4rdV241ULpFCfF+9IbivYszktnH1DVHck+KBMMbJmFi3wfYMe+WbfYpddHRwuYgJcj+
aCWLdT32o0CYmrpmq6yuO+Jj2vjT0PE1nj+QIv/Y9uq90QRXWmCms9xcSQI0Whd/PvhNf8x632w/
1mVHUJnadRMlvJ6mvbU3mH3g0M26rcXlsgV5PuQL9eu+k0RzXzyMpeuY7cZKi8ukWEt8DBgTbNdu
M3+G0CVso2stI/t0U0tteH3rRMftACMmm9T11lhmZeBSaTumnyWVgPksI/zcj8qv72XVvDEbcO0w
O05SVUk2y8gC8xfvVlT4ZvplqcuOUiDfakfCHHVEJ+RicQGG0Uz6JnXh0ZiU5ZAKhkQu/Yd4si/d
vnowGhJddqTaaduEt8iI6pz6MFrHFaiU2RSUWlj6MLtwimFMArBtD5ACP8xp1X4y67h8OgfjZQjS
0udb9me3BllggdS3o9kE1y1NAwde4lpQc291wV21hY+LIYhA6sIjm/q7pqpmFVVTc5nDdMR+zezw
I7WwtHAFsRBZn0kBrV8fpKNCqk2b9MZsxLXATJJ0GrEtJDDFeAFZtYysxDGrT5RSC83Vcvyh2ei7
sD64IyY4oTWZPeHB8Hs6VcAMd9lYkjDYYvF5Lcguz1VoJqFHYfW0cQkrdQnPU2Wylv0xy6S6tHHq
MNvthZbUYk9bbYlJVeQ4ELhEebebvZ9I3bDUWZFjEEQqOsNA9225isfW7Nyma47wImiABE8qEqV7
N7sJ9EBhOB7almnzyJYF59wPVt3NleudQWBrZ3YvEdqW2azu6A57qrApS27jKX8sttJwSLTQBC2Y
Of6I+6YnrddeUWxQrZPhaBSYut7IOdc9xrjERH62Z5fhkFyDafcNR1wLTChmq+Vi03k2nSjBja/Z
ly2zQrPTlS45SpueZVzAfAFT5x+lN1RveHqLzT6oLjpqG2dNE5tRd/JNXkD9sl9PRSO/GA27LjwC
6S0W7N04GbaeexyCoj2IbTDLG+i6oxjM9DpMNA5o9uvqOxNYuJcclc/B8nNaUurCndblmSpLuLK5
zbIeFruoqSqUL93azhvwr1rXQvTsQ8AzCgtiJbz0bs/yhFrfCtOGw6rm1uwk52mh2rUYCDcZBadF
nN6nXX8Y7cHo5U3q8h2VFxWbxXkV6KVzrPpkPoJi3s3O/LqCx8WOfN9bpmSZcjws4g7/v3UXZicA
XcHT1jQ+OopDfy9vslE9rrX/h9Fs1/U7RYWRHlx7VjCsDu5zO1/uZ3y3zAZdV/DkVFmFZcGU9AKJ
RdR+2cLgNuu4toXmVsmhpYYSNvb4xJeZy2mxbQyTnq5+xl1bP2Geq4ja2fUYj/hl4UxjOObaGbdv
ynlcKQmPpnjC3dSFpy2CPTVbHXUOkdXXrp9ZpFfSXL7iHHOlpJkgS+qCxhKe9oJ3HheWc1bFSYuB
h33H8MXD1TbTZQUcikeWjJQShwzI8IFSw/hgNl20U64o9xh7Yg6iYSKSU+w6n8vG8B3x75ftHzLk
OYjOXa3cyWOcUx3QbPH2Ut3iM2u6Lj7CjXn651QJq4t19r7b8/zWaER06VGJua8Vu/S6UHF1gcXc
1zrIldlw6+Ij/D7bWZYeM2Xcr8MMJaYjmu+/7/gzO5Gjxaa0tgp2cApCaU3TD+3ZDIPdKbto5tkM
TyJ1FdLqct0PasZmENTOu4U/3oT92JudGnUhUhCuCj8fm5Gf4vsC6tuqArPzhS5ESrvC9Szg91Fg
4740Bl/yajZSY/KE9/RG5Pio4DKfMZGDfTeT6PPjtjA76jpadNqiLerJ51XCGrbiZll3uOpFbYY/
kboSKQXEgSkIg1JawYe1JhESoik3m+m6FglHskpSucODCsYt142LiJS7zGA2VXQxUpjHonLPS0uY
eZ+TYumpYHQ7w8a1LXQRuIlnI42nwXjKRg86/EvKsmdiVOcStdmUJJBZRZQUnucfauEOX9fawo/I
G0fHcFHXEUV4rXexO/CvLAl+qH1tzaCWQZr/fp15Zu3VhUkNkO8ud5mUq7dh/jmr5ZS48oWT7nMD
pJ10GzTfdtWzQC7WXL/d0q9+jk/ooMQL7T/XeS1acY8kLY/RYLQm0zvVdte2Y1aZgaz+6UIgRGxV
yXzOLbZuf2g69zoPwsEwnLR7aZ848TY6iYzGtr4Lm/0q9YIHk+8pdPkTammsShT9zurcQ7Ax4jvd
BUapRaEroLoGpeNWk8uN0atFVW3f1NZuJgqjzujpiOdOh2dbw8dsrfGma523qgzNKj3hJD9t23bF
bDXCggYXZvdKQC4348wJXQG1l8NuY/TFoh6It9g63AW1XxhNE6FTilwnCQYhSBOvaesf8qn7uGLv
Zti4Fpur1eOClDMk87K9S8cUjHxrlrQUuuxJCqvtNouODysum331zmoKw/mtxaXjCMgcC6uhX7tn
aex+YUERNNqhhS4Y8kRcJ3idCfxMYE6dHe+mdtjNBlxXDDlptwZn5zRU8OnDXE2v29R5bxT0QfB0
enNzFo3siUvECG832x6inFqb0+8b//UiLnTNUFFUyBEQrJAkdj/GWPBQCndZ9bvR/iwCLTQRZ+O6
2sMHxZ9mA7lQj29bbymMjooglZ6OzNh1cxuPfFFc8cQJww0EW6lbGd38yQQ/bd1Sdl3Y56Gpiu6t
9LD3sM0eLIQOLLJqDC+KmBAqCiwq8lS+SWZMNH//SX+9b4rAfdrvMOEAnS3cnueuvMnr8sOemonX
hK4ZslYkyzhUiWiqMGzJMOw4rv5sFvy6aqgWc9k7PWe5drFO3djcbrVn9il1yZDC1dVrfY4qXrPX
Bw83qmMut29G462Lhso89m28z7nMhcVd0n2qhffOrGVt08QTa97z8x0uyMaT38gdmeNiJogXvhaa
doCJpEOeImod666qP6yifTTrthaWrLG28n2PlkP1Je/9b8vufzFrWovJ2SnF0sMjjajyCg9eMc4R
XoJGSS3ha5tmGXiTlzTifBb38TOdLoYMNyqzjmtBOWHXmuLPzkI41zbansI9IO41ErAIXTOEEea8
YvvIVUXaR1GPr+tJmS3gumJodLM+cTdHRLvCcKoY+wf8FI2ebYUuGLLTtPcCj/HGUGY7tK132Lym
MtvtdckQvn4FDh7nnafo+oe88MrHYBtj0+a10LTmwhnjlnHJK++YFe5dFZol4oWuGernZKoctA+s
J1vjHCwcDW4DrLYms6mo64aG0IIEJ2wRbftyL4b0FKaB2Tqr44qcXuxF4PU8yWF2g6VU+jX1tg9G
EaTLhnYZ8p7qMeKVm97PtrJvA6dRhlNRC88ZR/PQXun4pPz70QrewR6PzPqtnWllGbt2PyFsnscC
z+Ex6abr3F8xUjVrX7tuSrUlUsVIv/xh/lC6VcoLdGU4V3Tx0K6QTlcpasQ1xi3LS+7jxYzaJnTp
ENxX/Gs73obbbnZv1BTbGIRV2wvhf95rfn7rE7p6aLRUMS5tj07QTcUxzFvvW4LnJc69Y5qafVld
RZROPTwnLEEop8d3s8NEbbb85oVf4JlTnI4vstNt566JCsIuO3HXWCCJKZgxq/YUuowIv2gwIxPD
Q/rsdiu8L2FX1YY9956ePwdH5Vk28ALayT442kVw3efNfDKa7bqSyOb9swpLDrfboE5zGudHUajZ
LJR0hhEG432Q2ucKhwIP1gPO29RTTclitjrqSqJqGOaqc3EHFVN2YSfVu303K0USupConR1rAabD
U2IcFIckq5pDvJnhVYUuJCqqMnFYdBHkhNt4DMp9OA1BZvhFfxISYWo6Lz4+GMpPjmEfvraV2YO5
+ElJ1JEeLgqHdJkqkwMT869lNJsqupKo6paiSBbkIfhedoe9zIsIN2qzB1Bcq5+G0JaoLlwDn5VF
LOnBs7Nba5zMeBdY1z1tvC4Lf0scW52Ni+t7gVFe1CusJ40CVGg7qeMOkydXh9bdsT/Y2XzfdP1b
s7a1rXSv1xz/OxSKc7WtNz4eu7jOZr3ZGUBoG2knUy/3qvMRvf/q5uGnMjCzHhG6lghDP4Xh61mV
vMWfS5UOpM5SMxaV0KVE3D2rbm9KcmbJjlDWz7b+laXW8L3RmOtaorC1qqLnfYjyRsQs9iivgAK1
ZlGka4lahb1bHXfnJwTvEl5pNL1YAfrM/qlLieI2qDHQPV9CJxnf7dX4JfDiwuxW9BMEiMNF4Uyc
RbGQtSK7mb4Pzbhfmo24Fp/dPCRj3BckWaYwi3LV5ag3QjOwC76VT6O/6FaskANar6vhVORiOyyN
YXm2+ElDNKbNxn+knnZnPOSO94eXzkZqGaEriLDYLEI1caFrR/u26NzPQVKYjbiuIHJwBArlOY/o
xPGbc9NKLhdGH1OXD4VJWNtjx0o+ruEpaPO7RLRm2U+d/1N6tbIwfOdqHs/jceUoFJZ2Z7aM6+qh
Zqimbu+os6mL/E1cd3fLS/e4Z07mOvwnSYZQ7fnOyTzz7Ah3OvllGiyyOXu6hI9mo67vn01sWxZX
rAjJw3U8eMUhIw9q1rYWnpa9VC3e5HzRtBgfymJ3LpFD1afft35O6v/i3qIriOqqw8C25nJexmv+
qm77+FH2MwJLCi2s8hCWrv+qxOLz+9oqzzA55Wr76ljFc97NCVfroXq1n3MwMZCzF9b48JnfSNtW
e+Vh0ZaxrVI8bD9Wvawg4CLyKA7uLPzp1GEybWEJvg/NMY59Ae/QswaziaCLj5qtCocssDxgwYl/
xGP1QzdK74VvdZ5Nv/hWuvzIzigpniu+Veuqj00/4u7sxGbkZ6HLj7ypL0WYxF60Dgvmv75wT2U4
+WbhrQuQeFi3sg2r80jiNy/a3b1SWyfMFiZdegSceY3Dka53W389t+g9Y8ds49V1R+tai9py8vOL
DwkmpuvygF64fAHo8Ezw6dIjhQtv2OYDFtcUNtRRFjjBe7toePKdz1bBB7ZMu7vw63Lj3WOqgt5s
a9N1SfbQrFhFksIJJyHxChFW+Cp26sE2nKhafNu8R+LjQRSofG4PdessB8spzNZDXZq0h8No+3Hp
R15buY+zmPLX2dznudlM1cVJXmYnhZUxmXyVHock2A9D6xg+lenaJLcd3SVJGJhyWfLTlno3bYI3
/O+X8meWBx2UpJQVlsFG406Ydxe2VX0e981MNyR0dRJ3LKufrfPClgbxZVl/GLymNjsO6ZqkGVlJ
m25sB3E4PDRFVb12Ctsx0uCRZn56/hzOi3uWlLiY2jNnTxX8ea7D+f2IP3O0sLWteW2crSzsEH1f
2k1f8CHK7QMH8847jW25vfv9P/LcZ9UO0EPRpoVtMTqFtX7gAD0enNp5a9a2HqgDZUTbzLJsq744
VhnC5LqUprNd24mVXYXNOrB4KuklhwaA5EXvVvkLg//rcfF0bdLqVZkacbDi5LJ8cePiFZD0k8mw
eD9JZWIAjgH4hGhenSPw5fsmEUaXfk8HBfkOb86Nx5jsu01yOEtcUESDWYmSp0tlRjE0flOS2yp3
bzkE3Mydzcys19MtvZrdtis7RytjjcMjOMPXjW9lRkuXp0tlKszi+26qzunhwqIWNIiyeHopYfH3
Zv3zucnTtTJ7No55NgvUD1UfVFdTYi/+wQpTS1xW5VC+qe242g5NyAp6DNLMf2+hIJ1PjoSEcOiq
Ip1OEyK489/HQOliaWP3JYaB4/x96P1F73QZXBIGu53MPHlQgxTEr5JBDeMhC3LXOkzjlPiHrK/U
2yyZivToqEY2V3XjrU176c7jNO+HdtuB4SKMyjeHP1up6siFk15nk79937LaDw+op4tTkoTT9dyM
7naRSqsYT+1Wo0becLifoKxP0OLkYtUwdqbMP8SqrT40e66CKFyytTrl+xwXR3eq4y9y3tr6lBXF
8n612yK5Q37oT4c46NLuuG3z9HbZ5t3/7hZVnALAyov+pm6q5fWGqx8VM2kRqFfAuPbk1S7VGNwW
Vp0muNjuff2B10d/ud2WvGmqw+LIMd4PQd+3Kz7oNn6A/jpWUCPxfwrWC5y19wJ9bOMgIPTKeLzC
pbXILpuFBNjHYXO38HLbgtI99kMfJ++xcezeVA0Xv9d7IMvyUHiqzm5CW+T2fZ33jncMW7LZr6wm
rZY3su/q1TukYHEkC5jThCRFS8xaq2NZlN78aurDNftz4WO318lWqMmhiEz12YPlYbLzKnX3CeqS
M9l+8zCJKWl5tnWQaR/caZmdh36y6+GaE30SHKq1CQYMf8ptv8BcFs/tk+zjcohEmjTyz7G2ls4/
9PnklttpsP0hCACeF8OC4cFUFeHXpe1i5ztGC3336Pkon161pVzq15bwrfC2X6ywej0F+8wHCOb/
zdyXLNeNpOu9SkftUTcTiUQmHLd6AeBMnElRlFgbhAYqMSOBRAJIrO4DOMJbR3jlN/DCHeGN/QzV
b+TvVFV3SaelosWVawyKJHCAnP7hG6rMxjBtnlqegK7v1uOHRBuvSQRYDfn9VFreXauSyzJIgh6O
WzpuRtqNF7ASCOVD5Q9oPFlTrVm+LwneMjgihdrKfM06HYdAed0py+l8PTYNihCizacymZu5NR+j
bs4Guxn7FtL+bOjNOZDOcmSIrrkMCejOy/SqzUr0FSDSVNP7OsuZn+pOyXQwmpSptzYUo84DApO+
NujyhKxzuaI904xXvfD7KzUVARQRVRM9ZoHU6iyUYkCmZzI1rHggr6yR+/VBl4SyOb4cvevwFmjK
6DyYdKx48YasXWd2LGq8M1QkBw9l2rwhGzfo4Ib2DT2McmJ90jZd6cfUNVZsO6YqGUcB3KRj2dew
yIwCnnXxNNWoTddwd3hsinZ2sVRS0bjx0K+qDBl2Eh4ZW0jIiUdQv9Gz1cPaJW0+FnUaZPPgYiob
vRv0zN7OQ+h4bLjWFYDKhZxTWB0ru9M8YB8DJ4bX65y/h1MfuYNhTVXCGLpcs5SLQHX7rtfo1EzD
qmIy8eieOW7SNgrnZWsgeZJfLSryth7MHdoDIIbmse+pOitsnr/zK4pPVlWQLEzqOZzZYYyyorvT
Hly8kpxCVydd66aPYqqbaLjtnaxu6w5c+XiYM3qzZJXMU1MSItOwliXM25ru0EWrvs20h4TNcS+b
0rE1d7Xpw70TMNlKFybmYes1rdPbcaBu3iCC5lUMuQ37NKiWkUuSV10eA4XSl+eqseijdSCJzYe2
rLpkyLy63bM1a80G564zl0AGH1o5D090VV23a1SZGm9SCntNzw5VR8eHNg/w4+ha9GNSold0m4OR
L2PUX9hNaKK6PoMFEwceQJWGb1mwyFdVTyt7HhgNOlDe6bnaWrsW3kVXl9bsYTmznLc1HJNjqaHM
lEyK+fONz0roHLJ+rbfN4JYF5s/Era91K5edQJ/kogjysk0pA8mYByhsXERrWJNkCV0HxmRXmYs6
nMP20zDXrdgqbsUSR5Uc/Njr2mK57aMc/RDF1gb/DcBaRhewknRDZ55VqWvaCaigJSrWu47nM0uh
JAx2HbHDeocWrvDgMhHp6tFGI9SyYYo3sbRo8/kyA8IXTW45LvVmdj5ziSwgBxVXNqzsrqhr2NvG
nE11zMD2PqcsZ9upKYeHyMHOcHaDHPZ9BVTv2eCcG27mptUZ+k4A+oa3unOlvcR5lPFLM0butYs0
LbbeCvL1rpQedBeSqmdwRoNPTfhJidCAQx4RloESWFTRWW0h0HdoIdBbVXGpeqZTO0IJ63KciqiA
MxQl5TlmVH+Zy6IAtX1uFDqwcOvZuD6n8217NEq7ZrzsWGIrTX8OBNTnUNJrFFTmj9opr6UWfV6f
MyUFTyGFSbICyhsjTYtAks3YqU8lgOcPKNqvKQgpmOh5FPWJJ6BnhxQhELc1+lZvQtNNH6K1XvqY
llZESRZl/KALpiHDPy+XgSH2riiBc026AbKAuirZuZmmqY2DuWvOUbVRyQgqXUJ1TQ6BaaPzpVtH
ks4yhJmhxA+Vj9rk+ucAHN6bqtP5UsZBpsMuDTrM+zuAxEywH9hK2ngRhuTbsq6iMinneuJp79vw
kWZRiOq6Ny5rglUdeHHn254+YFHZLF2iyusvVL3mkNEr125bmawIdoBalTrG1DPndWAgik5WWh5y
Bg/hxJM26GPI74l9l5frmECOYsj3sorEJYzkeht3hVcvO56XRXDGiolqmwzL4MY5Hogz7FpXuQiS
uYVnURpVtbqtex32qTakuFf+YOqYZDMbE1PWY9xaOILFQxhW85VXRsImhYmqQ9fWTXO+CLHWu1FU
nrnzfbraBJActPyYQhiipCvYVkrtdfuiLAWqPzZoYmj9fGzo1LbbgfPSpBFX9KxaurLYSVjY9Jtu
JkVah9IkLJgQUpmKd28mGBxP8WhwDsSO1o+1HKLzAqzwGHq4N2XVw8u2YKWP3R40mirNFyrN1kfU
ES9YjFnMHMVBPRFZXi113sQFqWYCO/BpP1bII8RMRcw6ymLcqUuHKLtebPHWaTgHs4Wz/VJMEpUY
HaLvzUacZTYoofDpLcCm347ENvwsszlXybRoYy/HdcimJDQKnkq6z71wy3QPiqkCzc+3MQIZNR8o
aUWf1GNTVvHir0u11TIc+ys25dYm49gwte/WCrrCSxHl4mwUiEnivteT/eT8mkdxsNZw95sQiM+p
yWZZp32vfJIUFPEDJNgXMryReeaZtKcys2mn4NWJD7SYe9TKdJGs0J++QGAP3j7j2fRxthIaNV2Q
kSKZK8ym81D00RWqsmu28zgCrF3dGe7uo2GoOeayP5OkVaNrbvp8Ym811z7WiPM6RClR5vWJhAxt
g9643xWpMZB52zEPSgRblkUBPcAOso5SJolSdwr8J3LVRHwVMUICtW9a6vl4A40/XkkfiUaaz3MW
JbqO6BsrvKVC/a0Iq3bvWRhtxm2B2DWJeNGwqxoohTypCgPuzbSY6nryR7RC8wBCDnG4Aq6351Fe
1ed9Luk96vOTSLBvtjvhU3ldLo6MaRnqwtytdJjv8LnJeyYzCCN2ED4oDmSFHUoMoVo5fVgnJ/0N
DL1Rq1uacXZpKQojHkAwDod9iNGvRDIIGqn3thlhjroW6NTGammjey67pYSwcx6SjQdf3CJx3kja
rWqhsJvaYbTuHDpTdkgC1fp9Wluo2cEhTZKLQrXLhAjY1O15A62rN1BLkST2EIq7GIobAtun0Mu7
yG8XmgNoMs/t3kzYoPemHttuY4YKDDl81imCxXzJcwAkcfRuLOu9+hr7eLW86ix4Ruery5Gv+our
msOyQF03HQRsm9JsoatM6egHQbLSsA/2xexL7DeTn0O1exzduKdriFRwLhFWPWDMGT+HmXgzPOkW
R+iOh8Hav6t8UIwSFlK13DieO3rLJs/mG0gFZTJtS9JsQ0Bp33Y+Ha9yhrM/9WlvOTKGZgQHgoFY
nNZBn61p1HbW7rVZSpbKoGy9Q5QDcXeLYJTZBF6bxfBaNqvWlxUU3xBxTe2C8kc+DluCK1+12Yog
s2lyVr8ufd7Yi7KFruVbr+ZB93byGxJe02Wc5d5Rye4nxpnGPKv1dTcNvNgPsPjhKUJrWiU9JP/b
zWIhG56AAEGiJ8aAL+zigq4zoH/OeheeCLPxLNBofSRr3dcaK0Z3a9yXPAKKVwB2J84w6yO8f4j4
eNcFyTLvBtZQCAfKzMMKintd5mENShXGacsccTPaJxBAi2k4WgLOQjDcB2MdYtKBO750j7qz5fwh
ghBl9mGsMrp+jCbMXPPJ97FQydGusR6QpkYyzBJb+8TGTnQL25j+6BJXFNF8biszlGm94PSKq0Eh
wVXFWLwLmjB8m0ka5VtIAY6SwzFeYAWgUzSrrW1wZrqUefh/Bh+Ays7LeRbMfeduKEwuc5dEE6sm
nWIvyFsMqpWQRSmROHWpXxpkMGPufEjzoQ8ZbSD1a6qUFZUzCawQfBIDjaM0doUFSiETEu6HqQLx
HIVo0BMbkSJsJNB7D0UGQHAsp9oFb6lfMoFIo6NeEuR1oa4nOjP1hG22b9M5wlza5rYX8iD5pGG4
wKNliB6jfPDNnc1RJbhrO6HrxPCwVcg0lIWXcM2w+Qnso9mGU6qKCCCvka2XGNawOF9hffLKb8Oi
3NGJTf21Zxj10wk7THnWdf38Ch6oMG3Vrc2DW11UE6JT1AvIk+UsoBtBQC/cA9g0rcmAkHt6ZZwh
U8zXpqnPnJmzaZcbytDqWv1PQPfMJJ47tbwjIBK8klZZUEI8bQaom1rWpnVnA30u5rl4aluXGR0b
H/piCOG7CrOQwuWw2s41ESWeUsaTMvqq0bLbYxHatzmpMxmzycq9H67yU0kEUtaQ1IInDg0Ts2FV
IerLEaOiy7jqLSrVsRubro7XcmYYCbvyGxhgg/jm1mCJCYY3nc0YTKnPe/8mjEa/PWdo2THEPjje
YlW3fACIs7Y+5IcNDj2YX0Zs6/fQVd1E2mfVh4Wq1m6gLWoCOBzmNMLaQoAN7CpmZpwL1ePg5TW/
9iM43N1wmGZ1CUMpuk1WJMp1Wqyjyc/XpeAG+1udsxiAaRDFC+Sg44FBhP7SWavKGMZSs7wwgRuQ
Q3kdK0wMY9nwDa+N/MgWj4yPhBqzXOcCbLwtCrsQlvU7nuERlpbDDAwItTwJ4UV/i0v0/GKSnhyx
D1Fq8cqhJAdN4aYvqz0J5wae6VZ2IUugX0EfKEH1KV4gN/GqogKVGbi6ZMg0l7CTB5w3oBQGAEwd
UF3vwl1jKxahpgMZhoR4/VAALoBtDmIv04I0INQkSPusA5bNNqrPzgfarjAjpyLzE6R48m7O+0jE
JJplm2hpirchhNEOY5cNfqL8Rr7OrARiutdRft+rPnxTWVHxhJKqeAcK2PpKwikCRRNHoELo9A7Z
TxDFU86iGxTXPNBk9TSGiTdX7QF3cjfMMW+D3bW6rVQ5+oiYlrlJbCbNjqtlJIemdIBSg7pFs0RX
HMYl5QRDpO2KWEBtoaqtFQ47CxeqOcO+eeYNc5e/UkcE8M+60oh1fLRkgk/g56r8VQOcPXo1FEcV
CjcS+UORoeJ2VUVjfWEcJ5vSetDzKfBO+s0wlJW8gzoumRPh+dh6MxxdrU3RR+dZOlhE+D1mmUdR
U/PqIeYLyknJuuQN1KdRJol5sWyqqLvyuXCvZ7+ye1VL4s5H1bXDB7OQDCdGM47qzHOmAR2SyIJF
U1yCW3OzEMbqJKr6po/BkvG8G9a7/HJkuSSJGrU4rHLxsoNpFwiBd1WmiteNgoveDSp5Vl6UwpdR
Ygulbonw4cRUsNXeW8KqHqaDWecuF2TWB9bP/bnL/MAmSKAgN8QznKYj8rLqpgUK9T1t6rpIK4Hw
JO54Eb1icBk9Q09cQ8/KTgNCzalYHlCsaRFGe2C8Ir8pu/HcG0SIDu0wuze59cuLfG3aLq6jrLzS
U9d8qqkQfYtiBMWWkbl6bc6bCVnf+TTIqIztSu2SuGpBss/b2oNKFMeY7WRZTyaPoadTZK8EV1qe
e6VXnNW6qudkCKrFO/MzazXephifYCZYqZjbMRcxXQPX7wKoTT1auSxTgmAuuy782b8IsujW2hwo
UijfySXF3rleGlZo/6JGt/sJjHpxK6FE8OgkMoyzNqd1th9oTfiOBKGzO9i9DGM89nNxx8FTvA3G
LO/jIRPuEfxF8dZv5/asGlm7Ie20dTkKLrz9MDNi6zgwZn6LRkIQAyaDkA1te2yfHblSSDKvGQrh
8NAywApsJsRQDzldl0OPA/QWZBrjHZpwQa20DrP5FkTh9Wwyghexy6L6TOndB73O8ejgeLYEZE7F
boygMZGEx5JwTkv1yq9V/pZKTK5CFi1ATAG3O3hIgp83AMeok7GpMBQl7IiunKr9q1Ct7l2Gat/r
hmfm2ulopPuopQ8RcbGbh09cTfdrXVNUmEelzkq+Vhq1P56f8z7PDxgYL9YmDLHi67lx6WiGuYnx
+vnrzFuXKQ0RQQ+J9eoCoCEU2j6xFXEvVgNDMRqOjtFdhMz5uoisvPZY2RgcPU6ZmGLaYp0aV9+W
ZF6m7apZUG3ywqEAO5Ggf4SdC/FxfDOGMn3j3dLIGw+UkREeL9ncfgj46p6kmzRBJdLxHudCIz+1
kET7GPCpxK+G/VQlGTbfDMUP1OhRksz9V75CpRpcu9k+9n7b+PHcMqga1MMwZmkXiXKIfcWzBRGi
Wy7sshRlwlGovwcchi2Q5PFahczUzD+jTqjb7RT28gkLy9+H4XrVeqy5ikpaXbJ1mKo41Mxe92Gk
LrFni/dVA1PyZ+AX3+ognnCqIPA8Gs0L4OPF5B9AYnUJY9HLBHHYqUpATVDf8KsW0BFMcW9CzFX7
3ouYg+xUJ0AVuuin8thFpOW+nLAdUX9+mecNO+V/91NQdAbmwZtlOc4fDQfxYrXei0gJ7JQATlnn
8gxn6Qaim1Tui5CsZ75BS/RFAEh2ygAHbL2MOrSZNvMc3pHswo/Kty/qCp+yv50rUW/JV8CvAhOv
KrzxQv9lM/GU+o0uE5gfLeaKUtl7PTePdJDPIfy+MctPud+2FXXGclybq+yNkWtSipdZ8bFT5ndh
ipqXC9q2udf+zBs0tNT088te9gkyAS1ixyARAGWzFpYOfA4ZuqFPL7v2CS6BjX0eITUEO7vxn1Z0
WqKeLi/rZJ8yv9FDAjOmP/I0hfceZnFjSlUdvAiNxk6Z30hvloZxMDUhg1OmJbLoB/TS+pdBE04d
I1jgUEU0x0loaXZBUa/QbH3pxcMvYThw37VzU3VAZVpzFboy8bV5kY4MO3WMgGgkqu8hWFTBuDyg
vggn9fzNi2aKOK6pz2Tq5IiGmUfBoMoGx26KKg/ieVX2ZRvKKf8b/dEwWvMcdHsP/Zy59w6izF8m
xcTECWyIz4RAwEtDwYuhQIsGBjAMSK5f9l5OVueklkys0PECBi96mHo0plCle+G1T1Zns0CiH+Vu
4EwGf18Lu6lb+rKz55QAPoVrnwmJj42C7nZuy5+jqnv3ojdySv8eoKMZ8qPCnmB2TWZWuX1hzPoy
QNKpY4R0QBioDDqPpY0MjMOHlMKd4pkT8xjufAWAcsr/5ijmQLsXpJh6togdFctgqDqQBfgLptEc
Rm2rrPS+Cenyu5fWv31Y/pN66m5+u7r567/j6w+dRuEAJk0nX/71vmvwz78ff+efP/Plb/x199Rd
vWuezOkPffE7uO7v903fje+++ALWu4DL3qIj7O6eDNwQf70+PuHxJ/9fv/mXp1+vcu/0008/fOhs
Ox6vpoqu/eH3bx0+/vSDfwTx/tvn1//9m8cH+OmHX/773//zL3/7+3/8/T9++R/eL//tl7/98n9+
+d+//O1frvD0zow//eBR8qMvfBFFQUSl9NlRmXR++u1b7EdGfOJjEUehBDQAO2oL0Hf+0w/RjxH+
glScRKWTogP5w19Mh7Tvpx/CHyOfAlQsOWUiArCN//CPj/rFYP0xeH9pbXPTIRcyP/2A63w2YYAY
iCQQN7DvDTBH8PlO9nS049omW+XBopfxzjVBhw7waMf3EOH5PtOoX29FIw51Bir8AHDB40f5bCM2
lJZ93y8HSPuYZJYRiwlS5O/acf5xE+GHIsQbIqcYV1/7/YgexEHTcE25X8wbDx7Jz9zkKy+NRhEn
eGuUQP3p5KUtlsm1b+YDXu74EV0Fsu98Nt8uKPx/F7qbC07wb0DRVaIhCegpsCxsyZxnc3cAiod3
safqSqGy1Jnv2pP+cRsZYmYRCRWXkwcaQ1SXhdKHIhvZvc2HLCGkHZ+JeI4X+WNvOt4kBHWMYFYD
1QNywkmqVkYrejhzsOfN7HZ2HlEZZyYc67TCpzo4NCa/Kwj67YaR7/sRxe4n/8WkHRKJw2AFQ0qK
EuPYOpJ4enjOxeRrT4WlLUQkuM//xepBjKhQmobtgVYCtI73WUzmYI6BHypSOVTPjdRXbxcCYCNC
AQT3KROqbjMOQijdV5KwywKieEmR6+GK2bzcojne3n22s/2+XXy+Pfwqm3wyaLCY8MMQTS/c89S/
Zg1NaLul3ddubn/uelK813ZVKAYsppWQnm4HL64aWaERNIUq9bMhCmNvscNrgtr0mjqUIYZYtbV4
1FAoCVOmlqICIDfPbooeYJskd/P6aJoeVRGAHMweNXkyvavqgnu3w+L7uLcx/XOuZ6dLmBOBHY8x
PJkfYhWfwL7HqMmCorf73Bm+E9E8XDa+DPaOZcUz+eC/jhjcGzj2eDSpMGinmklZKAdSO7NHdxqt
VUASEju46QnumTyZxlU/l7V87clwG+LTUAYQfD9yqj7bZuveUaPVsG8LYdJ1ntwO2nXzviZLdf/n
kwMH18mCxpNFIkS47gvOT+OlBXZPobL9PlzXNTFt56V1W0zJd9/kuI3jBMSxgUPhZKCgyINMI+v2
bBHeDjElun5zQ7d/fpOvvDM0v0JURBnj6OCebE0oG3nATjb7aQQyrlq0BOZIoa3Z8/6ZsPWrd8IN
oB9KCDal4zv9bHQ4oMLAHXT7Ug7FRUlHgBy6ViNsy9l3pVLH3Q/DQkKKvzHRset+eafeEX+hXrN3
vhfEqqnQKBC5fYau9bXH8SUVnBERSaCpv7xJwaueGFHt51a28cxDs8tH4GiL1n6fouvvj4P4xOfE
F4E8fRzgu1yPsvveiwoHbDAr0iFonqO2fRk+/3YTRGToCeDckMG/0G+AFw3YWO47Eb3joH9camFh
rN344V3rT+4j1Yt+pjjy1VvCbh5RBOPkX+ovOVHcn125r9Y+T0qVt1sy02YfDq7dOzeibeGhSf3M
ovJ/Vcj4cl9HQMog1QaIjw9V65NlJYQdVTDUOwOsg9xM4Uw+mK4I4fyOxQY8agVYYQnYhA9ncj2i
Dj2U7yMv5+1Rb8sMG4Sz5EqjiXLt5mp1wJp3w1m4hMNbIiX6lmh1DSTO8fnBzQxMtp0AnZQbaOdH
8FQeomJIerigiltY8gVXvBKDvUGTdyq2tG4rcwepcFhHjz0hIq3XAb3yKPMbaNfyasrf8ZK25M4v
As8lcJwKgyTs/ezah/3rp4JHvTnLHF43hDW97t5bPK23k29IA8D7vCfrCOhTEWaBS2CPrljazmOw
Mz1eSSJoM58xfxVorUg0HjcGRFewsaqlOADfBBoJLbPHkLmsjAEf8w/tUmWf+oCbYLdUo3tb20AA
slNXErirvlRPXouWUGYsUXHDC1FtlaJTlRY5cReyA+w99kU21UnXLjZMVbP0/T7SfTUBHzWgraCA
XMWwCIA+E9U7bOV9OcFrvAL6nSd1IFCIKUVY+Ekn+ZzDeHsN3k4EIKC0gnjMpxza4lcDNjXApdmY
vep7B9kkVYB16pyqAGgELOdjoCblxegbTY9EUb1uaOAvl8DnAHHdRq376Dk90DhrTIlmV95kXkzK
uj8fHfqpeI1dxuOsb8dwr5ztWvQQxrKNW4/nNSDFrbuzQWgfo7ka32coF5u0CxQJ4x79gfsSmI67
XGdo9VJbIpTeOwSkRQqYMAWzri+4vAAuqCj36DtWt5A27dglmN+Ac+eUdrsBIqc0WUMhAXro76Hc
iGYXmiJuB8NqTbY9So9zrCdjd3kG7cmkx4q7k0BDDAkbW3Y2QvHlwXG5/lyrhl6i2abeIAFYKvh3
lZXZINjnLkbjtrmH47DHAG/oxdsGXXqbCpzrRWIdeDuJFoPXbKEDEgH6Jkfz3mVKTCkAWehJMnSk
3iFM4x/NiJZtEmXKAceuO92clw08wTE9BpPFdF7qT0obbG6mBnU7Lccmf7cuqqNHYmxWvNaewdsG
7cLJeB7HqkiDeihfcfTjx8RDWjkih2NHcD82FhODKtMSkGKU52JAntdLJdBDAynGIU1Sbb+kNqPL
kkbB4O0QFSkvtVPuPTDRKJpmVoRV0i19DdTgMILZIL1M/5xPUYHlRKzb5djZzCYXlNSxrAtCb9eM
eiTNZTi8CWnfdftw6YYsda6WD3XfgIjQQqoq2EbBCnBVCGjMg7Nk0Snr4c8bd4oEOuHAOY8p4E/N
ay3wW/EYUVMCJmaDZYO+XPOhWlzxqi5WbjYOxWV+pYUAWEKETfCpdl0LCrQBPSZeGw1gM0oifQfd
OopnDxuZ5QkAPthQCt5mH0LwC8PEAas6Qa+kq+utDo3P0O6pywY43nwagbX1lw+lZOOy1ahvAfAC
bkqBjrAadNznvJ4fYDcY8CjVzdRxlsDvpMwuMsdArHEq98N4oJTml6Fvxt/O4e8qwlwWH4bOdJ/G
0xLLF1WZa/3UvhqHp6fx8p0+/cn/D4sx9JlizH9F7eV//vK//v5fPq+//PpLv9VfIvFjgCMuQlaL
cw71B9Q5fyu/hPJHfI2cmsAIHhn28Tu/V18Y/xEBGsoySL6PFZbjt/5ZfoEUKf5QoqYToLgLft53
lF++DKE9nwYCeEFGTgqkkV9MISSUxWbEBpnH6+oAO/DD5bvKB/+4vH/Kq0TfAoh4uCVt8qEfhjt4
+BB1r5b1OS+SL3ObP64vvwz7ogaSjRako03kc7PeatpEOOxZCSI6CcCUiOHmPWbPBOlff1f+qQy8
gTJsOSu4SS8GxaUYia+C/r4DC/jPk4AvI7E/HuYkUBZRT3QZORjXUh1cUjoHzauZlCS8cHJsl50n
VqARGtfrZ5Lrbz3QMaj+LAfQkuhJHG841ZFYzrocXJckMIDwbf78iY6p3h9B3h9PdBKVS4gskxF0
781cGTGfhchqfZSNjJ9f8Cov/UtqKwtYqOlbBwRVHVBwzUHveonTi6CoxX35gLIt4Uk1g0CgBRAi
SbhGT3pZ5ud0Zn6VCfja850Er1ocwfhAQG1gtzEB2u3LnWD0k64ADwLjTM0T4BlOgLozK1ptrN91
SE88Jf3mmeT+W0Pof/mEtXLNBGYe3rD0ecKG7hMw8cUzBbNvXRybz+fzo8NGMAMqA71CZ8RbAnGk
OJsgkfDnk+NbVz/ZekDbKkJz1FutWFE8wdyyu2i9orLPpBjfuPwpUbfzZg6iAYi29SimBzr3Qbxk
q3jZxnaKaxjquQSWAX2OsfPWdUMWbxrSUHdA27zo7ZxCG2BKBmhRDVHEpYMqReLCcAlAdcBKTf/8
Bt/YOk/bkQ3g0gDSKHGkLffZnWia3j6APxaRM8COI3HrVMfCZ9L0bw3Gydbml85rO6O9Xds5Ed6Y
AvjyB0D4vE9//jDfuv7JTmYkscAtcblbO9psIP/gAbZVAJD9zGh8WWb450Z2iqmIuioArtZlu86T
a7OdB6on1EocLdK+yIPohbdhXy44FnSZnLUHrNlo/XHfhh30tteW1stGF+O8vGxdn0It+m7qM7Y0
cqf9ar2vBpdft2hj3P/5WHzrXZ3sGnO1SDoj1Nn53lJsajMIdqEC1/VvKi6r5ZlX9a0RP9k9cql0
JYVGplUH7uA1K7mOFB1eglvCyXEKveiyAmWrag13VvQgwZNyCR7DtXuJ197x8idxi51EJyQJw90E
Da77EdkedFW9F7W9j5c/OfdswVpXu1LuAjNVGAMHyGtsiCte4hhyvMHJeq4ij0PkE28/ok3fosnF
23kzlGKdb/58En1jeE9xGMJ3zFCQyeC7mxcPQhpzsxSoOjzTQPvW5U8WGjw3AQpCy2sHnONY7MeV
LVGcV81MXrbEThETC4h74Qhi+64ySgcHAw0I1HJtMDx3Nh9nyldCj1PZfKdKRZoZQ4xipB7SUjEh
bhpvncIzKDA2Rz6379q3dSPZz7ZVc/vMTv6tmOdUVB/8lkz8X87ObMlOXNvaT0SEEALBLbAW2Tvt
TJebG8J2lRGNaASi0dP/Y/mPc8Kp7aw8W7feu5RaQs3U1JjfGMyGrbCLu/FGIAfAcXFoUR58ipft
wpTpl8YgyyuAfTi3u6l4HrEtGJ5WskTabYBt+cVRRh6PW68sJPc0Kl42XsS8C96YH7+c7/4wvPaT
QgiH0Bq446QIiFEDpJHAFJ7C0pjuakwCfryrZjn8HD22yStm4j582PHG099jqcfN57jFC90bXXll
qtqKik7hQezYG14ob9yKavFZB1lFXP3ttNBsoD6qWaO4aSpWVOMefwlx/DzMxJNvXABe6/zl33+7
YQC63jeex5MCSQnSZBroAQNWhMIz1L93/5VlYIP153o6QrqruFiOraTXMVOKfN9HH0tCUEHAbaj1
KFNqorH6MUozU7fzJ7IC72DrO3xlFRVRXEqNFCmdUcGjGUqr/v2XvTZ01jFq4EYw6Ujxk55C/xQd
a5WbCE9bbq1bx2dUJgS1YrspZl0tBWjtTRqpsXljk3il7zZ5P/KJ8HbEkkVDa5nRxW/y8hio26Sy
4fu4lgzQXA2moLg3pkgwf+rxhOD2XW32vh+NPTwMK1NU/Fju9dETnJ+o5HdBwuHkDK2TUzR6GQNU
exReKZNrIHbavAxiVjh9Vhu8f3F9HZcWrS8oTYFyjKPsSvou+N1L363VjFJtE68cn9VbKGqJA72C
zsKZ24QPrTO5IZ4iWzmbYvLr7jwnPWrHQ7io/fvIvBKVhtZ6hVxBGAM5bbF54T+4F7brmS3t2BfL
xiPHX2AtWZRMrwCFlFsRYOF+SJahwevF0Lrdl20C/9IjVtlMtBUDC6PrOAl13hy943ZjQ/j9RaJk
0TS6qOaO3dad5Pfj3rl13Ybw4yQtgbIPlmIamtLPVEjnjIu9FW67mY3hD8tqbr2LCewIUgmqharl
Tpdl57aobJUV8qPeiveg5axgpzA/BRuJu3ehivFI+e9z85Xt0ubxw69hnaqV7ojZoPdsx/DLkRz9
GxP/tcatRRs2XsviGG+HUyd8CJ1QHjolTn482BJsHn8wNuBNNPGKkfe+KIoArE/20vGzWmsWHlPK
8/AS+P+7zuhE03CNXOxhLl23V2sIAEQsfHCVNiSN6aX12X1grAMW0qERwC20vjeJyHTc6hQKoMZt
xthQfsGASYCgE60z+s9Us+5c1RD0OE1HG8rf7rKL6wqNQygni44nKIpuo90tNrCZ/DseBMvuaNcT
aGwo0sXTNSBP5eLYd+t4lWKkINoRfepXmOVtov5HN8Z3HPXL2fJbNDvj+X+8VInCVBHi/YiFX7x1
po6NW+uUlKEKQJVYTnwifT7v9bdZGxdbX8x1W7w0zQnqQWutQeRPRAqPmy7VinLHrtOX48KDxqtq
mNqdeKL9+xnPI48lr7r/SkX5v7m3yxPY76O+a0Z7hpYLgEdQHWx60IhyDz5Xs+OcsZYqnfZE6rFa
i4PJXqVeMIbFuNHlh9NysnVwfg3C47BLnKzl3N0kzeznc9scbsGwzejXCgQAFLrrYkmCr35D388s
eO/WcSuLtM9HIw/QV4paeA/YHr8clDvm12xEf1LXkvs9X4pmE3GuRfiMUuy31EWvHHm2NhWyHQ82
EVoXHgAcWdfwO3D8XAybsZR+CVV/2wTwfLsBgBF7gNvuf0M/8QlMlDe0ea/1O3g50+N6qzyc10eB
ZsHtNHQWoDvNQeW29dp8/hVQN9EytRSQZpDPbME+kM61eUvE+Fr3rYWqocwA92LQhQRkIx92/l3U
cIh1m4zWIi3jeuJrrXQRHurIAIJE19u3Xl5f6blN2k/6iF0IREuBmojkPp4r/76DuOSTU9dt1D5d
gBtZVI3pKC5gOrl95nHt9klt0j4kSElTCoDyVLgGUIrtX7opfnTrt3WWso3tWx2gba+Zn5k+7lEv
4QDSxiKyKfugdoIgEVTLiZSel3lQp9SGOOYHfqF7f1uhvj+OHIA/qLJI8k4e/AuAGp3bWXHRhPx+
GHkCcboaMCad6N8P1XAuAdpwG27rFGXjdgQ7kt6nwaxXaqO3LHQ7QX8lOX8bkPGAP8ww4m4XyQpS
v73o1X9XH/K/h7MN0K+BHgGbDZ0e5UezaggA/3IaDRud3yWNGk2Lj8hE+13tyfv4zRq1V1a7Dc7X
ABGg/iNaimNu/GcDbWnR6OCtAonXWrdOzaAv976pk6WYPbz10769Ssrks9ugWCsStQhzCHmbB/sZ
RLceib6BguB4sNnkfEzsCZhZHMmijvYUOlIvTxKIFN26fhmu3+ZgPK98QQmGd5qiJzWAROYYSdgF
FKISE5vEsRQ6htpiC+Yx9afo2a3X1prc8EB+HH0J3qsYr7YOj+9T0Cy5W+PWeam0Jq3XofG4Cx8D
Pf6ogUtyOy7/Q9fFwoNMMeo7lQweQ7S9gznj1Db0py8/pb/VPAh2H2ljGpA7DXLtzcT2yGlU/qPS
TMywUkc8i4kSgm1pSPMRpnNOAZZvK7h2WJRsMOJaih2oqiYjDGrxnCICqs8unxTCvZdDA9oCg/UR
1hCcsr552/oJjw8f3Zq2Lp/rhZQXAWNw0roCS1W3dQoRP3eKI3zbpUCJlSMfvaPj+/6oB3Kzr5Pb
CvUT68xsJCeMi2Au4ja47yA4BN6RU8cRt1aorhS0kXpdCjJ275nXZY0STkGKb5sUKEDGjiqQcwGY
IgVw3FeZz5qfbp/TimcPvCjMMQiDUABEX6p5v6l5+OTUtK182oHOaWPqqQJg2C3tBj6de9m4SRdQ
qftyig9AriZwYFIFnpBM3pvhgQeAJrt13To89UjnFgUDqhigT+nSWSvv1lvJ8cGteWt5bh5YkBNI
c7A2OP6eEcHtc/zdrWlreS44eARAyHPRRtWHfRyviZRu89AWH61wxY2ajqnCrJM4rVtFc4DIf7j1
21qctWHlrPZ2LhKBijN2PMj4rbDz8tP/8w0dtcMvZ8oG5kK3ohShEHINdap41NxPEeoMwT7Vb3ll
X+KHP/0R6xCF/8Het0Ooiq4OvnaCffLG/6688H9iWz+2lugOSWIHMKbC+l/nq3VG2Ym/MrenOt9W
GFVUgLwK1lUB1esnCY4VSnXHv5w+qi0vEvs0tooI4ABRmrSdTKAPlqKOSbRuh7QtMIKNRBXruMOU
3L33Nayz6sntLv4LRfB7oIhy2wkXZjRdHglA0vW7MoicnqFQLPhyQsLQqpTTeqgiKCUtvJgu7/1q
e6vO9pWZaAsqKV9JuNaYiSVBHdqhpiJgjoou38a7yL0EMX0WqugviDWy8vO0AdzmNl2shboopjUD
xajA9ni7HvS2C/dnt6at5ZlsFQDNU6UKXlbw9zXHbaJqt3cz35YiAT8JsghtVeEP62PgT3eKLG79
tuVFqsbrRLR5E+oS40+1r+CVOTld4lDs+3IWljuTbTU2qogwMmkClXg6HdKFFMdRSmydoEvQwJBk
SCa828BAR9H2vfaSj04f05YiEYJ7Vh+SqajqQKKcEomKkyZe5Dgw1vJsmgSysQaoySA5ZBbrKPqA
Ki7j+EUvy/a3C+jahKAvxMFUmARcVn9mDzhJ3V7PfVuGpL0+HsJ9wHQZEkZa7LVHi2LJOFlbpxyO
b7/+o0iOx56GcUugmvgrR6bvSrdyvXL6svbr/0K8/TBBOBQd6BVphPfo1Ds8fnJq3dZKQftLEsDd
MW8qsfGsR+KvKEs2ub2BoND85ac9Wq1jJUuQc70ZdaTrNsqfOoHZi9v+GFmBgC8pYVviwTQHlIZc
VhGQzbMI3W4wtliK832PyUrGQmPwMxJBtA7bMce93RZLAXLu4wWhH4uZcTCefUPbb+2x95Xb2Nh6
KTjYR2pDYXMB8w0gERb5ETWwbue1rZXqYGImPRS+F6qPR9TckhnI7UG4zXlbKwXKeHCMHdyamjI0
n8hQVleMxyjTdJr0tlgqwB4f0gOfNYFJ/Hzm4LazFAZO0VvexJeN6w+Rr62XwkNiC2LDipEP5u1a
qfijmDq3dwXULb5cUryVFAJmNcI7aHmqq/k9CqbdrqehtVqr8tiCrqumgvfJ137YfJhQsLeEu68M
iq00UoeHN/oOGxl85XQa+uNN27+lYvoVV/xhxG2Z0VTvkNfFdCjWqK2ABpc9wLaE1ztQ/zKp2is5
HtuTlnN3HcyBFxWLgLfTM0rc+PTIknBWTwmX0RU8YReQN8BzjVLe1UjGV/sUky01rJnUx22iHpwZ
jqlvvw1CAJsfIbCkuR8i137io9513vnIkgFGTJf9Wk9e3BSU74Jdl0OzHUCLI5vw2YOy9zj7MIfg
ecB3tLl19WLO1ZSIGdV21OizpHQ3Ocrzg/4rgNisfFxY5DXfZz+cpiKGL8haqB2/Nx8X88v3NIxh
YEBh5hDBVQtobh+U+bso7lG4ReDo8gR2ypauNFKwHpqVKciQxMd5k93K8lUxAPNWvjGksDuxsqzq
LiZiZE1AYwCJJOCpHGrl385TNc9nGPNxcmsw2lsWwgXh2hhPPqh+BZKdkRWGhU2pSvPU+c3A3aIQ
W1qjZAVLJJC2izau9F8qngxyqD3Q807bgi2umfp6gXw+GYoEubw0/AX4rtyKYoBle7lqCUYuZPE4
FOA2wx0G/oVNsYOV5Bhc2nguHwZcBtzosYgqCUcoAD61SbkH+EruNjpWCAig/1Z6YhlgfdT93EZ2
E3pwNXNr2woAR72pdQLhoRAkgXxnmfneZUHSULeMnq2xWYGAhuMDfMW6KTFxyocpwNNmTKnbE7gf
WHvyNsL1jexAkwfEZ6nmW3MC6dc1BLRyY3JnF8O1YChg3Tcg2+kBvB0kbrPeVjgGDMScFl4uhYjk
PyVrn0peu61XZn1WuCHue0fR71CXBQz1bsrQd0uK2+JGAMPgkoXMaYHCdpiiekmbJp0/OI6J9TkV
gC9Ri8fqooLVWbq308+oUc9Oc93WNjYo6157ToZCH3p8QOVgfTUEi3SLnJgVD4sIuI2egrFUqZbd
wferQVm1Xr449d3We418KxtT4QjHG43KoCiLstHbSOHWutX3jaCWOaz7AZWo8F6MgjVc0mhSkZu+
37fVXnPTVxAywQwy7DW/ETCV/Io77eGWCrbVXnyXE0zwEPMhlbVfl6zUBSeLi+MzcgfUOj5o0Omk
vqzSppZVNm9TBU62lG7z3ZZ8+crf9Y57cuEdffCPgNr8HyPh/+W2vduirxCOM40AWxYOWnz1rlsY
K2Tw7dvCN94OXyl8g2D45eGKetCyhNloX5jOD9Tz2NbrAEODno4w5hm8Z1SEPXhe0jU5org2yWCR
3EVn4YXh4Pb1bdXMxsGP7aXqi1rtAILDKOiH8nAKOK0MWzYDC55+YL0vC4RAD8DK3HZT9QbZ4jJE
fwicbdVMtePVJVJDX8w7FTewLY/hvjZsbkvatzbSrY1qmBAHsghg31alTRxPN4JrWEw4DYyNKEP9
ckR0g7B/g6VnnHmyAfdDin7s3DIAti4vInC2pNMlMikXv7yVdYVyv2M6FuL4C6wrl4ELKyqBaV8E
gQ9rkH1rNpY2LRxZHde2tatGs8G0BCKzODTcO4TRn1A08cNp+G1xHuwgjyXRpi9G1c/ZXgU/zQKf
OrfG45eLupoMXKhaLgtcKc4dbW8odUHJYze1pXnS80i1AdxSwLRrzlqPXXxWzQe3flvR2iI6Vfnb
2helBklWC5jeAermGCrbgjGW7AO8zIkseNg32ZTEVy3zD8cht+YKXFpgTJHUfZEwsd3NSrKML836
/t8H5nJT+MNWY+vGAHY71s3H+d4ZNiH0IXOVnDriD8MpQnTbuwX7toYsPqIyjoJqKIgO4IEjwqW5
fGOSDPm//45XtkybACm9ep4uaDMIO+mTXsiHyi/dNnobTQ36A9wyFfqODFWY1wqpfKP93u3z2jKy
Htuv10IVePK5Kj+shzc+9cA1um2VxDqEu7r3NaFzd9kM4vcjHCyKBVg+x0EPXu4GI7ILcFXtOzyG
IysxTPF7j1W148DQl42DzAdH7KPuoBAAwilD8eH0xXTJ4OKjgP2GWJs8iDEwuVuA0jSKf0fu6F5y
F+uKS9PWkmUrwWs1KgRRtDqANznNev1nCyYXlwbIF21BWY08Qi/Ky7CPcYm3jTmGN1eonaY7sdHl
A23g6qHQ+bISSDv5FJ5a7e62VRJbUpZEhh/hjPybvy3+kfc19Aiw5+yb1ekSCj7/y2kTr1s5IrLt
CvgqHHlcEfI4oJ7vg8s2Q2zzpyMCxBgeM15ewWp2uGlAC36gdAzf4vP+gur/535MbGHZhcS+R5HG
1Il0KN9Nvt/rK9h3TuqMi5im5zBhEeyYw24f7rwDt4K7kTeT/AJzBHbWETXXHHTVME1MqYHwOry2
fSf7cKeZBEEUNnqVKM33oTxqfe5HRJmZho/Qj0AydgtzzeXmqMUKd2W9oQlAKkRKZM3Ms/BR3/K+
vYAknvs6HuccFzZm8L+qLRMEys+HZhSeyfH/nuv7gJawV3cbdGubga4RXmcoSD5Vpd88rEmb3NGa
Vm4HLAEY8MVL5+DBsRvZ0bagO/knotP7xK8e3Xpu7TG4ax7SgwVeERjobDvKrukwv0W6uMzoP00V
a5fR2oMRI4xVi2kETONazQYu3skB1UO+IVStrqMk6oRTloHYIjl/SsDfXsO28EYvOrF262B611Uf
ncbJFsmJo9S4IwZtsQ5M5F5pPi3wTn7jIPlziAMC/8vv65Oq1i18NIuo0/UTVNXsHaCq+7e98b03
Mjyv/Qlr0yFlwisK9u9p3oM2ysUyqalOV4Vk+3W9oaLtjUv1n6McYis49oZMGk6jSb5IVu9nuKd/
HFXbvnWxemVG2S5rUD9Ueo266gQnZvj16nD3IT7zulMtTUwzCMbdsqfE1uiBjbzLUnX4Jj31oKOL
PmGfczwfbdc1DzwT5Bn6tvDxYrYE23kJ/Df2/9c+tLVX8ABSUYMS37ytJr5cJ90cnoc4wdN8VK0d
cRIvkNjaNkK0HdU190ABAUgQpfTV52TibpWz8A15uR7mI5lqGG42BefhcoakO05L4bvd/kGXf9n6
WiPlHmhfFDWL2XlcD5nHSe2UGCG2UI9EI/yX4amX+2t9Q+DtyIbIbcxtid4RkG4eFjRt4DJYJtNZ
1tQp4QLjmZdDcgCEVs9JW+ZtTW956N1OkVuSENjbl01DtUjgXFGX+dhs000zz0vhhcGT065sK/TK
kIv1CDxMdr+C6eioWHokHTu7tW6d6iRpFTxRvLqAPe54C1Htp6k63NizcB5+OS5VxCtvpbouuoN2
Z50s/RWZOjelK7FhYt6x491Qqrqom2bKRxHfeVzNJ6dxsaV0AgT2qWN9kvfr9NB2Q9Gowe0Qt6V0
hwAgXVYIpLpF12mvgRc3XfjG1vjK2WQr6Vao8w0q/DDL53VIoRrLxghEYbdBsZaQAaRnXpexRtWS
PLK+GocpLVWfuAnSiI31SuSBmosWCPCYDYYCh16q22FvYWDs1n/rHq6jvuz5FCS53Azert5DBfDG
yPzKN/8hDLS1dCwyPuBUlSj8wwvWW1LLEAVGFWCbzyAlDQV8FUyQ8mmFhV2EfPKWTUsbrkBYjtFx
nnRCppMZ/Yp+kzyka1HGQc2dMvCwPXq5DHdv8sHdWC7XJVg0X9cBifVJzO3sYrCKq7AtZevreoli
X/B8VyLCDnI0us9EGPnBD7cPZx2Wamm1WctRn/QgxpOM2ZaPCXMSbIHx+XJ4EFOFwRhIffIv3K8t
nFCpzbgT6pjYSraRr7DvWND4qgFX7mY2pUNH3XRyQD++7DoTGtXwsKk/0cYfs6D1mxQZie9Og24L
2YY2hktJUC6nlQqZxp6HAi64irsdPLaQrYLWlDAvWE4DlDXp0KrqoePB8pdb362VzrZxDPxoWk5e
gvQ7a011qo/QcWCsM7NWmz/gIXY5ASJJH3u5t99hysHd4hRbxGZCsU2LXudT30ddBrQ0iDCsdKOe
EFvH1iVLYIIYng8139U5LBcAwL3WTexBbL1vsNHAdO0yn4JNwiudL88or37LouuVo82W++ptAjKL
H7Cr4L5JW9KqjLeOwYQtwQtbHXnBhFE3EriWbTl+EiXcaglxhr1cpp4Z5VR2gT5VqJ7Jk02IDPux
2+M9sUlfBmUQZb0i8uEj/Q4zvScpqFt5NbElMEIipTyMTJ9qAkOifaTlqSwho/v3VfrKPc5WwXR+
O9F2COJzVHbh+ii0rOX5iGinzkyNOAX//c+8NnGs9VquQcn8Bj8ipLGXrzSsMrgFuSliCLNO1xFe
7ssSofWq6mFaCDlMlgzH325dt+6gbYPtAHpGdYJ1Fsya5NTksFRyO/hsRUwyMrLIMFSntdXrWYqY
piAMG7eTz5YkHhL+WUZt6rQI0539uf1o/CZ0+6S2INEIycyAXM9pjAXPZLc3GSSpbtJ5YisSe37w
hcflePKkp7LGjD18gA83chOx9Yglg9+Q30TjqYYNe2ZC2WUx0PK504yxfWK1fyDlrKr43DS9eTZk
3P9qSP8W6/2VpRRc/v23epQy2DZfQ6x8CpWPepRLwDEClJK69d1aqMz3ka4+kuTMPKTOV+/H0PXP
bk1bq7QFzqWEwQU/g/NVdukKD/O/FrHPTno+Ysu//G4IBkNUcg5H2UOI2OyRuItgxha7rdXAioDH
OdaI4sfknMx+2iT0piOOkZgt/gKIa1oOiqYlw/F3eZjv3ZSxxFZ+wUChLgWfkjNMpOq03XyWMRFv
btPFVn41pBOLOQaWg8J11avxkURuNEFiy74Q2SBMkpLlEQQ/Te/dsb5+7zQT/0PyBYyQUEHPchpp
6Rds7FB3LTapP7q1by3RfvSnptMDP7PB38E4ZzO7uZTqvcUTvAQtf7jp2sKi2mtHFm9ldJZwUrta
ynWVDzMnVXVCnSovrytpNnG/mPL/cLn+FZ7+6Y9ay5cftOzXZupwbd23fs9gCdfR8dS2WHXdGb50
bZdOg4SfTNoHE872vTlUz6+HboyEPONi3bQy7Uy7HteiPLzyWxBskN31BNrqNg2aw2xbiiBnnO5a
ePmO9+tcbn50vXuMT22qTFd5dUqCpA6qVC18RCA0RPh0KQwTh+rbqITUfspaXsvrwLTAPecHLvS8
yo9p3VTWHkGzPwEht601bBjhwQPM91HDCDj1E+1FLE0OsNvbK39sI7DpJZKKi0xRV9BpdHDmQ/9x
pBIXmYY38U85Svyz0hNbczjZAmGqMUJttq4brQtzaJhJIkYO5v7bgKwq1+mu8Pq+pWEcVeJLD7/l
5IesNJx4UMhpBgWHOFU3x+eLWuxqNLC3S3tAo+A1vtWz3+YchZPlyeDJhp48Wu5zVsaYaUkG98sj
lDldTUhu/XiNknMdaiNRWzUNxxUw/n3Go3GN7hui6zgndbAFmeDRhCgslnEeSwBw032qoqmHfrMZ
RJUvCe77PEOGBM596NnUK57G8EpC3chaw2ePI2zEXhJJfYOvNYg6VTEiuzTxvU7mWvb067TIKN8O
s/MfujZHcB7VELYPRtE4+ktMMKB4gKNjENyZUsS6glEmalRgq7dpH0QEE3Hd3aNCI8b3Gut6ROcq
YpJKnwmoxojGJBlMC7PFYN++T7GshyobVmRrrzmKHZNnf+eAEWZdz+AkVsXeBQPZ6a7f4P3YGcgU
QdDhetWnA99yGK5piEQavYYLdSzSNmqTc9SKPhuifZMK2ZTDm9dLZLnOt0TP7WlT2KMeoqHSzfO+
0wqG0k3VD/R6DU3AsqESjIISK44ux71GxF/iJeiH22Q3uPiJkOhdpdu4INuewgueU0RQyxIEQQYX
uKB577exis4ArLT7bU83H2lnsoCtZvDMvKwV6p/IAf9xSAojQNZIp7/TzkPNjFo5G594KP04F+Uc
Nt9x94nhGgjJ1LDmcxMO80MLP8/oGfKsSZ7hX4kyoWQgQ3hjQo+2d76AKerfdd8NGhUzyhvYw4RF
K079KA56DSfsZvokPBkTiu2traIw5ZIl4wOBnaP/nTVlGcNTtUpkVWzbuoY3RNVs+Nxs0RHCvnIm
qEavtsBPgHYOo+5HuWxVW6Xt1MbfwyCaxk+oLjciw/MPzi7o3YfjHjrWOcZ/PHjsx9Co1VxLOh7H
c2uI72ejwEr60TBM86uqpeZhSUh1JnSKm3exggnkicT1KD5MrdjN4wahO4VfKAU3IM4vJOLoet6W
vv/Z4mlF3DbRFMCmd2i6sphg0K5u9ZRwmjUsYPQLXH5Z8re/teUDSsi9G7zzmB+Q+Mu02cIqrwAI
8vK9NvF2A5OH1VwBHhR87pKawVsRjqfxe36Irn/wq7L2r7eh1sfJm0SzXyWHIlHBo70ln0hUtuUH
MSXVmI3H4oGJ2JBkRjGBjOb1ZjVzqO5nuMGS62CMxu4jnDXK4Z0OEy7ORLQDz5e9WbF3bmGsxBn6
aV/dT8ka/ejABOgzWHv72zuxE4WtRAz7dorCYVFVTvCctN62DQDH57LSsMDdPb5WzyKeE3Ytx3GM
0qX0VPRdiKQZs6qf26VJ494vCcyBWLBfz52cl3zZKPHyZe6pn/ad2cYvwZKgBznMMX3gDHf0ovaq
WaXN7s39qb8geVIA7Uz7MG0oTDuFo9q+UnJscGXH9Q5cTlhBRPcIl6p/SixhnjWdoDKL5BYOn44p
CEMAjqQE8iwNWmPq621BpenzAX86VaZiWviO/d6M2zDAIBjHNLzuebvOP1p/WaoPqzDJLczeFE6F
Fsia5EOHpi5fc1y0OoVJhPfIU79RGcKRdezDokvgrnta1yrojrTyl9jcbvtcIXWxw/8puSLlgUAR
5WxCXM/wQvNSo+rae4rCVtEc5qPay2ey+knOD2OavxQxQQMnb7MlhZaDV+bTRsvjLoDF1iOBhWj9
hPQRPdq07rolOQMdXy03SYtrzMOBvFh8Zm2NQ28pYRgK1TET+52sSAMTVKP8BY6tinsoXoBXa72h
hM7M/oeFtBKlQT1blsd6xzPS1YCH3eZhAO6untL1YLC5AVw8nTaV+Nd+kMzLu3CevP4brfe4u4u6
YMZE64XsxN9BFxtMBwlu23waqrhez/hle3MKZcvmjxEckMubuaqb4BrVqFF3rxWFM9YJe1IX5TA0
Csp/YI+rATaf4Td7BWPnqoLSFuUomCgxYEo3At7O49XYyAAKVgpFKznNI6wP03U5evrUe0l8s8ou
+SumLRK+wKSH5TPzRef9hNT+6SLzvgJKhR7n5VD8CfLP/ecwT2TLfQ8HYLY2fftzRJXXXxJlGOFV
hO3ZT9dkao8rf+s/tYo1OXDI9QfcasBIMsSDIWGnDFxvkx3+qLkkMGx4WMd9zcYZwdpjS/Gud64W
j+ZbU+cUVM/3Ee/X7b4z9GB5XTdz+CSTKfbOYvDGTOwDTeEmQTAN5NZlRIdm/qoaimtZ3ACkki24
C943C+o+HwUDTTGHzKm83fAP96bqqrxG7ITcAm2DPW+YOj63SlVLJlHic9wBCRh8E0rtKWuieyFb
cr3OsxcUKOkfg+sJCqyrhMfsyfgSMBiRYNU/Ex9rMU2ot2I+dGFGKc59kjR1n2PXmacH42nYccdJ
n2lS3o2NJz+C2bu+4xpbfB52MsjrafhhiJjSQ5b1V3irNHdsO0A732Y8iVy1sA5niDiWfThyosJg
+TT5FcpHEWgZ+Hd7C4iDYPW1mAfpsHnsmcIrhub1Nvr9j3gNsN97qGG6HZsZ2ukGouHqNoHr7foT
+pqlhiF4spiceHQNb2O+mP1v3svtXK0LpMupAKD/XTwtkcim3RPje9FhM/waDLJM1eyNgchke2gQ
VcqKdUPaKj5WN4b6i8qhOVp0sc2RhOc6gsGf/cIfg8VIP+8bv5IYKoGy9C7xpvKRjmO5nyGM7PsP
0KwtzRMABNGdIHW5FnI6juOBg4Aw5mrHy/k1AypnTaWmG00DeGyLz7pXFflai2B91wR0ehyVMiLd
gGCfVzxCmD36Mfj15D8tcEz0Pgd4CvM+sQg7KbBNyxKiipZ1UXhkvFYrzaoRDrQ3ojZwNp80R747
0rrMuAnXc7zopilwOTFwk4do5THBYctVum4SUqsqfKCJ7LODw9JQlZDlYf/WqdfoEvJjoTOq/h95
X7IcOZJt9yvPao96gM/+7HUvgIhgDCSDTE6VuYHlwMIMOAAHHMBS/QXaaqkvkGklmUz/0P1HOpFd
rzszuphUcyUzWdUmk0lEBALufu+5Z1jkehI6281VFsWufl8h8iuUU+Z2Djy6vKmfwMZDnDltWERS
ViDvunWIS+gaXeL4gqBL5Uj9zrthXiUlM6jse4OsvlEHl1ltvXmVdqm/5Q782znGUJTVwq4D6H6j
suwQkkw5zBc6UT+g6v0gCn4cAgQzBBZLlCGlPkwrMqH+FL8kmb4aqY6aNsDKAKn1Ii3KsY6WPMf0
yPPZHRLW2x0mQUUXBnlJLwpmdDRA6nfT+6Xae7msu8hPmmv0GXa8IKXkYsR35lfttUnbFE4ZAaxg
N0bnZXNFK+M8nBVwKThogTD3vGmR0MyDjI1HpMR3MHTGZF3fM1W7FDH0iF66aUlKf1E9YoNWPYuB
LanMs+J6rk0sN4i6d+SIgSat3/VWLEfOyjK4MGXTeFPYn+CLmmHHBfUfHEh1MQYGvclSJ/oQY8s0
U6QYS25mUJ+8aBJYve/6xbXw9ihpQFwEm8y4iKQOMnMsemCYuHlJ2a7pDN12uYEWN1irmNb1qvNj
YqIgS8vgig3mlBQs+lNxrUDdTZNIq5GTVTW0fjDgItCM15WV61yVsOZC7DUkgvcGUl76mPSiuezq
AWV9lCa5FwU5rAfx6KppDCXCs+0TGeBPsU2EMygq5eSjF0wsJrmwJOkcMpYo8+wuw5vxbxHwbmWE
kJ12VczpUF8UE86T99zv3LghskAau6MdzPUCllG1mmWZftYjT8KeBstmUMP0S13HKUHLw+O8vx7A
1sOO16Gkz/Y0M6fk+ng+qvkUvLt0Cz30ShX+WiE5aUL5hlJ31S2M8kdXjl6yK0TN7f1QxsH4ru6G
IMJsriUf5jJ2Y8SnzFuZIn3Q0zCEo/Ge5wJyogaTnrCb8nSbWgNzFAZdP4o9Gi2L1SaUaMhb0H4L
ZGn7ZEsK4i6mZtBrV0l6KKjWTyUKqmia808JjKyPASCtmxRhuAliCizC2Md90+Bk2CuXzF8CkweP
bc1VuiVZCnnBkveLvmo90t34Dv7DsL/nV3AOHUIlZjiRDP5ygbKlfUwAOXU3o2dAMLeTjAYPlIvY
449K1X04N+oKY0h4DCAUl3Zh7ycHbHHjbu4UecDunqwLkosirKrJghyDsBPCnRclDgkQqwJLB/dn
cNgz4mybDTJZ48FAYJhI5v0i1BelEnvLCGN74Rd44GjZRZkvbkveVQ/BUk5HJUx+m/imB9NpKIui
DSc/0w6x8+jf5s2MwMJ5K0aSPIpgMnubz0qv8roVUbUMy7Spu5zvZxBy2YPzlLxLSkcRNEBsLb1t
XMnRlWGMtaJg/DCn/pfMxrN94FyIORyzalIgJwejm5FFDzOdXTlPC4yAVBfMBlnRbdvjKZsy2uSr
RIyBtx8DBp01FPvO33dpEOvr3pt6uxnhXOE/LqIkItIzG+1hYIYnH9CLVS1CM4hHtiYzGbvMp7FE
vnBSj9haA9OpRzqUxj+2dKBmDfOOuYafTy/SXeONunzvYWUihI3PGc9WTrkGafAAzuO1toNEfnyJ
qtuFMfUoLcOZz0P2eVKctpfj1IzLJ8SsORT4qVUcp3eJhcxNmEOLla/hCxWTi06VWX47BUCz1k3N
aLWxEhvfCj16InftiVC6bmVF6BF6pZwfwAinwSrQE9e7AIq06dcMp2h1HHqrjB/NOhnTfd/21Bch
bGYU6r8lJ+V8C7BHEuA6ICEvh74ve+xEaS1RQ5kKS/+uAPzi3he80DvWYOhL+8rJ90FPC+9DBcoA
gJ+p4cjdxFgljfB0oPIP42EskADTDdNqrJJOPQm4VNhH5VJf/dL3rSb5isvWQ7ES19wb74Rb8ikJ
PUIkRZUTd1WkY1qS635R0/wri3NdfukyCAXXKkd45bu5TCe9zn3edDdILefFtK5H2sMhJvNIcyOw
PrEH+7Q7FQiIR5KAv9MajhHbnPqp29IiLfxqxZZu6pqwFEIkCDZo0FGjfcnbaEaRisIadY91t7lF
iegudJEU3WPZe824aXLP6l3f64HjG1u061YtKafxQ6E59KQiLXT/wbqiHTcm8Ssv0sUQHLI2iUXU
gtphL+c8Zwm+EplB3tpjbhR1ZmzRYbUCJkOPw8K0gvdEG182CWkvXDypdy0ls+1Dy5fFHOeyLMMO
CbEh9HbJQJGYp/JmMzuF8kWhY3Hb3J/EmoiFeWGqBxn21qGIDu1gXX8rAyfTX0ck9qj1Uvh+uhIO
nl5NmPSITtkuouKfZgQ0ZnlIG0/He6SMM8GivlxyDx3W7HsX04LH+EISHsi9xfGSf9RLlq7mGu4n
x4b03Trz2mUAVcCLvR06NmojH/A4tkaF1RLBNYw+0NGC9zi6NDE7nZ7OKNwyG8C0uGmyCAehqR45
JlP+Jk/T2q6MxzO3Hifoc4BleNAvLjINsmuVOx84UDYX15A3DLsyzkQdDjwe9o0P/O5Kk8SSHYru
8oPK08Zd14Xr97aVdZmu1DxPEefYPYAwJvEHuLmgI0kqbKlZ3hVX1voaCgk4ebldKVUamWVG3A5E
Tf42kx0tr1pL+/Kqi4f+MBjT5B9JN6li3aiiuweWQteVR1GK4f0ItZsXybqonJh75PDYee6I8P0w
hatMhicZ1U5YOlltKNLOh6hFw9pECvP6EYmPasLQAptnj5q0m6JyABASwX9JTxGEXHMSBime4HYu
SBkZ8L/APIdtDrlqdG2BGlpv0dVeupGnv0xubJfLheHEe4B7TUMuK5ENWR9ZOprs0Ciww+AMOE0r
X+TY4+KRHQni31djI6ccvhwxUptrVBbyNkgpMJm4R7MfCiQ67pc89ibQWttyWRWYpKNUiC20cZ/j
GokzO1IARwxjeJ+o58YCW8N5hu4FiZOTDyLFYrHHXXlKN/YOMzfSXTq4GaD4dYgqvWYDjJoipTrj
jhVGop/Ygvb2Q51wmz6lTQLJXGGNKcEGrNh9RTRaHAT3ohMokJQCIAiJkNgAR/OUZoA+ADT3m6If
5iDERjHFWbgAkOarQoo0LQ+zk0BPQqjMgg9db2oaNcBXxuNsksXd+qb15C8ubuvhOIyZzvYq1ehr
1tUQF9luTNIpSLHpEv5r4VDYfijmxFXjetEGXtlF0y4PGB9UoMCNwJmqKZxwznfbKe8dljdpHwlN
6QaTnuAAiwWcJorD6DysnRjkA9aDK9c6tSk6FxXU06VTQ128dxUgmRCN7MCuAo+I+tnkWherook7
cu+RpRqvZ1/l43XcIOftVgFXJV/RpOHa9JTWv/K613I7BUnpR4zBLvsSp1mCEzuZOHGrWMhJmQhJ
WWDnRksACszdCG8jfy/g0+QfOOxDyj0qpskguM+f6ittgLKGwlAHt3OTds8+p1l6TZa4Bqso9ot6
C9t5j9xA9ShFEyHDaXGY3tSz2SB90XUb8NRMFWEmwodPtat6D/GGi1U7rwQO8otfVi26CIHycRV0
2uRoYFDUVtcD0L8ignzB9kMIS5+AHMBG5CjdufXqrYcs2PRTbQo94VOJ2F64JFNu1XFjinVJqWpX
BHkytgjbrprTDaqpEm0BgwEZqJPlKdwLWWfNKk8zPe1jC2p6BJVHovkKPgp+D1f0uMI0GoPMJtmL
caJLBEzMsC32yQaz9hbnWAgUNShCyD2XfNVW9VBu2DQE7bPMeFF6qJMCZinSauGF86spqhJqrALz
LdtHY4UzkUVe2ekLQQyZp10RKKoehw45LJenZ24y+OAZy1mUBxNtjlxm5fTk4dNoHA3o+Jphc/Ki
RpE/qmVk18OpPznEXlNMOGjAdoU91BwnyXGugh6FWTdAyD9isASwSUaYlHBnQ7+vdP05m7Flg5k3
y8p/7uzotZsB/rEoDrHMAQAga6bp9r1uBnXkaT4mOBZVvnwpUswSPuS5a4oNS1jtoRluDa0RdSy6
7JahtMHRQLRkfGOwtbfPqWHcqdDCgn2+dpIN6j4AsJYhvAXovf2kYcZaPBpvaLybJsG45nbUedtD
+D6rkkRybOFKDNGb6cpdWmFqhYeEGbrpJIo8sUYK4tAeoN9LuIsWTICaCnaOnczkyufCqoMzmANd
opJQ4rIYGOvv6jIvur1MqGt23oAo8g/U99Gji3oS0Mw0lTeEpSTOu2x8eOzcekM/ZL94C1IFI40q
oF7PQ6W666y30JFU3Jfj/VKCkBgpv8eIJqNlDaeiLvHsZyV6E99TAEQRqZFOkI/L3luQjt2tKJz9
yp0zCZ1D1Br5EgVyssN2bmpNtx0wcndRFmLxH4PUcr7PCszxIuNXGN+voQb2OzR4NWB6gPf9xL1N
2xEyRFRUuRdizV0J05/wqJrDZWHjByBGt5vMCzCtETUGNHNYIiBNhXM7Gb7qUsnZ1k6DXraGTZ5f
w5CNuEGHBU2QdIYOLMgvedD1/SPv4Yn+LBM2VJc+kG25KXk66DvnMFhZlQkwPmgLQSe7yeq6FIc4
KevizincmMNMVNHv/QGBOEArwC9HYPi88Jt8kFWyn/JOFw8oagElATYUc9YCVlAV8GYGh7XMjwYs
ZuNFsJAQs1lhiieV3hQg850MiOV7ePj5fRBpDQvIal1hkNMPO1m5DjfWytx0N1OHm4aJJ54EZIYT
qec7itsO7ZLmabE8YPYBdGvESt7oZZGXHF2XdyBeDBgxFD6858hpCKfIhZ8LYS6KXLb8cikb6KYD
Mjf2vcsGDfyuGOBAsbGImZ7TMHAAYjGhJKBM+W2vRljcdVX/oRqZIjcNbEJ6sjkZtQbo3yaO7HTV
LXrMI105V6zmqjvlwdleXPMuZvWOQYfrtm1tBrpKxtnUl6SHy0w4xYUf7NhiOL30+iDwNpgt2mxV
qkSjuDZtbwCP0SqjHyeJePZDvCT59A6oMrOAy9O4W77QmtPkkykav9z5FBLFnZ+5ub2C2r+z9yWs
pNOHpuZsugyY18+/zi3PzWU2DpVcLwNXAEA0ZtQhBnUDZiIZfO1E3Fp2NfhV7yI7I/Bz1+Et5Kth
IaSIwGkXmHUzdqLFjmqjwUi+Lkck+j74rkj6q84uQb2XiKtDRQDYO4ZGQdsZkeu9ZPknICce4Ceu
PNMDIkQJFvU1nvNqjWFSAbQBW+ipmXGnSkR73Uij2fOCDstEtR1kDoaf7p026NWTEMitPvZyLD3Y
BGQy+zKcTsYvcgDYBg04T3Zto1GE+NjpyjvadcQOEUsA33fhUDIYMTiKfCcJPNRfUcI9sGJo0sbX
JJXWbbB/wsJwLOtsfLb5ZKbLZpEVf0IVINgU5m0+7GcAktOTkpUZjziuE7rtUaeEFcxS2hAZPsm0
qikAehy2mDveoCrWct+nEAhcY7RRQaeO1IIF/XtboDXnyJtk3H4cBq9VIQQ7xAHTNAVQi65N34Hd
ECSrcUSW8rschEQciIjGgOWiHlWsH6XxNQjitY8xFGCuuGsbG2bQ0bGwURj/0wgj6254RrecABND
V+rbj2jJlswLhQUBIg85tle7hEnZQKQRwlveuGQzQdWJTJ96YiJ9D2E0kOlwcMieaS8q9BpZHrkW
tt9uj2544sGqoykYGKu3EV3OuJFiZnXV1H259vUvObsX49uY6eSMasVLOk49GvQ1zd4p9DwZf6P+
5NwUpoHlm44zKTc4pXz0q3r0r3pslq/lyr/g9oTj4Ht6HrpuYkHnQt3tYRG0aZPZQ+W8BkZqPagt
wMTGHJ76UrfkZuqBEkXIwvX8CNAseo4ffy0nMdDvUHXOHWSSCUBb5nVy0yAKtFxlUIRcgXnXRiiX
MLbDyE3tfvxKLzCRgtM7+IaM2LX93DNKxQZq+lbe2bmJh5VJMsEgvUYnBhg89UoUhdNcvyIxPpGo
fu/DnSn9cpCrsJkTvhEKgRYWni3rFrDWKx/opaufUbcM4vB6mWoO2kX1qeiCR6dM/ArX+qVrn3Er
USW3lUlivsGsC/V6N++yoaRvvPgZPcsGga2bQfAN4K41WI/AWAPgGz/+ml9652frPJ4wyOA6E5vE
93ocqWOMvhuH79uufrbaSWEoqDW4L+jUYGxrNSIal+buxxd/4Qk99/URHaY1ZsrxuKRSky99nVUu
8sVMEMqjSGVCM4DKvIVCiJvrH7/kC3fr3OMnVYmTMDzhG2SJ8ifWdv11HgCd+fHVv7q2/c4C8E+f
9Js1J/OZinFO2KZSOgXOpevZAcfFf89zYMUjQ+GLv6lZUIuLzOT3+ZLdB3jS+DbusyFFq5Cka0Qb
fplGmhoSWomK6K/v7l8/T/+WPDc3f30f/R//HX/+3Ji5y5LUnv3xj/dNhf///fQ7f/s33//GHy+e
m+uP1XN//o+++x1c97fXXX20H7/7wxplsZ1vh+dufvfcD6X9en28w9O//L/94b88f73K/Wye//DT
ZwC79nQ1GMnVP/32o92XP/x0Ilr/67eX/+1np/f/h5/+/J//8qe//Kc//7c//+/z33n+2Ns//KTJ
z3D+E0z7YPfwgAusT/d8+olSP0sOnpRAvDKUI+okXa6RF5r+4SeifqaEKIpEbj8A5+vkUNc3w9cf
iZ+FVqf/wNERDD38T//x3r77cv7+Zf1LPVQ3DWahPT7L1436Hx4mTc/VJUlcx2yynGy58Ny+4RQ8
BKoLAlZOW21TlXV7RODKL12dGhUB1VdFyL7OLhDlENiHrFTFo+fzp5TxPAkzbawOYa3aFxsJxlse
5aDj3dq6GkvU4F+HIcILThAM7A9Tv9Tvp8CkHxzpxDvlacFkyBhwvCgApyqDrN2oO+Cu3KHz9WRy
WZ2mLT1a0XeJkYFBCzFbjDO9QURF7gOOgwKEyRU/jWr4aWgDADqet6jFkf8+iDRmq5zAQyZgZn4n
Osw0bjyCMzuC9KhEhnMnNTQHy5yDBylmFHFD2UPlBA1/fY8CL7/lplhu4HiIggqmB1sA95j1MmSe
0UXUV2kwlR/G0/CJMwZ3FjBBt+I0nypPk6q07mEzE2Si+QTgtN7Mph2jtlvcRRGkzVWfVtMhAYFm
bQNyAXUlu00kT68w+0CNGVhSJSGlC6Js24lsnctA2CnMSmOW1jGBYkNNcYSRmNrOnM/g2opMvC8z
r9kWScIuQYZsD1Vb9beYit61rTNbpKmi5j6N6vRpaNedxncJ41c1GJWf45EwEORAQ2BQMu9laed1
CTu6e6NkfVx4CwUvmtHxggpI4ys1tk+29Pm+LQEho1OzcgeyU9KFxsh6B+bPhN1iDI6qTsiDD77j
Ri7A6UVTLLcL1bwIRVH2awgPsmk1+3n/zizYncZgxOAdSeRNv/KmdLmgHni7k1cyPD9+e2hzu61O
k0yvNf7O5MqumrFghxQsvCdYMAK/Zf6Th1z6wxwUDMSMMXmKx6FegTmHQSkshVB7G0hOk9McdQSP
YAvyAHrA05Q1rcRT3mQiBI2TbSUYETkeSuAyYTvJMQ290TkbccQNAM/iDszkuFWxWzU1Pkw4LA37
YtMaI7zTkGbngeq3njMVXACuyZfQCDZfxeDoH+hQINlyGYYOrdeMlhYsGYe5bVJOwGyTvBpuQJSI
32VgwJjNwoMY7zcuweZf0haDsXlKujU4Z3GzsyWRKuQ8pxnIhrM7gJQVXCXSLY+Se1JdN2U1mu2Q
JMFliZH1faaFt1xktQL/z5qahFz6LHjXaY7o5HAmmtiN1+agjoH/Sjz8ZgtorwBBFtRT3uxxvmIM
mqgqWVG0srckkd2KYLx14dOvyw4dyNXscfuUgCx4Bdsu5eFDNsCgeODUhcTg6YLGwlRgPRf1OnAs
v/IGl0bSd/UBgCdok41XLSxk+IpAM0Rw5wY8bBW6ek7R7drUe/ADWl+V49ChV7b+O8Ybgk2pHRKM
+BhMnGit3Q6G+HxHYxP8Kmcd38IbrwJrx1hyj3mGxTFaWhKs0mBWch1zlOQgk8TdseUqSEIMABKA
ujgy4f4jh+nz4MlyJ9SCb663XnlzIqXthxJpNGGeOT8BqaMH7ZsgIOUIgpB32wgiN169gCnH06S/
8N3Q7OAOAPrskAP1CU1eSh/xL/nksA8nwQeLMZeFk6Kr0c26Ze9T1ZWhzSas1NwpdoOHa74krWzj
0DaLyVegT3ktuu/8lDkKa03AU2O67ccsPdCGkhtb5njm4CRVghjd0OA0wCSX8wjAI7KqyEHxVQoD
wL6Su9hz6E97V5TXPA7kpQ8j9CoqK7Dye8yYEWnCm7WeUow7SDtUt2PSWxtqHyOPwBs7Hea1yg6K
Z/1lBfr1E0Y96D1HNo51mMXzu6YnD4AYszuhq+m9UaL9BN8y0M1x78l2jCf3/PVQ/v+4LCEn8doP
6pL/+pc//fm/oy75X3/507eVyddf+2tp4iFD7mdNuATCSgkjX6MZ/1qbIEXtZ1/4IMJolCjA8lH4
/1abePxnwQgMzAUncN4T/smh7bfixAv8n0H/EVRTgl8jSO78J4qTr3Kcv9cmXEofdgionBTeHAqQ
c1NyYFMGxTm3DyDIlFE1D+Iw0Xi649XAwPmA61+NmRKyBbrmhgB/2TMTm00J0txNT6fxMMAYKkLu
9ilGKI1U0xaXWtv2Pgim+lLWsH0AswMhLh1YAQgq8MuV4X182abbglged6+0OacG9e8fRylGtAgY
l0Ip4UPAT7+v333WIVEKNPI7KJ7BFUdGBAhP6jMyF7xXmtgT1vAPr6T8gAAj0dimz14JgSI6d2bg
d6Qq+TpNJ7Vb0Mpd1NxUB4R5iCtzmqeezOlf8w/5nQ+JVxSgsSihCUrV7z9kCkEIlCV+fMczPa7r
pU8OJbDiy4SL19Kb/uGl8JApquEaoZG1SM/vZ47nZtRj1d57ICtv0ll8rETqRx68aV755r4mJXx3
Qymo/izAYygCHILqDO6QjY8AC7hw3mMatamSfqcUGu7FXtatv26nagPqfcjpDl7u0cieWt+DwQlE
A/khieEq8syYijpItlIHe8HqBvp2AIYg1LNqU5V3fEgfJl5FtJLb0vSHvMoO3Zjc2BPRbCDBzTcb
wW9NwLdF//foEJ5DymAegeUpcJxj6HLWdoNrkouUwAsoKJy3kX7fRFOM0x+2yeAXMe8169V/eBqp
VAhx4WhkENOLJ+P7RwKDOVlAEsbu4cQlLpZ4Wrbam8rDiSm7M5PTt4UnwSjGSGX940/6fSN++qRS
UR4wrDxfUIwDv39lmUMLqpOM3UMF4taJqeNVT+LqldV21pCfXkYRgpuqKT21KOc2UYEJwJTxJnI/
xAFiery02LIClVUBTvgcKMBgvOhPohgeJp3IANKnIoTBdhvl8FC6NkNN1958QYb2448//z/ceSbw
4BESBMh3k/pcGmumFjKHPE4esjiB9TxMj44SZI4oNiP6Cgo52Rik7zzpydsfv/BXb/vvFgyTMFf0
0RH6TMGz8+wZC+wi/BQjmgfLoGut+xVP0xR8zfoWyOFTR8f7vJzB4ky0H84l/WT9ZAXm5QpiIgzf
zXCTIh83nOfgY2MxIxrIcxJQG1LNPjViWTG1XExgh52g3B+/8zP8Fl8m9KVa4YmFlEfpfzDD9IxW
LFnG+aHl5CpexIUrzQoOd9e9doe8ZhG3qGE89hQMf32O/qka5Sr7DDFa86s9B0a+w1KO5rkGffP5
2V59NOf/8v9BCOWELvygVPkvf/4fXyGU//ltoXL6nb/WKeDA/3x6moCI+KDGYbX9B4Qi6c8c5f3X
JQ73B32yCvutTOH4EZxgAx8WtSSA097fq5RA/RxwjeLnK+byTxQo328vv+X8YvR/dsbZBWQEoXRy
49fObWhdyG0D25JXcL6Xrn4G84FFEHeT9ZKbWM+Qs8NPetPlYIF9c4t/5xB46epnm3ExcvhOjoE6
Ft0CLveQT6dZrtm+7eqnI/sbiDKRpBAcAMbRxGBIWi+7aofuTcJw3PbTR/rm4hD5YvjqTxz6I/1A
uXoQFKjR29742UmhcuzLLejCxypNL0AeOYBDtXrbpYHlffu2lw5qZ/Tk7Oj5/j2PYYddVFP/ysXP
tq2/P4tnCL1rhM4RX8LA02qKJzAyhz1CbesP2p8wBsLpuAb7n26quifbDO5gK9kgVfttn+xsk+8g
/wxaLhnEGj3UHRBsLSP5/KZrn5sAVqAL9PGEL4RP7phoRMQ1PqTZb7v42QL2C9ChBECbo/XrYpUt
ybEui9dw+hdW2LkNoPQISHhBSY58Fp8NiG+QyD2/7X2fLV4bdFJKlGrHJcE3uXB3ZRwhb9sZzh0A
mwEXhWUEOdrcsE0TeP6WgEH6Sin90l05/f03i9eHo3cCqRM5akcgpEtuIbd647d5tnbN3HQlsIvq
poJlzGqCOmtDwMO5eNs9P1u+nJbCtxQgz+xKSJIINNQ3w8zH1+wLX7oxZwsYdPlxlGOX3uSzBckp
myXo5+bhx2/+a2DO3+uxv20P50m0HpwJuOzK5AaE73tStBpquYrDZTonM3i99bhxoLk8Cw2gDInH
8E9SVqznvJrugEBBruuZV22oX/ik52Z/Eud8OXm2PUIzgWRcprakNq8V4y9d/GxJD9BAZGBIt0c4
2N6BwdtEYonfeGiee/0lJFma3BpQ+VrUq7w1n6Y0eIujNegsZ2saMynbYthhjhmR/gMUvBHiQeNX
vv+X7srZeTwsWcC9ajLHOhMFpipLDAmLACL6tqXHT6/7zaqG/AMppVVljrKAAApgNYT7Y0rvf/z0
vvTuzxY2XJqFGSYo22tAHCFIYe6KT3T+5cdXP92D31ka/GxhUzeNC2KT5dGN0G01CQVWP9R8D17Z
mwyh8N2erW0at2CEzZM6CsfXMUMHpOlbv9qzw5c6cM0MUrKOg9DpBUZ3JupJ7b1tuz43/INvCWlp
MEFNKMkVLOIu26R4i4U1cMezlVoLjOMXSBWOJG+Fj+HJgIYwBkPmx1/rCw/NueGfcmUJ7/lAHmkQ
75R3P0FX+OMrv/DAnJv9xSwD2lPO8pgx+BPEsHZ4JGOZRjobgocfv8RXk6PfeSjPx7LCA+sEAkR1
rKRaQjgM9HCytXfGSqgfVJaJ1eQl9WPWuGhc2l+XPKEX7cSXh5n24FXOJrgAYxJ853ysxR6axx4H
YgtxcwrPXSTkfoK9EjTCpnk3NNlOYZwQgdxmd10L/cB+ysjjjz/IC9/CubEVK0CPy6wfHJ1Ei8Rz
BNtlTfem5Dk8QqdX/WbbAWE46Vovro+WQDtcAa1d1X4dv8U9D1c/23YwqhtNSxZyzIb8M8Z8l8VI
XsFHXrgt54aFI4Ks08Rr9VF67omK6WZZ6i9vuuPnYHmJoL8aZkL6iLijKiS+Ocbg5r5tnz+3K6xA
+U0hgdPHhMuDOLigeuX0Oy3633nez50K4wHIocVFj1KW/jU3mAMnJ2UMvl+yhpCr/ahSw+GTGrxm
OfzCKj63L4QNyQAZrpFHSBHmS3iDFnsNTSKGwBNfvemrOPcwVCxAtq+f62ODZRUaXV6BDfu2nuvc
wTCoe14gy00fRaBhPtS07S9D3L2Ggr3wfJ47GFYkRokOw6ujKto9DHc+GJK+8k2/dN9PL/nNmqWY
bTNoBdSxg4HYNaceSBepRw6xGl7jk50Bsn+rds8TlYvUDKqGx+5xLEr5vpg5VHYCbj9plvX3tubN
rQSHbVuBDKzWaWAA0Waxt3ZNHWwXEAxvAIG3q6qBZ9Bk8vrz2x6Hs0IDeCNyaozPjxNNfbBcEMsh
zNPbrn1WYRSZEDDKyFFh6GKr4IIemRySzrdd/KzEqClTNJY9SgwY1sDTzs836ahfKb9eeNTO/QmX
APZYDu43aDd7OFl2vn4aVRK/baM99yeksDaAU1pGjrD+5muI0cbQa/zXhl0vvffzmj2F7mEMYnFM
itLuqrR7KHU7vO34+ToV/Wah5MnACrgLiCONx3cQeIBc1fG3PS7nkbQ+Z7krc2AT4M0fcv1/OLuS
5bZ1JfpDD1XgCHAryVNiU47jjBvWTXIDEgQHkAQHfP07yirGtawqbL2A4Ca60eg+fU4PdhJ9+/Zh
eZ2GHwAD59qc5yTOOqHTo4wX9X4Ae8CP2LDyI3qeIHI1EkPPQZpNT7EqxI53FfsI4P7PTLQN5LTi
aR+kK/9S6k2nfsfXVUnltVnXqEnUMaRhX+5mtBM/VHOcen4nx/WoAFtqA0gNQCLpDS7dHzbF6Nbb
xjx3wBzPA8cNx7xXqo6iZfIa48flLqbKi807Cl0sfJEVJQFjgTpWhKUPGDDddSIe/S4oFwcfyGAE
mUmsoLkWf8xYelOK5uBlFRfeTtI+YcWEpZEI32PQB71aH+0bWMRxaDBFpcKCM/aYUfXDVvYatIt+
x+TPXfWXOze2AR8aCL6OkHf90Q6hBYXlJjwtcjo/fy2OeVZJBwi8HNcYAziLDMebhevY7xS6Kswj
IJ6nydDiWKx9cSDgp9mrDZqFfl8zfLl3ZtJgC6rKHoOeZberqmPA3filTgR7PbEMXO8sgW7RBeXH
Iqb/WrDLXC2qa580i7vbyIAFc6ysvdAIPln7lST2T23+r6+w9MEcr4zx4wbGzfddKJqrNVKj3+ou
kD3jHVEKBGrHNkQ+T4rpGRDJC0H7zM5dxLoRYDMChoYfjezZXQiB3WsDeKNfKHAB6+UMAI5divpI
CjXeNOF8DfI/esEsZz6wK0prR1DEyt4URwbEI2DLmzIPiVkUxqqmBaO5UV/xU6JVSj9vcHVqaWIX
ExUb/psUj8ITLmM6lFsfeunRR6GrVAsK2qIHkkEeJ0MA4Iz19SZIcOXlbC5WhgS8XmJgTY+b6PUO
BALbHkNi64VjdK4LRR1fBtXAKKOOoOiiKwgWsBYkEjaob5qRFmC3H6d30CbekHJH7a4bsvjfqQOf
oeeHcVx9KIqwPqkMHBsQIIAn5TbKBp+JDnwT5x6utaaarlN9FEBxmDL+dy1Gr1QscDVsG1JCoigY
7TFWmoDwItwbAypGn88d/AeFZckaB80IQrwgLXbJiQd4CS843usxI3AFbEN8unCJCsxj0vgXUXi9
dTrxe3IEmXMRA6oOTpq4XY+g7sDA0SLydG24V1ETgxUvbxwEfMz+dVKi941J+B2LWfJt2jD3/rbR
X33hhqCCfbn8EjdcWNDTQKCVfx/LLjwAcUSACF8vKcSfrPCfiwa/4Jz0WWKgMCuTKh8lRMCA8Wp3
ICQB2wBYhEFAXXZ95HM545ecgy/WADCtJJM5iHXuZ/xr4ByNfPj0TxDFF3Z629avHkKswV+s8T/W
dynm0EuZ83RBIWGRGPiuzY3f4qcr56/7PDHVDD7aEB8S9J1XmU62K1aTT28v/nqsxNadIy5tuqxT
SmQejMEC5raow5ebQZiadjrMUWEeb4cMsxQg/InBuyri4YHUEffJdPHrjg+EIG9pTF/JvE3Cf6So
MW0d+lz3WPr0rf4yWxtt6B2mkcxVbMBzDPHlCDMWPhENizuvS6W1rJXGN0G6Aq6mafq0dvWll+Kf
l88rjuX2gspl3raC9OC93SgmM1tdpB/HNWMVWGdti3EX1I5+KgZyP5BYNgUHRl8W/R4E1BNI4218
k4AV+bOYQXQP0vjiEBZg1MRsN8ezDbNJOq31j6EI6YVa2pnT75aRIS21ACVEwAYFDWs+dWrHhHh8
+3yeW9uJMcyCor/frMjnKGI7kI7wHbFf/dZ2ogpGPRJbRmkJMxs8JbpPoPz1W9otJPeraiZVBWU+
NbU9TJOW9wTkUhcSnDNGcYvGfITiOVRXyQPYHqNHVIqnHwqkGZ7xxjH5AjqbgZhN5ulsnrkEi1u0
qvjCrXRm664uWCOipMTkU5XrU2c5GDAgFHpp4IWA6r/0eIzSxItsJpmbJdxABhKCtHIQFwLlmY27
fUIeDH2t0Q/P0WD+taXmd6Eyr741Nu5E+KCIVsMTOFBM+mCHgXIggegHv0PuxHezxHatuqLKgaK4
K3BJ7WTo65xO9E7CbACHIOrnBbiH99kU7JleLuUv5wx++vtf8ZvNEcYrTVblmOb5ZwwlqGtFNF95
WcXtidh2SUZ8TvKgkvQjRsYeu0w/+S3tGLyu27AF9QeWBgwITJ8dP4wR94wrjsXBzAFgqkjJQyab
fo9pkx6cm36ueRo0/tvgUZ+gBR4N5AH0Uds+IKBki/veq2eHYWLnxiwZrU9cPdi5moL7BF70LEGy
73fZ/5mY+OuwJODGKqAQUuYLaIBKDKOOledJcaJhbSPclhjGzGOuIRKx3G7x8sPvpDj3T9zoSMzh
Uuat3dghTqftgNRy9ctr3Z5312jb0AAbry2GOeOAqT20L7zQryHaoi8PC0g8VR8qfE5TLvQek5J0
Dwx74ZcWuv0SCcQElbMkD+AVKm76ut8OZqN+DvoH7PDXWREMZOtgZC4eatE/kta8n0H/6ZcXut2S
0q6lgMACfKgGf1ACZsk96Qe/Q+62S1bQK6Xr3JU5STEoD8ni237NSr+cwu2X8F7gpgeBCcjerQLL
a8X3SbsVB6+j7jY/sqhBgr5g9XE5btk/U/Hbb13HO0kA0rwhQDoRifU2Tc2DruYLn/Lcy8hl/+lB
vRKkAUF6WI/xh+Q0PV2HmTho6OG+X+b0t6jb9kEX5ZwTg7qDmfXgl4K5LZEJN11ZbqLMV4yX7IrN
zldibaXfx3B7IlvaBisUe0SewGhjCQUPTAD6RZ3/NEUCfGUd8zLntIIOMbHv1gjDNF5f2+2LpC1I
rQXYX3M+nEqS4Ayw1YWvfbrkXnlyuX0RAE7ZugQBli5SiXlh+y0qtU/PJYQuyMtYSTXY9kiNtUH8
f59V+je4qiq/S9ttipgFtMcxNKtyqHpAQp6u8nZBVuZ5DsOXO5dLQ9Y6hiBzOC0z1MlSkIaazXPr
ju9icF+JEC2KvJEjaHglSfdmAi+231lxLlcQsPYDaM8EVL6az0U8fcqgPuq3c7cHIrqs0dAyQIrX
BfMthA8+lTFTfoHYbYKAUBYyAXTGaQmjW2bIu6VqfOrHGF9y3hkdEqSwpxzX6grAeEFtCOYM03ta
xUl8EwEyejEJkTMCca1+iZBElsMlFNMpw33FQd1+B/jzaw6eFvIgCeii52ocQDSi1gOEZS816c7E
ALfl0agO+jtBSB7APd7v5lpcD8Xi+cZzWx6cdFk6KSXybk6g4hFVH8dA//A6626/I4TUqyzAKPdQ
IpHZ5HyLdr3nR3WdFATTEsqK5IFFUuQtBApBvLnEfpUjt6HRVKBZAAdt9kBWEEc3Q8AOutg++ViF
uS0NNlWx7jdDHkI+XhXV+n5g7QWrnI70fw8jcxsaTQhuFAoqnYdV6PYaHMPLnSyi6W5Op+QrKlXy
2utfOPEe/P0kQ48bnKcgsHjoIKQF7sdth7yj9oqQzO2cbNUCUC+eeQ+NWM072RXj7dJ5YWJBu+oE
A/CT8ob0SLKLraFXk0bHdW7Bqfu2Xf48M177AM472FgmKmXgqijwygOltHtXY458v9TzP+syIPzQ
cH0AEyhQ9IV5ZPFwVC0tDlsWQZsxE0/lkqZQmGrm/awbuqs6+7GLQO+oQaR9Y1T5BQKNAqwB+haC
SsdRdvMOk/9gkgfbzn0QNHIPmorPb/83r8cddmKw+PsrLys6q1lpi4cS/1C46mk3pvrZb+3o5dqY
YgVrQUCgblKFGjKM5WO6gmDKb/Hw5eJWgt9vNRteUnFzz1dmdy2O54VvfM4qztnvWj1lEsPRD0XP
7qeYP+rWekYGJzeYWkA9m1RmDwrTkNDiXClkzvp4bLx6wJjIdSqRmA+UQwmk08Os1mkP2uXvUC/y
CvaMOy/vKDBDYNjMH6CCINID5AWWah+06Ha//VFfv2jxGH75UQMwAUCnATG5rsWwL5Iqul0SI6+C
Sdirt3/izKd1+StCABarYUqzhyGlD0q37W48sTb5Le6Ehi2BwivUqYoHEfAUeksdaCtu16wXsVdx
AspzLw0EnCJJu2LNHuyUapCWqPa6Je0lKtNztnEcloWFUXFJsgdh1qeB0K9b7AUrw6l03HWxM2Kk
7eFR4XZo2ivalz73VAQs4EuTgAF1BDljWgFlV4Ixzuwt63yeIFjasUdvVa0Fj6sjZRtUXpsIzCu7
oCKeyzs2YXZWamsEpivWvoMCRvbRrBflql/9lti7E8KCQdalsHQ99nXyeUpVvT+9vHce5xyLO0Gs
L4kFWlysRzsivwk3ZKogUewPXqu7EazsAUSwQRAcFZPxL1CmIN1Ws9eNByYUJ4aBKnCLNSRjj6oc
/g1CfYTe7IU3zqvhC0s74SuM22Cm/Twdy22sHothMTtkAerTwJbx2c82Tm6TqdSgh6OnI0tr+YFA
rhr8fE38xW91J34Naxc2W8LGYwlU8u3Q9Ij0i7oUXk57/E/iBPM4nlqKeYQopR6PDHR0/4A6Sx3k
IvubTRTmBix10B17+9842fu1H3L8Nl2qpJiGDqR1E/Svaoi9/sOarv+8Qi3naUJmDiI7EwufRzP+
LceNsyzqhd5GjjJIcl1lZE8qr/sESztOHEEWwJZ01UdqNkj6cr7uNSg9L5jpTIhw2Y9kvUBeAQrZ
OURp7rvgI4TUfa6pCPwiL2Ny2sWYa0cpLrfSGGgVrDc2XvxYBQKXcwQkjdlsyxbbjmKx32oGms+t
8Cp/YuuOD8ctpIv6KCI5Scp9B/EQTMT4xTXm+G4bZSsBoSXJJetuQ0seT/pVb5/4M5/yRKD7dxpf
mUKsHaZr8hSCQl0Q7DIhb/yWdryW8JAtZrBY2rQfaYfizdyYK7+1HUeF7MVcdiUleUmSaF+W0DCa
GiiX+q3uOKYKoyod6oTkFYpmO1mTYFeZ1aewinPiuGaCZmjMRkPyoA8XvOH0TQGlSM/P6dyv85xV
ottikndk+URotYdapk/ZAyTIjmuGQhbzVuJzat5dgbXqTjbtNy97p87NmpoRFN8cux7b+jqYPkMK
1s8eLpHIHJgMQiYbySlt7mc7XPejV60W9nCccubJsFlIXaHMHH+Yh/Rw6tD5HUCXRySgpjbziG2j
VPOwQstb9elvP1s7XinCCEID2UQwKMrFvknMt2QM/KJ36nhlkoHhdIagcN7FCd/ZZX2MQ/PJb9+u
T64bsEgjjh/oW55Mgw6TmNnkaW/HJ1OIzdQpXXEANYMQIIT6tktVnzMB1kWBpsUwQIQ1y3Kwt4Zg
Y8Nbw0CL+9rLKg4O9H9Q1YLcdLXgoHRoJSYQMYcArt/SjlOCuTsCRRst8om1VwNYEcAgcSHdPWMT
lwsEN1g4Jhl2Xc5tjvwBhdQ7v007TrnUUEEcipkAOAQR5NMtDG0jr9pjFLi4z2YeEbZHluWx3j6h
5GBBBuLXiMDijl8Co7pkXSM1yI4N2QUm+hSQ9BKJxuk2fyWvdZGf2SSgGB3Y4Vjb7nMlE3UNdZ+n
LE6I333sgj/HYYKW9drgB/pq3VUn0TzIYjV+7ulygCQghwyCOAW/S1kK9DlBWo+BAs/FnSsTEqGB
nSvWHyUH3LYVoIje1OJ3abrovpqfyFYiiLBWiVFXZTbwu5hDT/bt03461a98Vhfep2gYLbYBYU8g
V/M9yaBVBxprA8HqOtmpjlF6IRacOT8u1q+HiCfmajQ4agBHRkaEqaGriUTZM/Rw4WNv/zfnfsTx
3WJWdqPz1h/HkdePsWXsPa/kjxa07Rcy0lPoes1ep1/+C0TT9DXBiGICWgcor4GcPUr5wYpY5rK3
wZMeFDlokDlfry3169GDwt3x64pvMyMDOd2J0TPGRqt9S4afb1vsTBx1WTYqJvXCoSd6xCRxeGsA
kb6e6jjyu81dhDSTCYmsLfDqEGv2Ph7snZab30gneIFffgooZiZ4akMnEpK65UMfF/TJBtL6gI5g
dMenocNeQCzPzih2yOd4Xr4tBtzAXkZ3UdICPGbQspQj6GXqRy3F45z2fjRsgYuRXtpJ0rYZxmNC
dbgDhOyaSvvdb9/O+3QawiXWshmPkMT7WdDwMVDKc2nHcyFcKPQcqvE4mk7cx6HWB7CNmAtlkjNx
wSXU6MYZqoiEz8eWz63YjQ3eHxWdpx2fJwwp+lnHcdOuDxTolTE01UPBb5e28ftgNE9+a0cvzzoU
EMMp3PR2pFC/JgX7ZlLzy2/p8OXSBDcKBFUbnq8jSXejCe5TSLcf/BZ3fDTRukwDaB9gonuDckdb
P4FO0vPIOB46gSppxmjQAqYD81jb4jubwt7vW7og0lUbBkFJkuUDunEQxBw/JNy3FuNiSKfKmsr0
TZaXFQ7KNrXDocpU5Ll1x0mRLMhxGtrpaFN+T/l2X8jh2etrugjSFqjdtY1Id2SYkYJMcLSLUOn0
C4ouhFTPBUm1zoZjmWTfRHzqV6OOd+23c8c3IbyEFC21Ldg89GOFWqksL7nmmQzKBZB2+Jp1IHGD
0iX9t28DsTdF+g0C0Oltx3zrpS6QNMlWqBZsBL/C0PmQU3rNTLz4XdOh46UthKzBf1jIY9rO020W
VPu5adoLGdPJxK9kTC6cVKp5BEdHj3FPlkY3FYGwKmRr/EbnAxcx2oxRKZe5lEfIkoJpF3PV+z91
Qq9j4yJGm67jZdtNFYbBs2ciANLj1I+uIHARo30CURse0uq42urGJsVPS/TiFwNcwCioINVgZ14d
w7b8UCXyd7J1nkPNLmI0rAM0xdhcHcfCsIesmtpvcRmRCzf1mdPiYkazpmoIjWGVVJIn2iy/pna+
hGw+t7ZzibKxqklUddWx0z3BTUcBOFFV7HfOT2Jxf78Mxgi4yzKi5VFx+gWo78+QLuv8YqNLo2Gg
QAumcy2O9QYqM2jG38a6EJ6LO/cohKZjNo8n9mVSFXu+ihKiYNlnLw9yIaPgiQllm2DntFo7CNg1
0GaCPrnf1l3MqLJTOc58LvIMA7X7AXp9V2u9eQE7o8CFjbKGdBuBiEu+yux7yM07HTSPfmZx0l0i
Rkhtyw51oCq9wfDRM1OBZx7qIkbnOd3mfqx4TmRCr+Q6iUM3tNLT5M5NGsdVUwdbx1Aey76gBnfo
5/STn1Gilx7Um7HUBdTL8rpZup0SG0Toa1+LO+4JzEAWdysp8q6FAgy0bG7IpjzbsNS5QPu4BVHI
WKd5zFb+fZVb+ntNUWX2C+cuXLTradAvpYxzKBby68HEwZWps98+VoeW1EurF+UoyTKtUY6e7Ce2
9e9tP3tl6NSFi4YWBLPpkoa5GKD01+1Dmfol6NQFcZqRSgLCkSWHEGEL/ZR1l5qyufYzieOd1tYF
7SAjm8cLf0/i00UUeVXzoIrx0to6g3bJLIIlTzaaHQcbUX2tMJXlxzDzRxXs71to05x3oGGZ8srW
NXozFbQvp/Gzn10cBwVjJ1VWR1MekbE9aWH+m23U8xg6/qnrAup3Kpxy0oVXmCajO1Zzv5AIpXfH
6qB3mGkUTPnSTLfWkCdTXEr/X08qqAtHSgCD6VfUkvOeR+UusJCgBETp2cvg/0EjRTxeBwyO5qJt
r9Mm+5qVxK/5CCW0lzapxnlawU075qmMm32YqmtQhvulWtRFI2WQj7W1YGM+RfGn2tSPbG78gooL
oqwXDCk0AG3niYwzsQu4Ce6gFJt4JaDQQX1pFlmZFOw0/LR8+QsKatU+XTK/yxOqei8Xt2AaWuYq
GXMdles+4YrttR0/+h0WxzsDPtcSBcUuX6FFt+emPIl5CU8XcpFGcTJa+L/s8iKDKKlRB5RMvTJn
6iKNJC+nIQmqDliJ8NCbf0K8bv1M4qS2JmuaZJqw8piuAopxa38QLPJb3AUaQfAo1pNc23zNiua+
qZdQ7k2tyubKa/Mu1shkpjSzDVuQ/2yFhm5yPG43oBa3fsAd6sIPtBJzRqmdMIet3iXWRIcyWzyt
4+IPNkqmRYVBn1NbJHsr6w9EZL/etszJF/9bUqCp40bgGdoGPJ2xNgSx3xVTFP08pWDdLlo6z4vU
xWJZPtIt0lGbT2P5fjZj3nJ6AWl+2uYr23exWOjljHOSJm2uIjlWuwDwVbaDQkTnFwhcQFa4ikiR
RDf5DLFssJgMa/sbr5vo6W3rn9u+Y/3AmgJslEuXJ2ruPpO+SHczaUK/BIk5USxqIDVdBqLJs2Z8
rhP9y8T6i9/GnRTDasX6rZcm19v3dqQ/45j53UkuIMuOoAFSNVaelmCfWMyDbNQr96fMCWHoI5p4
WCqTz3TQuzameykGv4cFdQFZMmViCdtiyguTtD9RMLKf8Ep69jK3C8nC5KKAdi2OecVBhS+i7WNq
Ey+QBnVBWenERcWLuM37TWdXzagw0A2tTc/VnTPYR5bXVbwMeTCkfbUr5qWzx6obk0uiJ2dcyOWo
KxqwII+DHXIuSNLvepjpaiNx9MvP8k66u0WAUS9i6XObiqOa+/awNtIPDwd54pc5TGdKqHNLO+ay
0pjaIseqkF64RsyVvVyaN5AUlrZB7jXL52webpJk8AsrLlNdojqL7mKNMC4J2+Ph+Nyk5IeXuV0s
EmTHZw2WBJ3PMQG2xEZ366j92jnU5amzRtiSRELntY7WD7wI7X6TvbiQerHXryIXj8QSO0H5gfT5
1NKsO2TdzL93VbmWu2ZiBjRSRkEdNVWeKYcLUbLjqotKNzqHPDAEUBWaVVdgT1uHw9uf4oxyC+7/
l0dokDOncTEOeV8zw/6xgabzA5+K9it619x8alI98xoczYK1N9Bag7gIVC5o/3mhLBzexayLmn0V
kLF/hyq3bHcozpltN/U16O6WILJ7TOdhqJPXM3kudC1Ubgb6vI4D5O2XYmPN+4pMkcHUZ7ntRCXW
cKdJxDq/68BFSZmQdVu/hn1esv4GmO6vw3rpdf868UcE+rqXtuMFn6OS9DpvtbHpuzXrKP8Gei48
f3g3DSfNqm381HVbvdxBLVcrzImPUCxbujHyy3ldwdpR1Gs0Aped18VwjaLlD1AW+93RbktXdCWf
Rygl5rYeDzzrroNyufBmPJOPuuRukrdLMXCrc1aBqOpq4malh8lWUuM5Q7gXV0dEXSQY7bqgH+tI
59zGhyxo2aFOISX3tuecuZJcIJgmYWN4Hep8o715ChTTV6URo993ddFfYRpA+a6edG5kqZ/bpomu
K2Jqv8TOlYRK2WIVpLfGPNqKbkexaxB7+vVegEp/6RULtIqryeDcaDRhd1HB3ylG/M6ki+yyM9ls
OG0wuiowXpPNagfGcj+9POpiu2gKRXPdrhoVnmTchSK5Y6S7YPIzR95FdpliauZiLnReWJXsKcpS
d6xiUEBr1kvcSX+6rK+8k1yAV6hUTKFRhsuiyZp/6nb8PUOr/BYhHgTTVqzfIO9ZvCek6A7rSrfd
WDfm1mR0vA60KT800VweJtWj87lKNt6VRcjflWBvP4luz+UFQ5zxG1fcu836KBh7+I0o69+DUvO+
Ktb1xs8pnVwrZaDRpBGrwQJafbCRLg/JDHi51+IuCq1hGZELg0+yVf1biu2u136qMtQFoUXR3Nhy
U0MeJ9mVSev3IP3/5bdr9tIdGYF2bzJ2Og87ru9x8LJbMzaTXxR0dZ1SG3SoLSKSj3J5oOyxSIjf
o9+FoNUrZqfBh6TzTAfPzJTpkTC5+b34XQpDDHuuwPEKVNCiFe+Vjbd7KDk8+1ncSakKU4Ktu0YR
LWvBkcxLrnaGw4neXv303V5xcpfBsEzWaSBCDDk1KOSSJpkf5Ebbd2OSqHdNHHWfkVmZC1MDZ6KW
i7wSApo+XTLgYaRIse9MU+820gHHC6jw/u3/50w8cCn8NOMBG9a+z+OAvMO79GYYrN/zyIVfRWXT
9hlFclSxOflco+bwYU37yS/WuPirOOnKslb4zNCFJfuuQuV77jxrmS6Fnxrqal0IvLaaSXetFsjr
MsH93l8uAgtl0rgqi6bDc539isUid2vfePFgRtQFXi2dKDZa4/2VDmQ9QHii2uk58XwPucgrTPUQ
Hdamyymp3ltMtmPsE891v6Po3B6WNsqAF7TLO1t+7ZFMj2r2i2Yu7KpATpTV66zyVJPp3dhle7TX
B79z7qKuRF+sC+b3upxH8QGS0l/qVvl1MF3QlS07dI04lk4BFztUSvzsbObZUXNRV3qZdGHqHo8X
CinMNRXfRxt65ucu7CqC7jpZKoSubhrr2zAmj7zoFr9Whou6GoelyBroGOSzYd3VBvzVoaq45+d0
7g8hA/AR1ac6IJl+sFK8bzW78PA6E2xdzFWTSBDNrFufg3s0ulmMiHYh79k7L/9xUVcVWSCUtqIB
E9S4IypB7lrdX7iJzu3c8c1N1wuIxZY2J/1BxXGCAfuouHClnlnbxVzFHecjT3FP0Ln9qcrxrtog
yeJlExdxNZYDJF4ylBZltO2g+bIfhGc+6sKtymq2KUkQxs3IPifhzo7FV79Npy9zxhoIyDloZxyT
NMx2es/iNPO0h/M6LPpFtH1VqZxzrNlPhdov8YXX4ZlsxeXl41NYh6JNcUZEhkyFSbP+HozUu2Wy
y7OfaRznzFYG7amBKQDRJnVFuDyuyaKv/BYPX9oddfRsybJY5S0qZiQu7kyxfPFb2qlVDaVtt5Di
bmO8fhdt8XXB9K+3lz5ndsc1h0lg2LHfurzHa/Nuilu9lyjr3MXM+mw+zFzIleyoWfVSIGFZxvAq
SHj8IPvei6YFq/OXVu9A0degTtzlAzfXcTOUQI6oyifiYvFTGv/X/FuwkQB1NNHnrUhu6vTQll5z
t1jZcVIzkFqQugKDbq3oTrXjxwmqA29/0lcjItZ2vNS0aTJjYqbPwfBudlyz4xgQn+sNa59+8y+L
VNMs4wBknKcazlcQEz1Uw+CTrWBpxznHOmQs2VSfc2U+m40/JUP1w88ijmtGM4+mbuhOLaIJwkVZ
j0p3csEip4P2nycdtu34ZtTXS930TZ+Dzbzfp1EZPTHwmt/wdMrA9F4sEEOnZK+FvtTG+FPEfe0n
HZ9NZttUI+NdrvS0fd3GBbO9ZVPIKwP1mPdNFeDXZ6hu9GSyajc0Wf2UWYr0tWP9Fznw9SltJ7NH
NcEc66Bobmolt2faxNNBVOwpkoPad3Vv92OW1fcT5tl3dd2bwzD2/KbqB3kzLAu/llvxvRsbckO3
lQqfKybMuHMKZlokwTZtTZ6k6QeIb/wMisBnyBFLuw23xIiY0LbPIzo1oHSLzG5oB69cAas7gSjr
KzFUKc7YNOIxSS14EuXgxZWDxZ1ANGeAT1MoiOepEJCtBLH0ltT1wcs7XIyZkq0IC1a3+bYFV2wL
5a7ImBfeHjt3glHXzSwLq1XlQQNVRJLwxyyq/vXbuBOMmAwWzE8mTS4C/TVNstst7FPPc+iEDK6H
pubgIs6ZFD8FaX6EC7/y27YTMTbMe2aFgUlkkEzXNbsC3b8XmBfmdkJDxaagmEcGXuku7O5C2qn7
YM4uae+ciXUuCCxlZF6U6ppchoG62ZZN3VqABXrLyn3NYnIgcZuAvTbxIu4LMxcVRrq2Lmf0O/Jh
DufyyhgMyiVNgFjk9Slc3JMpWdPTvm0REsKbiGFGhvQggfVb3Lnjt42lU9HgKThX1ScSL+NBlza7
8Vvc8aut6NsQKrwyj+kQ7WZJy12VeE33wOyOY1mLVgMNyxrKcCXZFXWooCnGPvjt3InwaRwNkwIN
NyiX9NdqjcNdNkGwyG9xx20hsEsi4Km7vJRzgWf9vY379cJhOQXbV65dF/c0AqwRhqVoAY4rtvhA
R1PtMU2g93pIw7u4MeP7TrSe6ZALhapYbbYYczKA5Vcfy+YuTukXLxu5OKga7W7AN6cm35a23kVt
uuzo1jy9vfjpcL9iJBcHFfSk3RoWAtG2Zddllh0SyW9opr4F9hIq4E8V6LXfcG7DtgJd7WRj/AMT
p+vVkla/2qStHonC4CWZy+DZLiJ9D2rYKd7VM63vI7A8mF1jIv0YFww76YOlAnN9Ua4/5zFQl3DD
Z7fm+DyoEwJDgTLLq8COejf3uE2VKPr7qgXnyL6Jmo5eDzHIanu8U25KNkT3MSPh13arondM19st
WVQJKnCWHgD80vu3P8vJc18zmRMuslCAm1iTJrdsSw6KKgwbjV6l1xB0bPjRvx4FE7VpLGPcwybK
sutkCdV+y4DF9Nu6Ey/A8pmSqRs78KjNJeaYlvZQgLbNc3UnYOghTCPT9ig7BJjynqwwu3X0fHe4
2qkxylwTkPV4+tKF7VKhU/Cr+smlZi40rS1Ks6WMNnlkl32n6O8iJNYvjLrYtCCTKAo0qAqokeGo
tLHcgbXtwovpdOZeOYsuOo3O/QBu5Ra9FyHLvS3Ddd9uEX8POUUv+EuYuSA11YJ6L+7SOm8mzg/D
1LybN6g0vX0gz+3f8XFwcVUp2gENJvf4csfBHLqvdRDBmTXze6q4SLWqipCCd7LJdZqMn9RSPUZk
aj+/vf8zscCFpdWgbGooiIpzdCMDQN+yz2ICksRvccdbF3TC17ZdsPPT5ATr7hUnj35LO65arvE8
8KKBIMu6pjtJZbFjfPzx9uJnLne3qRxCLDAcg7bO1bS28V70Nb1Og0h+7jRIQgxLt/vVROrq7V87
8wncTljRjKwM57DOi800e02H51ExPzO5FASgQpdcYqov/z9n59ZkJwpF4V9klSIgvnoufUnb6Uzu
82JlMok3VBQV9NfP6nlKkz45VbzkYWrK9iBsNptvr7Vs1XDAxpceZjZ7Rgb3LgzEQM+3xmBl0TB+
b1JUFGDNLa/M+wtfwYXyZIcaUD9haW37cCrk9Ebo/naIxalGrxzhlV8K6iJsm5pSFhZYAW1ZfEnL
9CHtZy9imKQut9YVKTEw4X1+9vqDhtVtmbIPf541F3Irl1pbV1xZM5CIKOyNKO1XservQiBAN327
pJ9LKtr3f/5DzxWRVyK0C7D10I5OQpvKx7RkYsokXKJx5bn1N/Memrt+Gy3YfDtMmSjCFgyQXq81
ovx/mfXKn3avQ1PW9xW2+w5VdLXm1sAQMJkpBIzWsj/Pc7BkwD/SQ93X0IFlZXAgfVN/4H1SP3R7
4HVFiI/ohvgQ0cVwfMQ+Il9q2f7dKi+ZSDzaycRsv0Ars8U1AU26c9uhl7ef6Lc/f7cLYcUl7NKN
jMOw49l7sL1r4jnOFMxe/CK7C9iNESxmq7pGXEmGN0XJmqOo+Xz2e3MntqNkPay4t0MKuXThoV3m
b7j+9azluGidgEre1E2ieawrAmKSr3MW1+pKNnNpzJ2KyxI1VTuUZYsL3+27iab5sJurJuEXHu5S
a6C3SRDNiIfNTM7rHPwzwybe73u62BqrqtFwi++ZonUTCl7DF10yvysI13l3XQej5Li1j6UN43MB
D+4D1FzrG6/J4nJrQUqiOIFr0uOmp+A9HAvu4dC2X4l9l4bcWZ/KRtvWUWxwdNur2yEV8g4l/mu3
1RdyR9cgV6ZDNeII0DxWIa1PjENhOeKsPG3t4FkrdhmzOEnKfU2W9jEeoXFp5V/oL/GLLy7+qVi/
aGFX+HpH6oOd2n+2ZfC7anNZeNl0hoxmah+1TarTqoflgC6e0jPfckr/pq+HgKPK+mjswrOapvcy
RC+E13R0ObutpyncRXD8JXR4kyZhhbnOvASI0Mrs1DpCVHOJMjjlsRqUQBo2Wbhg7/d7c2ebC8tt
WEeLQgogBPYgiEyzcAiuYXAX0hWXsRujdsSJiLVQco6yYGWf50Ifw6n72KSN8fwFz6v4l9LDVlGJ
oj9tH3d0xU41JPPb+qvf4DgnGTTUkHlUKdZR03+EbnF/WGV4rXXnQpRxQTvGwMKncDt87MZGZeCS
bVYUs2dZ2wW/IkkDqxeQ1F1EjxOLP26E+o1K5EyZlQ6EaIHwyPf1ix7PnUn8govLfJkIBecOQoSP
jR3vpGk+tNJc6yu9kNC6yNdkhZ5XMjXQnu+m7s2okuRjGffVceh7CJOGTQUtKB5rliV9Rf6xC5yl
vGaRa90q4sAS3dgOSukUKLGG0PPOl59+DycvZ/9IY8iSpTGmKCfJDeod9GYe1sVvbblEWDemEh41
tn0MAnK7TkWfralvZvN/W9YvC5fPYELoEiJtatf4Q0sGeiR6Xa9kCBe2WRcK4+XEGOMVDmGjTW95
tZVPKWjrn1oiKB28Bt+FwwTVNlyGFb9gkjrrF4kKX2/9xt7Fw3rN6EQn5MOKVT+6QjwaCC96vri7
hA0uqutJt7jvxfWmVTdNy73EwUn6mxzXIHY+1Uv3OJWBOhFOzlFCPXdxFxEz665I3SFHmEQwZQEp
n90C/fIP17k1WVZpTImlZNgEVRuIITTfxgWog99kcVbqQLd6og2O7gSdmgfNF7hMNiQpfedL9DIS
ML5FuqOqe6w5fR/WRuLQnnopOOOjOkecBLtsPdaojZUqag+UBH3GyvHapfLra1X8xodJsYzLc+ZH
oJtxV+3zfhu0HTmwlgRnn9EXLiQWz4Q1m5zlY0irMZthNRRG16wwLr2+k6CVBJAvbgJb1PgnCY9D
1k6nsbX9u7pS6xU29/lZvxdFhEuLVWEhgeFPKPWHuzqJvTWHpY8WJGuYQCZJvizl6OVJQoRLj7HN
NEsTA3ZPyzB5u1WiuxM19TucCJcfm6BKK2WHo/gq1c3QfOOT9UrxhYuPrXsbVNywBiJMbDmtNGI3
wVh89JtAzvKNJ8PgpoJjWzEnw4GTUhxtZH269THiztpFK4EZO4vYUBDSwXF27o9BvHzxe3Nn7fbd
JlNR7M2jpfx7pzYD1a7Uy9cMFrPOsSoc57nt+IzCChrJbyUt5nsqe6/CinCBqgl4NO0bIx+VLky2
zuk/Vaz9vqfLUwF0EoYkYfO4iDm9s/A4OG5hZf3CjQtUNXJKkokBMybM/jUS05zgXOV3HSpcoCqZ
wn0SIY4lEF8q7ys+dU+6SrXnq7vnKThWKR3i4szo4V9B7JtBXLNHeE4vXgliLtm3mIGHTdxgmo9k
n3HVmuImfI/gzJbgGue2HyJ+Jef+/ybxtT/lLNd6tzAzhwUyKFUpM16XRdYmobhd9bzcsQki53Np
f8Qq1d2ByoBmXZjoDN3a+raDPdDDlBB+hpUUuSmmRhwiFlZPMV/ocVvC5V0KkSTIUhTRLWT8+XmY
w+ZcLDgXHZiGFPmRbLs5lUURn02q5KlP1wLe0+NMb5PFoP15hor2ie7bxyrou/PU2IGeIzsoe8D1
eTFmizVQBSylIh/amnTiYOegW48gPGEcXezQ9IOhwikMn3unaoj93XRzo8DJV3siMlExeVdzFfXw
Thp58YUuUfcevju44IhQ//wkiN6e0A1L7hKBRCcME/UEydf+ylb1+sEWrtMvE5Fq58PWtdhqId7w
SMh+7Kf+Sop2Yad12TYDnRceRBOuP9Zanzma9mA1J5MTC9byzitauoAbifVk2xpzlIgdHR9j+HlQ
8zV+6MLQ/AazJbRJ8KWQdydJethtPJxa0ymfJjUiXJStGyFoMeKo+dhBDTf7GFLi1aqCJz8v6F+O
aqvYoZmyoaCo2y2+7YYNVmKYnV6nEeHqd1WbEgM8UFHBWXV/EBCAPBmhB7+swCXZymltVKwUMDky
9Id4YW81Osy9DmnCVe9iQZI0KLIi9QvKW5721QH1Fr+MXiRODIuIRG2uG9ANv+lz3KwPAHj8IGvh
kmzhCmadASB+3MoNxp5BWH5M15J++PMi+r+28Ur4ddE10NUMV5O43a5pmbyJkRf/wDV0fLRg8bJ9
K8JPbae3w6zC4SZGMDz3Joyrwxht/K7pja3xf+L/8ptg7r0Vk0ETctHVwN+H5oEW5B89teuVgHFh
U3NZOh4V8UrRPfzYBUHZH4jYCLRRceN0HOfnq1MywgDNb7q5aJ2IO8NxvGgeRVU8DKx6EjaMPJ/t
nGLSWBrybIrwaMq9RbLV4Xg69MxvFbraiz3qPCEOYA36aLTN0LBHwRRZr7sm4WovVsourEySGkI+
cQi5+BI7X0f98iEXbasrY2aZIDoN6RAdij7BLmrNtbPWpZXiGkAm8ItK5TSiRE43/b5uLLvZgBKd
QCJrkU0o5j1s8GbKO9vBgqCT8qkXk87Qi1xMB8Xk8tZOJr4yl1/fnxJ3f4V1FRliNaQ5WjTPDNk+
ik9RfGV7uvBTscO93EUwwfp2bZoiL9elOdp6EWdNdn3oCqvuyVC1x3Kd5LcdDegkkxMv7kyigtOY
pPKmkShQrdB3vjIfXxdbAVMiXr5MwaNk4Sou8kSF+l6Jtr9PzdCNWb2H5akTksKPD9KDnyYzFd0B
R/t4zZjBDnUkEa/vTVfUxzZOxiXDBfB235X7fDZ25nUWVnV7E7Xoy/9zNH0960ncCCOmOlqqaRR5
P8f9qSBz/LD3ln+AeFVyJWBf+PBuYOkolBC4iUVel/R7SdS3ceReGiMkcbULi6ZD59HUiRwwEoVb
ycSy1fIrGeGlF3cyE233naW6FXk5kI8MF2WHJVRf/zzul579/D1+yXp4ijQfkTzJseD4qZL7DUqy
+uj1cDdZsyCV43IRaR7S4E2ql5uIyb/8Hu2MSZmKIKHJlObjTj720wyloHXyYwbQj/dyUKoOK2GX
Os3jhf7VKnPXYbH6vffzd/hlvFcek4kOc5qXhXgqOvJtTYlfYHPzNN4QHesIj9Zku28K8TNoEs9H
k5dvbeeKge3F0olZ3x5YMqODBKiy35C4Z6l61MMqhchTbtpjseDsasf2Sgy8ML/dJI3GRWeHMhG5
Fdgxw7bbAT0mfpPQ3TZT6HHGITL7PNqL5aZAwwGuIen7Pw/L6zkXfJRejjmFL5ftSox5YPl6Y7om
zGhS7EdpdkSYJkqv1OVer7omrm4pOoNw1UkXAd3PZVKZgfxhBeWCSB05D9vbMF1xoqigBvLnn3Xh
g7iwOPzXxn1rVZKPKvw77eFPFUU3fo92ioACTCWpginJ+6ZTGePL2521T17PdlFxjh40+OlFST4x
+17p8hukjL1qCYkLivOkmnnZEOxLeihgAljVHyE+7KU1ShKXEeeEpruFv1MutmI9ohHg88gSv3w6
+U3ItFmJKgo8vB13kT2ktBFX4uRzivL74Spx0XAT04pU0DLOxyamb+KGNvd106w3MWRYMxmP9bmN
luDch6W6st4urAMXhoRXRWWFAdte9+ze4CYoq7vyZ2LjPImW+kjk+sFvKjlbgKxTsWzPPlsb3E4f
VaCjgwwS4TmbnLARC/T/VnxNchjl4iw6Pne22cBvH3CVSvd2XHBL2/A8iaU8lnDDOun1Wk/Vhcjg
UtHNUE0TTxTPl7R+kLa96afiX78hdyIDq6u1RRMkz2NRp8e9SZ+GZ0Vvr4e7KHS76HGnC2c5Tv8i
H0H2vp9UW165H3hdwZUkLg7NAEKRuR0wXVIaDlkPn73PVcrix9Tqr0M0bqeh3ecTFsuSjXad3yDZ
8qO8kVC93IMWEWoLzJvlKB+Xx7mP2zMlkvrtzS4jvKwDKbc9YXm0FTE2/ZC+3cMhvnakuLCBupiw
JNUE2eCE5+lUAfvaeHNE3zBOLMUU2nc7nZAQ+M0AZ83h4nInTIQs5xHVfzGu7cEyqa5s0BfWhSvL
WZdR2DUN5TmrUnGa0Mtiw+rs9+ZO7pXMZbSt+8zytZ/uSxX/Wy7X6mOXXttZczKscVuLK+k81Nty
YmSL7zQz6uj14i4y3GLKLyi2PA+5XQ4D7eiRQa3Z7+HOuXkNYj62HcWoGNNmaRMGd3GXeJlEksSl
hsupV9MaYbYk0QC55dZGN6novvu9unMuqtca4EKTIhgF0LIeSA5m2K+emrhyl0u6y7KtEOg0b8NM
7csZ7oieUdTtTIInL0CCYWd5qYPwWMiCoFIi/MQfEhdIZqMdtppbjLmpfyYrNwdVonrpN+bkZZQc
CpT9JO8wF2Xf6EM4E53xgjK/imji8shwXEkRHCXGfd3+CntwKTOlnvmhSyRv/ToNUduzvA6D4m6e
1L/wipv9Ivxv+tw7C5XpGcnTedN3xSqGM5CsazdlFyKMSyQnpK1nApoAZ+no75BGD3bUX//8SZ9P
+q+kny6P3OgZd4tiJzltW/Kut2F/p6Ziui1t2/iFdVf5EymCGeHcR3NbqgAUeJLBEoAf/vz+l4bm
+Xf9UmagqERHrAtoHkdAMUs2nFkTX2v/vvTw5//+y8PjaRddaEY8vDZzhnace97vfucsV/czIKi7
BKx6nushlCRM32fQX/Yskbg8cl1NRYROZZZXAiBpJw9Wz54v7uykC2OYMnxgOWSQfkxN87Ul7L3f
x3R20qIqo3iSeOu4FW9329ys0TV/gAuf0u1znPei6lVVkzyWAztaM6psHAI/8D5xu9xkUZmkoYrk
0ND7GtXBUYf0p9eYuOw3PMsZG2uIJi0pFFOgadZnQ0n3o9/TnV10Xcne2mmg+Rz1n1MmMcvjqvLL
Fl0CXC24lFxxvM1xHWCztinLrBbUc+W7DDgTswLFtdIcXckqgyTyP7vtvvgNi5Pn7mNSTjo1NB+6
5CeZwp9iZB/9Hu3soVM9iLReeZSrCSqxGfqG5KeeitWrxshdibstnIa1DEeS63JgGR3CN206+y1P
FyCfiOAT8iKCHTQ88r4ND7KqrnXhX1qgztofZlOHRdnHOSvkvxRXLlL6rSAXHi/RfBRRCN3n4U6f
0ND3Jo1Sz0zRhcbJapqiHE2UzxSQULJK1HVLUfjdh/xGjY9pnW50ivJWygPd0GnT+OElSegs/AE0
VRtHIx5N2Y+0rP7qQC15zXCXGe8JLvrGaiI5h0gDIKXgh1o8K58uMi6maa1js5E8aubw1A3ivMJw
za+s6jLjMGooG5jixHnV9x/jvUP3UTN/9hsUZ9mrGPzjOhscU7SVmZ34k0IZ2i8Jch2ct8GCsxGS
5MnA+3/iNqzel1H1w+/NnYX5bDy3NcNC8inY7G1s2nfDbP1uLXAJ9zLDKoqQhuUaRfk2Bts51mNw
FGa+wg2+HlJQuX75cBrDA7FBa30+q/7DmoyQXpr9dPD4bwi3qjvUWOYoX8t2OpRQ/8z2qJy8Pih3
oe1yL7pmVjjUynb4aUuDFQQjEJ/vyV1kG+Btx/eGhHnddOwmCbr5EAvlVyjnLrZdarhGVZEK827v
4V9CHgLa/OP34s4SqsALKtLLENFwzysmPq2d8ZwpTk5rJjKOlhV73lroFB8SeC18nBdbfPjzm79+
yOKuzXI3U2jOmzDMFzNX3TFppgElzCIO/i7hcXOllnNBaoG79LYc4MDT72WYx13NigONlfxLhh3E
PvdBHgRaHjNLexDjuJmJCLQeoA9qA4TRPSi370xV1enPP/fCunNRt7BrVTrSbs9BB243IuBfx0X4
tYJxFyOHHEIVL2mx5aoZ7XjQE/oi4UIaCciiFKL3Y765S5QrG/NEh+me91tvAfEYfuh8027uEuW9
KmalNeZbt5mfKQiUA22vefo87+C/n+i5C5T3a5puiY32PEn78pE2RH6FFxY5bWHH7pdpaJhfIHH9
oEOMR1mTZEeVjG1fk5pNhwit/NeuA57X3mu/w8nB1b6OtWjqPU/jdD0ZNTY/6lHw70EzVXdwzarw
2cNxOg3rHh05gywOTaIAGm1742UDTLhrG12SqdJobAnznf6bIBRnU1j71Ra4C1aXkZ0HXJ6EOVBx
duigzR/X7XQlBftfHOi1wXM2bRNEiUrWeM83HZYAzM2UWXScP8zVNhyLRtQ3TPHi3tiuPxR0jzKZ
Nv2hjQYIp8EcI+MavlQTI7rKxBTEJ7QW4i61WqGNRattu2lUGHfHop+6o1/McCPw2g1Ey9bmsNBb
TjrFvfYebn5pOlTUXmYCqlacmqbD0/uyynAzv55x/2T83t1FusJg6orQSvtM0cjDtMmsEqXndu3C
XJKUQap3YXLT4maql2j4gciH35u7EF8AyehWb4hDQQRh6KK5HfCPX3hwmbx02+eqToc9X+n29yhr
mWnBnvxmi3Nd11MuTBn1ew6ls2/r09423/0e7ByL5iE18ELUCMx9B/3AlKMcnS3QIPUc8OcM4ZeK
ogx3qRip9pyiEeSNMEod6LRcUxKnr4dMl45firVXqlB7zulMMqgJ9qcNTmOeH9QJyDBAJMM44ukh
YUXGqzHMVtb6ZWAuVxj0YbFVkm/5COPlD42OtieudeD36i6wPMCkoCOB2PK+GuRJbjVU4+m8+WXr
LrEcNJIOfTSuOexF/iHR1ByHOvLrD+MuelW2DTC60dpcdWtz0EYWN+AWyysbxfNR6JV9wmWvkNHE
pK9mm0e8Tc4WnrbymNZh8iBb1nxjz66yNilBEqTz7PuLyMs1UIjYKED2S24rBJtxWt6s4eZVMeEu
dIViRj1SXS45WIXlroij6Mxa7XePDyrs5ZvH1EgOB+A5J1ME6c86SW4i3FH7pc0ueWVUtAHf4Dpv
e3or5/c2VV6oDHfBKx2nZN4HqnPdFv+G9c8aUoV+K8ulrmhnk7XAySzv2X6Gnt2UzSb86RWMXegq
WPdxxptrULVvktaqDPDVNXn/553ilYnvYldbPzWMLJHOUzVNZ6a2+QTgI76NIbh+368F+ZaUq59y
OHcVOuUa4VBc4YfAmz3KWJeu76zWzd9+w+TEZZnOyu5zPOWFWvY78O1rBokxP1iJuyTUxoeyHvZu
yqHc/sMUYc4mfiXFv7BduRxU3LeRHhI65mttPrHA/l2ngedm5UpCzu2awjUJU77XesgbwtXxOez4
LVWXhBpYEBdBsE45PMcPKwvDLLX15rekXA6qb6oFHox4dcSy5k2yAyWRgfITmucu6RTrNrDlbKY8
aPYGXdILGiHs/M5rKrpoIWA5ONJByz5X7XwOYOGXQVDUT+eEuxRVgqM+1ysfcxjiBre6SbubTWrP
NepCVHEQlQUn9Zj3PXmPJoRDZ+23P4/KpcqM27JmVQnBDVQi85hoflvY5HY0K7aO4VDEw1MQsdOU
Jl95aap7OZfNG9oDftpsd+0e4cIu74JVW2VR8jF2zEUkN4WWFklv9CjI976q7AOUcssoMzI23+qx
ajyngnOgg2A4BPdEqvI+0vphGCZ16ns6ffjzkF4IHdTZiReMWyuQ6uZwt5THNZg/K+l5BnCJq9As
TaTlrHLdf7IocGSD7o3f2nZFGpOBwSykp0MOQdbjFM3ojLhW97kwJC5ttcFKMGijFkNixPtzhH+8
htpVZ5xUIrZGGjwXDT9Q/W8zGtBrBrqXXto5D6lYBynjVuUIc+M5gYvjKY5o4ZeYu6hVy4bi/+Q8
X5IiylTZZVMV+KnocJe0ahsrFxlEQ24ObR8mmd56z83LlXwEqzAjP4mHfKrC/oGP0/pAhv2j3/d0
FmZHRl2JmnW5rqO7fZ0/dvZa9+ylr+msSrQ4dw3sGPq84eJvtKGV2Wjqv7xe2yWsWt4VoEG2IaeC
fFgD+9Aw5OB+z3YuiuCZTcIa93J5QHkjs0415YMyQe0XCl3GKrULDSXhMhd2GQ81zLkOcHz33BZd
vKoSw1b0JO1zmhbfgrrYs2XWfmvflXwkDanqSsQSc0VHpz0O9LGNar8ijmurPBQzRdPj86hP4S2O
KJ8m2KD++YM+h49XsnsXrqpjWsOMaZM5Oh34l0EE7Mh23BNoSNdeaYC9MNddwqqlYouLYkAkp8EH
CIw0WZwGfuc1V04+SGLSWL7LnNpVHINkKoGI9rNfVHQF5cOOL1EZlX0u+nU7JN14v0Mo/8pSujDy
LmfF5orbPhhUbjjX72ZKzDEpxPhGFqD2vT6uC1s9q+Gjp7AecrJjOe16bg58HKpTbcPdC1lE9/DL
g74q192IucGa4kMOIetbeOxcqbhcmDeu4GY1hDtOyG2XW9LVOQRbi1NjY3tlbC493dlPm3a2MKDW
Ku/Y8L1VRQqLNvPJb9yf/+YvtUtRx0kAw/kur8JuvysNEw9K2eIILe5rlyIXTuX/N5v/8ifMAJGy
lRVdHgUqfB8YI+ssbo1+UzcCvHHQ8NNWEX4lSrw+WMy9CdeN0tO4Jl2+9dtbXv8Dw+srd7GXnhy/
HKpoLmHsBx/3fNrZpzQY3sWtX1c///+M8csQhVNJwKaJIdeJlqd5ethH4mdBg37El68dSAgfoy6N
vGMYkqxr1vsI9nOeU9NJDuY6XMfUxF0+D1WXbcHaZuXo52PKXcZLQA0q6lk65Cz6uQnQhmvNPYvH
LuPVTqvSxNQqb7cC5a2UtHd6Wa/5jXKM7Stblct4zeib0HUwynwGAiPuKWFVcwA1aSB7kbDyh2SK
+m0rLvM1AVRbN9XLXMrwJpnX92r1E9TjLvNltCBtPJg+b7v2G6ppX1TQNEevuOMyX4MBIK0GJCFV
WsnxIDnMTVtdoj2y2Xa/BjDusl/dItsiipCjWW3Wg5A7dAeL2G/HDcnLdYVMBG0wG5F5FNP0EPGl
Oykx8SvjcyFouvQXrQOWdrPGfp6O4xtjCng2JgN0xnAb36yHiCTqZutkdCW2XdjhXfVQpofQ7OPa
4+4tGk4JrOeAyaGJMZJ+PqDMhcJoySKJHlVskUGbCdKvGWGlny4Bc6GwQRcaatB4uBkofeii5Wbk
jfAaG+bSt73RqZ1hQJm3BdlOaTX+CxPe+r4lRF752Jd2lucw8kv479IEskE66nJJzEEXSZ1R2334
80K79GwneZhTs9VBp2W+8vJHFaiPOhivJFSvz1GWOitggWzSXm6my0dm5r84MMvPI7o9SxgRsykb
6rGHlqvwY4mZq8C5dmsx4eIcn4HV0Q23Y31MC1p5rWbm0lyr6HeOgjtCRaN/1ETfRpRfU5+98Alc
hmvltlH7piQq1lV/tFX8lrdzf/L6vi46ZXuJrjlo+eUyIeKYcpWcWqiteFXzmUtMLXU6SpIuMme2
eYxxZsnSaf7m9+bOrF8qGlWAWGQ+WH43aF5lJdT2/b6nC0zV/R4mQ6Ha3FCY1oXmvpsXr5M/bplf
rtZlWxqkJlGT92OlMzkONou0n8cOcwU4A5gRLW1imnxQcXcA7RMcymj3yhWYiz6hHGfnZY/qfOqL
Ty3Oibucrzz6QixwyadgLmql0Z6YQzQ+RDW6VsUdVdN8b8IheiqDIIJCumy/+k0dJ+1Mk5T3cGWr
80Es6S20PMsD6pl+/i/MBWgqXUrO2r3OF1ju/W22eTqXJNruZ2iBXgmdF0KCy9GwotnK2s513tcF
2nNgW3uQI3wgvIbHVS6aCykm05V4Otvu1sFWJzty7XfAcpUm4WRvle54iZ6O9a1iy22h99HrOMFc
6aKI27mgMi7zBsTjQZY8zgLoWvvFBJekadE526/JVuYmXb60FWRdk+q934jHL2NCskg4kYD8A9vN
PhZ6euzi/ovfo51dtqClmkUt8Wgjbhc5fCYy+O73aOdoCKFvONeUY5nXi4Y+D91xhON+eB77Dc+L
7aiKIQgeEqmPptN3a6Q+e723y+aRwISooeHRRUQ+kp2rrAlCPzkE5rJ5sHrZV97UZR6gZHeyAJIh
uQAfYr9Xf46fv6R6uF9ehpqkwQML+6ea2rxY/CzrmctDlT26w0pLggdRq+TtvA3J23Ip/DY9F4ci
iym7WVVlvgzx+lZU1JzGVFCvuitzeagtSEy0DawEDxU9d5/X0GIOoyt5xoWtycWhqhrrp4vx6vVS
B1WWBnR8y6Kt6bNiI/PNghvtY5QG1062r9/LMleRCujlKqLFBA/tGNTsYIOhPg4ln38KOfMzim39
eVNjcNgpq/xCsgtIRcHap3VSBw/bvgw/AxHMRxwoCq/uQ+YCUhGcoUo4FeEHReqbrsqnBCJnXqvB
paOqYmCdUvjujP/ksOg71oSRK5vghe/g8lGw3UEq0gdl3gsIMXVcqfMeze29lLgNknEKq3G09d/j
rtavwMxcbIrD5qefZx089BazWDSQUW2VX1MvjHFeBo6KpitmL2prkVUnSHQ+qam8krtdSEZcbKpI
57gBh5g+LOv2sTPN495sfnmOC0lVq6mDHi0LOS22BEaXG/zFmOfkcfbc0GyQluux59Jwu48T/rNL
Jz+ckbmAFCHwF+dQn3pYen0nt6LLSBRdM7q6NN7OtrvQKTasNMVD23Z3UtOvG/pX/RaUkxjrKonn
tYyDBzCT/0bKqBsSzX5KIcwFpFjVdeO02/RhDrufVQReeEI9zW9jdAEpKjG3STFhC1CQZRBy/TsJ
YQPoNSy/8VGpGuvJ9OnD1mxfo6B6tyrjl565dBSd57qwISse6h0yoXu8ftsmVl4Jvf/Pt98LyczF
o+TIKC+xkTxAbKfPtyiZ4TAqlseygcnBfY1DxM2IlvkMosfFTVKy4Akhrr/bFAxms2RazJconcsn
ErFoyCBoRA+znVORqbWd/6Vog/mQDHH7veE7LTN4u/F3S9MnZdbDMaTEeTxeftbgA7/EIQXbFIyt
BOloyEmWQh5mES7fKqH2My4Y0BRsuu5tVUWw/7XNbGBzgEQ4U0E6L1mFKZMPnO4QMocHAy9FDz0l
GZqMVhUu582UvAF40Xy1IqggzylWdoZFc/tQdoG8CSCme8eNUXglk/pBc8yFwxStdDTGMWS6W11n
e6Nxld/67cguHLYxDU5/SosHtmyHwfAhWwiCyJ9n8+u3C8wlvxTs79rl+cUVet5/Tjjs3dUxGqmS
rnwsyX+cnUmT1LgWhX+RIzR50NaZWUM6KaCBpmHjoOG1LduSR3n69e9kr0BdSUZow4KF0qXx6uq7
57TT0+9/5sY25Tryjms3hL2I8gvtyWOeNB8WhPR3/oRbbTv7lIoayN/AKf6Sw9ElDZrtFIp+99tK
XNYL1kXRDmQiv0SWX1QefoI+oV+g6qJe+Yz8TCPH5NLQJE958CGg9F7p3es5+NBlvZI2huNVYOUl
r1ECP/GteNSjpQcz7tZvWrrYV6Tn0eoeyvRTNJo0EtubatvupU1ujKkrsLXsgHPrIEouSMo8072i
h3amleeYXn/0p3sTm8FBx/WeXKZw3o4ClYOHvm57vySqi30VrZqCcu/kpR/zH6ql36c1/OP3q+jG
7cPFvsJ9gkAVmfJLOQt9VAWbTzGXMNBMtvAgTbA/70nkx3WH/9HaQlpmhVp6flm7iiEJZ96FOvZL
BbtSWyguF0OpsOtskxwPvVxPxRL7IYOhC4LNoRgTE4748Jw0Dx3pXoox91PbC12lLZSmsD5C+fJl
NomAFEFSncJIJ8ffD/CNae+CYKFeI6gGICoaxyg/BLSvUrmzzm+jdEGwsYstZIhCeREdnv3UCrJ7
F9Unv0+/7kQ/LaqiogrLP5CXyNjPjSU/lMj9NkqXA7MlnKc3jV6BmvFT0j+1ce93W3ExsK6AtUOw
U3lJgvYNSmwh6BEOflkOl/+Kg8FYsVy/OkKBNcnrQ5wEfiUAoQuAJTXdTV/t8tL2U1p2wZoKeBp4
zhPnQMW0K3gOk+vL2soXo+1wLEml/Ka4y3+pjY/QFCjiy6rMo4Hx4KFKSs+l75JfY1KVTa2K6KJW
lXGdPyerZ9jvEl9rqaI2CsvowmGnmhq6PLJBfvVaOy7y1dGSwtmgii71+OckzNu6ne+cGDc2FFdh
S0NHm8SVii6NwmqXLHomwrzz++rrb/604jV2JppsXXSRU3AJ5q+83j/4tcx/bXnNqTaEXvs6iMiF
BlXwtA5It/m1zn5tvdF1uQ2bji7I5YUQBljWQ53QO4Huv/P4lVuWi0hZ3aywegD6BrFiLPcNXjiH
tYqK57neEL6H8ocM4jLdkjXMSKijb1jL+mkbsfeUec9VWtRkOUV8CvHMGLA4LXCgvV07VlK8UTc5
jOh66rexumAIhyFctMgmvKw0vU5qP1NBVDf92sNRYduwatAuiaIFOiYtSU115xp7a0Y7bedsxAWP
8RjrsM5Qa8lT2L0sfpGhS4ktnZFhCVeqC9Id3yOiv1isRq9Z50JippU9WD0ZXjZDlqMiw/LAw/1e
gvJGr7iQWF1W7UiLIrz0s/gQ1l2VAvrxywO5VNgqKcx6IhbCkEzCNF1/l+vul/BwqbDA7kDYAhFe
JC7PkKGZka2pE89D0uXCpCwQmY0QtYCc3v/mBJpugvv52oYuDrY3NfTGZ0B+SnQBBHP6FqoRdymP
GwVhoQuENYwPbTNjtlwhpHS+GlHEEWyLUorz7WCKhL8rcjZ8JDnrhkM+yUGlU9TLR7NNy4FO/eY1
bYWLWuVjP5NA5uySrPFLsHcXVFZ5VfQLF7RSCumFYbPiMpb8orv2QvPCs+nrBeqnoylRm41Ml/AL
mcG6Bca84VN1D6d7fa0JV9kLe5oi1nB26ZQ98qh5pPvstf8IV9Zr6sJuBBzJLnhIPamwzMo1vNP0
6xkB8R+WWSg8KEj0dNR2JsVh9A8fw/6416zxuvgKV9mrZ8o0kwjYBYH0807Hs+9qEy4d1lZLRSCS
xS6TRp9E5H3XSM+p4iTQKQIBuc4bvfAkt2kcqIzuhdf2JlwQjISq6zpKN2xvfXWUpY1TKNgYrwSM
cFGwgHcM5UgluXQr+7ENPd5F1J0PvzFZXBCM2Vhssd33iyrllnX6OsmnuUpnKfyiMOHSYGGz7qXt
2H5po16nMs+/dJW8d49+PaspXPmsYRiMKpJ+x+tZN380oqjeN0tffglXVTyJvhr8bgXCRcN2JB+x
ircVjwHyA+orwYpOXoGOcNGwnGnwkEu4XJK52Z6Com0PsY396kCEy4YRiUcM2qJ1yePjlIz9Q6OI
8JyZToQ9xdteQ1UVvWL1kgaTfNsjnXcnfL81N50Fuze2HnZcIi8Kmw0MWE3zBAPc4nEua3Znr7yx
w7vGiKjdtzIxqHwuWrAsEPY6DC27d7u+8f0uERaQoGHdRpZLvMXFS0w7fYGqino756J78Ik1hUuE
5WXdw4RjXC687PunMYCMdYVM9tGvdedwhbhMC4ls9A4HjpA2jH3hsfWKNYULhPVNW8Hqq1lRtFJB
1EDG6QDbpjsz58awukRYxWw/wLZnvZCwnR84HHAeiUbdsl+3XH/1p5hDE0mTrk7mS5SY46CGt4sZ
72zHtz6c/9r03HOZd9rOFxNs75KmTA6ssKPfZHfFGJGuGyfRkeHSTMHRmu/whfF6VIe43q+fzUQY
zc2+jhchKdw+TXta5trvAVm4SNjci2llWzBcRNAWB1Ek74Oq3P1CGRcK62Ohk4q046WUn2qiLa49
tWd/u0xYIGeCAga0bUX7RRXjH6hu9VuZrkZWU3d135TVCK4jUCnkPHs+NX6LxyXCSs2R/gqLETdM
0BElI4cg6hO/A8MlwrbV6KtzNz68nPdD1+bnaOLMczCdhbnWLXRB4OpzgcnYm5rE3zZZffBa8y4O
tveQS11RbnfJIe+SVnx6p6Tn+e+yX7a3OEYTPVysJv/L5+gjaRYv5Fm4jBcyx0O9TGg6H5uXfHuE
+bDfddHlu2yYl51kariU1BbHplP0AM+Ge4/VN/ZBF/FqNhH2HaxULyNewd5wQ6OHawrfbyN0IS8k
6domLILussn1IzP0TdnVH73miUtzCVLBYqMtuku0RftDo8mPYI/9ilmwqf66ze5719cVqgAvU7H+
zQCm2OlusHWrx69BzE+HWpxLafZNtZc1Xt5EQ3fYltUr6S1cnKsKyxq6+6u5WFgcZjKS8zOhOvRK
TovQOTI78B5WgFm6ILRVB1QfHsUKoz6/4XTiW94oRRkS9RcDZeRTJ1p7ipOeen66c2zmSwOHhpX1
l22Tz2F44XN0J0S5Rmj/zU0LV/PKzIJVeMMwF5nXwXTq5xZkz0hs+z2Gse17OpfJU7w0e+e3olzI
K64lLD3phH4SETnlsZWHehy+eQ2CC3mxUEPHN4qbSzwE33sT6zTpc+13ZriQV466UboHUl+Kof1E
YVCsJPUL5lzIKyrI3qup1ZcgtvzJjuGxyXfpF/m7jFe4KcnyadKXMQSTPAUoEk4IMoZ+XX7dJX7a
DbA/Jl1rK30JNemO7Tyg+hLy/J6tO0t2XrtSQ1PbXPYi/qbb7ZJbqAX+/sv/fdF9Zeq7nBP4o0Si
CNVc0Dv2Kcq70qS9GbajFVq/QNlLPYQ93d8NS2zfTNW4nTRt6XNoggp7XzzBD0w1+njdDGW6iCYf
D5Bi7LO8sjM9hQOoL9brDb0NNepDIxAOtFUxv4HjrB/uL1yGilgYNvUKq5dv8Y9Z0Mfebn65Blct
q2RxtVG4t13GPk/bDuaaoRV+aXjhIlRa7GtPK+SRGpbDgat/m9ee/uRwFf11RiqezBx72ZbNrX5q
4IP7T7m05Y/fT5obh58LUcm9XmZLqz0L1PxDj/K4MOnHYgiXnrIi75GlrvesJByyU3SEphWqk/ws
J4UrAtGudbImKo8yQAgv4CiXtGqrP/26xYkJSLsCwN70nkGgvj+sqLp8HGPhJwsnXEmuaMmDRObT
lsV2ZVkudJVC0cN6AR/ChbOQRE6STodhtlqzP1NeqUOj9s0vLnD5rErmeLQu6jgLwvljjKROWso8
8NseXR4rhjlRV4ZFBKkTHqYLIsm0KkI/3TnhElmTxotkH9ktA0/ePyxjWT8suZ9vq3CJrCGEyNoY
U54tYfylMOpBjJ1fQbRwgayKWGzlYc2zFjKtm/xk8tbvLHVhLDwDJFFkEpZxibUflwM/IK3sd1Fy
WayZjwgwYBiYBZXNcguPbRJ7FgVAEeTXXbEyUW5wXWcZKme34yhjcay4Z4rOpbGSJJZt2Y8s23s6
HNYWGYYcorh3Duobe65LZCUGddx0ztesFWXzl2bJMj6VOymJX6bBxTMC1INBY6PhWVyiti1RqSa1
H4gs/vWt/ik8KuM2wF1gR7dH3ZDSBUqIVyFNr13XRRNgANdEm+nWjCzzmrblGB8HHFB+m4sLq60z
g9MDLLmymhYqhWTmuUnuUau3htS5zxQLLEX2JsBm3qouXbrxqSfzJ69ecaXK5LzhaE04y3peigcT
oAhglkg6eLXusmrJwmto501rVk0bO9Rses6D0Y9CFi6rZtQe7baIWRYdmo13aVQMvhPxev/7aSJq
y+NwzyXLilU8QS8Ldpn63vPLjdF0WTW59XFS91GUNVZ+XKb8ASV994TbbrXt7Fuz7uK6MEuc0ZK/
Q0Xxh3CL/Q5+1wyy46YZKiPXbAiKpjgMFbtK/Icb/Dj85gr/tc8julE6xAIrCLKceMj/XNnms1fT
LjpEGlNEKsdBhHQMzEmmNoKbZaROfq07kwVKnEDW4BCXhQyXoALPRu/Uutonv9ad5FTVMc5Ni0iu
DYYxjbvkAeLMf/i17UyXooFaejBaltl1zui0PG377rnbXmfoTyuo38Nok9vMMgiKrg+BsHjCTBbi
mch06SE5rYBgKfq82wB4tDmvPiYxDzz73ElP9buEiHdk1qyZYv6QIOQ91Xpt/FaSCw3SUWnIC/Vb
NpVUpHhnX1JDUMvlN6YO3gdJxQpmsGrNdLRUQD3Y8GTwOOCVM+IuzTSJeGqWsuUZIeWLXebzNsd+
X85dnEkOpGVbFCxZOBN5luU2P0V0FV4pe+4KR+kZDkXwm1uyaodL11SXzadYDOHRp9e5izRRKTpw
ThXHgZEco5yc4ArmVerBXaRpXGIl1Ki3rOqiPg2Q1znA/MjPVp27VBNuLVE/bvhwOfTsWSabPuVQ
ivBaSNwlmngfyqoQ6HQS1uqZKjtkud7vSRJet6n/pqSgX/vrHhPPS8kb3OCwCRTTAyUx/9HISH/g
mx3u/AHXXfa1n3BCLzINTQBJcZoNsUneFokajk00RKdVJwHOEO4Ht3IXdJI9zMr7JaZZ3JZfRNy/
y3P+yWtqupRTE8zB2BtBgcLV5C1PuEmLKYq8El/cBZ1mJnCtU9fWl/g9kYFO7UD+9vty52AdVNhB
4GpZM7iW1p90Uy5vl5hDZ/z3zSevj63LOMWbJTFY6CXTQbd96ChMbVIYO3enpmbBced6eKeGAvUP
uiz1ndTP9dNfmU/ue2e54qiCcJfN2oaGj1uAq6sKggcCyO0zHH23dxPtkQn9/R/4ejTIXbZqm3i7
1YPAhhrOf6AG4FssldcZxl22qo/KJewMThmzJAfbjn8X3e55DrhkVQVX8B6uSTPSBk15mLsZbweJ
n68Id1W3wrghkPHv54zVkX2G9dt8wl2z94phuSu8RYXoLDRk5mwaIDpxfYiCJZvvQnZOdt7ESBOA
t8masOVpQvFPsd6ZlzemistUhSzv1qCn+HC6BMf1SrIMsfbTekJVxK8bdUVi0GAEs14X0MFZgjm1
ZFnfe81yV19rWGG70cA+OcMFtnpScZCnduuTOy9+Nw4Al6daxwZFLl2zZDM01T5ODGpzaVPhHZdO
JbTspspT6ggXzF87KZiCLUcl5JKpnX2ZwinNZ+S1/frIicZH0HK1MdGczWoMU6ii1OBo+7/8Gncu
bl0bNqB+lxlHQGFggCvfrHb1yvJxl62asZZ0vfQ2k/HanOBu0iJFGf/w+3DncNe2BUgw2yUbCjE+
jt2aQEMDVjF+rTvLFYYESxTzfsn6oogOZJ91SpJw8GvdBazaHMbpeIibs131Nq1HaL9r2d6TUL/O
udeOKWfB2tHKtoFCfoYErngg2JEvhWiTpy3Ka78TxEWtwEaXy1wUY7YE/AXFAP8sNPJz9OQuamVo
UUV9jenOumo6hZZsKTR8/J5ZuctaTVpO+ZTnUxaIrX1hnZmf6imMn7ymjau+JWVJcEjtS7YNXZuu
TH6oVPjBr2326xZzPbCjfKrmbBHkudJf58KvyoW7QFQiahahCGfJ2mVrD9u0s3TntvXbvlwoCqKV
XNMFfcJJM5/INqkjgBU/kXruQlG0nlnQS2y8hG1VZmwJMXwYB/l9uwtFLZbTeJxrtA718Qe1j8Oh
T0a/67iLRcla1mtA1Jz1Cf0EkcmXeCd+89CFojDFrakr9HnLtDlVJn9nSLA9eE1EV+RKGAVlK8Kn
TKGI/lCQwRx6c6ftG3uXi0Xp0NagNqTNYG24HnQ3NI/rNNZHtVR+OTnuslFQrylVMakpq3hCHkZk
XR9VE3qG7a7clSkMWfs9mbIEXMslCPbPdDbtHaT4Vu84Z94+c1xpY7JmyIjW9RNk/pr3Nemr57Fg
0b0fuRFNuphUbFsDO2g6ZayangwVn7e49Iv2XCLKblo0V4OPrKUDT6chGNKabHcavx5vrxx7LhGl
IN5M4B2M/VGFqK8fZnlaVgvXVtDMH+jEzIF1BTn0Ocp9vRaCi0mhIotBjXqes6Eb2MFGpDmRYveT
CuAuKcWWcKOQChmySo2XNUze8crcSafdmEcuJ6VE0zEyIW0cGSaeg6UH+m5Zd+whJHQnQrj1E07Q
ShLABk2MB7ukZOv/WiKr02Kx6tLByHth1I37uCsNlUAOq2UT7rGyr+x3W5XkZEfeHiu10eciGvlT
uJHmL6/Bdp83A4sxbvaizra9/WGqvjpFBBctr8ZdPksSaLAmQzdnmiefi25R6VCgptWvcWfXKEGx
BmQNR7wShv9D3fgZRUP/+DXthMltJZDGm65HGHieNuVmbv7ux476maJwF56qI1XSTsZLxhrWvC3y
Eq6fc+tVbYOCl18DKlN1KrT5OGbJmi67UT+GJiffvTrGhadieHHM2soB6an2s2bq/dAmu9948utt
96fXGQ6rAJABW5tZtY3pWITPfc3uZARvbKKu8lQ5XYtN+7DNipxOB15mjBiVzl1N0zpc3qo43x/C
xu/Fk7u0U27glFJDPC4DJacOnJZhGiWNevIbA+dqK4nU0JDebGZ50X5FQoQ8zRSK2H6tM2cUNjm3
1GAURriAv823On+k81re2RCuY/nKYebiTisRdg4ktdkkNt6m7ZLwQwwHmQJgBU4yHbPAczY5S1iE
YwK1QTJm81VosIWzVMryzRx+30s3jgGXfYoiHcx1uw8Zibb8gzKwEGg6Qx+mBBIgd35Dvt5XLgMV
tIGxe1IsmVwbethiFERtzARvFmarYy3L4qFF5jlNFsog74hbq1/PuYQUjN/JVEcjPYdr3p12eGaf
gtWPj+AuITXMM+vXfabnoCh5mu8heGbPShLuElJLI/C0GKLxpmxMCnm/Nkz8TgSXj4oGHnWcomkZ
QfckmYxOJ+Bdv59NN0JTF48y2z7PbczmTO4LQgkOoeasr+P1zmPdrcnqLOlNqaiIBbDmZi5tnvZj
W14KE/NMrwm/E6Xe+hOcw7gOWEdWjfz4Gql/8FZ0UBPULX7fPf9iXK/sGi4PVOoBnt7FOGRAXkuJ
jgfFvF3fDkq4jZ5QJdg95UU9PC9bpQ9T0ekHMuv8xFut//f7T7jx57nMUFw32i4YpSzUUElNkm9R
3n/za9o5rmu2rpPZxjkL6Aovpz+q2E+1GVf6X7fyqt9hmigmRDG6fgehDz770YLcxYWWEMikkXiw
CMPgPXKf30ThZ0bH/6NtZcocNVUD1gJR/0QxapHHpP7br6uvo/tThGHmHJ7O295f3dW/jet7Fkye
S9i1MGyaxdgpKelZS42Abj1xLe/cjm/NPWf55pSvjdkKbD0aWEPcLQexmM9+PeIuWznupcjRdmEV
+MPRoAAi8mNKuAs3ouCj4rRVdWaN+cJ1mClO/IA17tJT3JKgy2NJzqXdPkgRfIptfSdWvBGjuKpL
qo0WY6aAnAve26dgR+Qgui550ZaERyga7R+9+t5VYMKzmWn3OCdnqGameZ2/QN36k1/T15Pgp4k+
IvVewY2SnnNp/leN6mhhLXtnN74xHV39pSpYtzBaEnJGDcz/SBz/tQ35PRWFW207oW2Qd1FhCnRJ
YbqXXrPwCE/c6OTXKc46wvLEPGT48F5371TSw0ZTjn7yQdzlpwZ4Ald9HpKzXIa3BbdPdvNToeau
7hrk4aROajSdrOqQ8PBbEZF7FVSvdzhz0al2EHMnRoHP5ngalu33ANckr4nCXHSq5l1SqISTc5TU
H03T/Zm05k5Ec+uznZNNLQwKUAM+m+/0eVbycRhDr/sPc6GpAX5aseqvPVJ+a4ftnJjoTuro1kc7
i5Jow+aGoj9YW5+S6bBq9eAzsyEw/ety53kV9Ih8rztJ/Sep93Tr/GrImAtLsQ2KoYNCdwxV8dY0
dap443WPZS4pVWy2DGEAprORzF2a6HU/7uV4z2TlVm87J9sOFZLF1hWDC2PxsQw26Kftm9/lkrlk
VFmyhZNBsbO0+Zdqll+SevU6kZlLRtmkX1Y+X1dNn7+YRR0iQ/ymtotF6baU47xgmuQW97mpUFAM
y+Oj1xx0lZ8aWdRbgaLjbFCdeoJ6Pz/ait+7C98YTReLaoC8k0BTLHhpv8zNcFo76yeaxFwiKUl2
VbX1XoM25EnKtfi7W1av2I25SFKlWJQHhaZAUoN0mu3jvmjPpp2z0lRrrpI5qDIGPyRRpev4xW8k
nXMyZq2W+YqGUdSBDbY9aJt4xSXMRZFC6EzCFd7u5zmceVpFw4pKSaiP+H24k/JZA1bnIZVVNtvq
Da2a733U+0FUzGWRJrHXscork2EBAaAiQGl5CnmwyW80XRoJPhfzUpOxyea63J+igutjNHumdCCd
+usBsRb1KMOxbrOq6r4OvPs+xIufqD9zYaQmyHWjV7OfYUUSpRubScqU8IrZmMsf7X07syrW+1nz
7ih0/onz8l5a4cae4pr99YkmA9BukwW8/pLvKHsfdeh3jYWb9689TsYkadvWsrOd1rU5hEMVQ26/
mv28pZnLIOWzwmZFhybLg/BrAL2NilR+ET5zFZ7WJiADLWKDl+Qcmo/duD5wJe+V017Dnf8mc5gr
8bSMZISQmWyzrevab0styB9Da9WHYpb80WsjcDmkBBqhItm5yfZl+9pU+g1TxIv9Yq7O08B6klOU
GWey1eqN6GLyXIe9vTPd/63Me6VzXAApnsJqXZfGZFD21sd41f0Db8X2UDQbPbBQzIeib0meUjVN
n/Yo2R8XzOFvS7BMf+FZoPiL4XzPj/A1zx/ruYy+rQNSHBEdSvMIjcrpAAcdmp8YCYdjocboYR9D
4xcBuIATLy00AdHvZzw+HWHYV6fDWjO/y4TLN21cbaFYoJ2a2D2tdPdYT/fqAf8t5H6t068bxE+3
5WoXMKygbZupAFvwQYGGPkKZ0cZPFTCZ7jDBHSY8kKqH+htcv56AvAbdIQjy9TDLQpzGWiArGE5V
cGRNQqsUJR3jR95QkuXFrB7LYibHGrImjzEqyf+yfRK/oEgdheRKyuGY0w0DQ69RjeGC/rnYvHwI
WTi8GRiel7Ua12eoFbZZ3vf33i9u7H2uDFU+qrrqR3RnpH8Mi8yI9TOQYS5MHsMjxZpubBGWCPK+
n6c1ZZOMvd42mYt0qWmeJ1ngu2Ee8xItf9WeIDNzcS4J3xLcD1CdlEfFEcWPX5Ig9IPHmQtztTXM
JPMwqLN+HT7IMoevVn5nx7gxkC7JVccBa1BEWGZdtdTplAzVI9x7/IrlmYtyabbGpmu6JtuDnr9Z
43aFgIqn6wpzaS5gSqHMS6myqIpfIkKAmjR+MazLcuVk5bqBGFcGLvLvPBg+7VT4TUEX5epm2L8G
SqkMXf8uDpDRjPXqZ4nLXIhLV6oV8DFSWYE7SbppPI91ReWXgHAZLpDoNA70EpxFFXytJ2R8UCfj
uUGHzn27mHSwFfsUnPmmPrOizUTjR7Yxl9xSTSnqosVVfhrG6s1q1HOvefTOK1Zw2a0x2JqoTOYS
yO/4Qoye02rs/J5Smctu2XwNRSy6IjOsXI+2M7BMKHa/646LaXFTiAL+ZXjtpCo/oQZyO2ht/HIF
LqVlOBzpAmRjM90E66lleZKiGuyDX59fQ8OfDtx96pJ9xSo6I2s1PYfJvh/1wPyemJnr2re1ydLY
kibnaRf9G42HmSeipR++xlw4S5cblKZhM3YexDof2irkqS3nwC+T5wJTph1ovUAg8jxSWR9Guh/X
vvTj+pgrNbUV8UjjaEvOQdsmaSXir2E3TQe/MXUu3+MAPR+4ACdnFfDyJQ/41yCaer/Z6PJSyUSb
PiGQDYjK6kPe8uXUhPu96qsbFxKXl0rKZoD0dB6dUVQpHmLByzMIqv7Ydnz2G1YXm+o7GtRrSaLz
tFp6pD3bPsp1kH/+vuv/hRBeCWD/Q07te89J2cTnIR5Z/FXQOP6wNJKk5a7oeYKNyCHiEI2b+7x+
J8wAe6aRbh+2UszvJxjN/phgCNE8iBDqnnnT8IewGpc/YpaTtwLB6gNMv8gnqmX9OEe7PFgoRD+j
JAD22Du8aX//R9wIZFyporCcqZj7OjyHXHcvECvjb8Y2gpSLX/POlgN9bqAzeRSexZL/1QftB4oQ
1a9p5/pAA0yZayxzDhq6nfekXw9FJO9F6rdmp5NIMImEUF2/hmeoc2iUffbRfmDRQP+gajZ+gYGr
cDWxEM5aqw2RrCi2L4lNtlPclPfSctck02uz04kMWgJvQwNfqbPCm/gfdV+szxU2z+LQWznyA+kG
iA1Fgt3Tp4xe/z2XzcLjp53bvQ/Pi0zkETWt22PJg/oISRP1YBCmfL8z7tet7ZU/zAW0CN3rqVrw
PsQaS+cPrUiq4dANhh6TZtCHFirk6cbD9kOhQyKOcIxkKHGjrcUIjgPcCuSVu2VDKJ6juhKfVbgW
H+t6k++Bfo1tKvqZYz1qAnJjX/D8Bwf6a1D7PiFN+baaguIRClzLxwaCKs/WDOWYksJEGdIGn/ZK
FKe2bOtHjYKaoUkTPtNHuZntseeB+dTwNri0TTQtaRjzKm0bNX4uGCw573TOjb5xMo4GHsON6vP9
bKyBkiI16ylW/E6y9NYIX///p/iBD/OA3EUdnSus6kcIEVQPoRbtSddD98eoturOC9W/9MZrI+zs
GuU2Vr2RHY4G6BOT504vPQw/wEukCyyITmCczGdIFfTfURwRnmpW/o+yWqRUb02q8BDyOJZbcgdL
uLFB/ofmET2tC3DD57Hdf4xQpUlzja71Gi4X6An6Ftp/YmBnYaOvq06bcbqzr98YK5fn4UFRV1GD
4J0EZk1no4YDIUuYxrtIDgORu9+Ec6WAYJQeKZr3DENV80OQT48m9uS12X/ov7HoIT0c0zPWUvxP
Fyf5wwC16r9/3/lX0uu1WeZs8dZukOeyVJzDRso/YzKtZ15F+iKquD2NRdE+LF2ynWORLH4JUlcY
bCDzFs11L84V0q9ngal6hKdi7nelcm0sadlv5T5pce6lGM7KGJoOisoPv++tG+vAhQG3NuJkCzk/
m301Jh1aRCTFkrBPv28e0i43jlwX9kPCu2sUUsbnlkRlIQ5lBX3Y4dASHgiWSgidkD/2ZY7GHwp5
bGnSaq9WKA2wagkgJqQSFuZDutc4D7oU1namit4VeFycm8MwUjuX8EWPEjzb7e240foQxLwRf07/
LsF0WvGM+k9he1msKZ4R7P5SRXVYfIeYQY3U1FrAOIKm3a4r88LU0pyGTbLHAirqwWkkLQ6Ldbbq
SaPQNzmVHArHU94Pj3jGv7B6q2BFaGDoPHcmJAehy/AI+UYIw9ESB7CcUAL31AdJeGmgLfieKpKL
I9lVuaQ2r8sHCCb/U6hg/5FfJXYaO1VpT+T0OY/X/KUtmuiLlqt925eGPJQxVNGXPdfV/zm6su04
dS34RawlEBp4ZejBdntK4sR5YfkktiRACIEYv/5W7uM5iZ1u0LB3Ve2qr33aR5d3G+/qpxH2Gb+s
lCQ6a0xpd09inrA88gnVn8UiN02UtzT2T5lpx3KypMnhzoJ3vLeLLMeZWfS61D+Y2GgkMfshb3n3
bWiP9CHDd4BhtA5b0U1xXfKobYq2me2LGDfEMyajF6cBr/OZwGJmecy6enNFzXr2BI/4+imqhbl0
s42jfIYXeNEecAS+HO2WDN8gx0ZGu7bZr6iBpZsUiicltcmPVBnyp06TL7637m5ozPjGMqlcjnEk
Ygrox9oSCm5W2mGayjEN86mRaoIExEQ1wGQBQ8FxmYa3YeoSZIB0Gimno86S+bLqIyFPWbRBhK+X
1a+XZqw3+sO7wYsqcj1+ft7Z9g+HTvu2WAS3F294fMULcPiUfQNx/XVYFYxhhhXoT8gNovmat1rJ
Fc5jU5vtusKx6ZpQRH0n+4dY4kdzatxSHKMiz8YqkhYdJqpOtXIWWbrzms5RGabVqWtoO6Of+m0e
Twbr/aHbkYA402FCxJ0YRNlPhuYMTUlf9p0dhxfRyo6c2OQFOfVZQvmpYVs21uVgD2ACOUB0Nzz1
Iprljfna67fee06enIyPwPMalSMpet23vsUn8V10BniYHH1helBJdzzt5+6U7NM6njBAq+jHEhZz
PEd1j1wYA9n+8CtZ9nZFMpijyepzgDbHkrfDsvQPSUI6+rCBmDJ/zKFi8xCbCX/V4pmwF6TYkCjf
8TLYSRvW8xOdxkxe1r4eZdGTGgKzfCBI0SmWac/kre5Fpt4FtLHjCUp3+PJIhx8oD+simBKsWxrq
F2RAwM4LYm++nrQfUvMJk68JXB6as0U9DRQL8SznZeF3zg0NUt4Ga4A3DGoGyx0QMLs8t3JWVTNG
NUhdr/wi8ilbV/6zo5QO735HdOSLTC1DxUIktmc6xwO9HH0qtq8m0dGCacvVeBi6b5G6UgsrhjLW
TaOvgeshfNJsbOhNkqYN7+2YbfJCKTPRD2XTAQWkm8QmochoaFpIsQ71G36qn58Hzw4i8pVGsn80
gkzzGZaLfK5SO5H+eyfSbb6JGOsatsA2EpVP+D78hL/WzNBpdhrrGDEZ2Xlo58zfDqqCvmRNY/0v
csjE3vZ0mFRcLKMns8oR0kX5VcCCoP871s2/eRKHqZJzE8Ob5NJtdlf3AySX8YXrDJU7dNxbd1y3
zC6rKlrGnCkD2dJ/p+scR8vP/uAunIbZD/QhwWm0s8oZVzd3rcFI1c8l5RwOQLzPeJL3/VqnKsco
HWQ7Hc4Ke93wnZqXEbNHrqqzemJXDCyz7r2v90ncacRMnsyoWXfuVvx9mJAfrq7gBir9S50goqrL
m7hN3AVlzL7akvUL6S4YODRbfzoyCUv1vcOLeYx4CjYQCbOz5WdcRJgbiDNjwnV189p/CqR88kvi
MBqZGxhXqHwa+TiWw9R28d9jXKL5bGOY1zX5OIplz7lmUamm2ES2INb5+cMlYiPPfde3PaLLMSit
4DMVE68AU3HASFOXNeTIj9jhgsqYNfV/mORdo1fh43i+6+HMs51T2wn5ELfxIv80LonjHwGWRv2p
4TTUv2g8rsnNitSH17TBIv1akmgRVw361pN8iJI4/S8lSRgv9Egjcj/1y9bnDIp//ymWZdl1ThcE
bP4UiZnikzOQTd/aQPj2sHqK5ijvFiXbjznMdfYo427S7xs2wqLzVKxT/UPupo5OTb0m/JSIfVMP
BgMEUeHpHjNdWkCBsN6L1ujcjrNn9ytYbPMB7CjpPKaXlriZytokGXAWgsuE/EESHjEl/iHbtuW/
zTHtRZ2CClrzpE9GIirwW6x9MAliv01xwJFj+XtYP7UfTc+a8BEOEwm0Z3uz/5BOtvo7dVCJfM6d
obsrRxnxmZ24ocCTqhCGWD7AQc6OL0kTkUlfLPzw5FpgljT4y6z9RtVlyGqzf1rI1XE9GEbTusLg
Z2ZNLjs+sC3nhzWMwxgZU8dpHpIhWh4S6U2d91mdCty2dT3BCJePYWRxBV0Al1Opac9cehbzEub3
ycBIh51XJCLAjnNPoZT73czMh73g8wKy3O41BsFyufdq4Tnv40guGAMy27nupJvacw37DBWXhmcy
6u8Az8/0JVlgHrgWdMu4/2hsPw9DTttYmzun/5lKFamJO3vknVxFi9mlZTh4KZfQC11k4CTJuekj
ZCnBrY427AqTyb29iKiPly9GBi7Oa2Ki4awBPcmSHXxci0nYBgXTZibNzCl2olYdSJmF9xVvlmM/
d3xtk/eo1v1UbbNMv5pD9PGnsAttL8OGwJaQpEnRBdM/J9HGSM7buEnPSFFW8j5TCdkQ5Mbktl/Y
EdM7CdfrHff1attTPUYL+dHTVh0Vz6KaNWeVbG30sE/REv+RNiEXxAmkzVkip7ap4MA9saXIFqT0
3YwmcXJz2w6voAIoXQI1kV/rZ2VVj6lxuyweAxB0v0bz2FdqnWFXO8xwOFzgIXDOUEaNv0HjQriG
r0wneR3bbPVZrvstE5WkEsqn/EAsQn9dUVni1DCNmfMMDpgvEhqs3ueoqta0P+9tSJLX+OCbik5U
EL/dWe5M8xLFEyzsUpYkKNewdWN4dAjaZ/o/FVE/XqQRd7FM3VUnMJjCCZu593XI4E7mp6M1ZSP2
RF5ZPI0Sfzb10ZRHQOHMf+1eY/7iWHSk71BZc/orjLi5niDys8lrPRykvS5BYgFy6BNAbISGBXtG
FrnHJ5FteswXvL+tfTk4Q97pZM1fkE64DJv6uCjEK34JMel5ytelX4ZnCl/u+UEMem+eKMaS2NO+
Adz9tlPIcC/QKVqj86XTDPbUHd33EyIZJveZxXHETp0KRL6ns5jXb2yG0PtbrexY/2nwWVHvtEIc
+ncdBCLTIRg+NH86bNY4jE52XSD4ZoT3uSadwXDFlO7Yv+O0bHEBxNbsuSOpUFcJfPvUbA6KJ/g3
DeactIuYcFZsbfNU81lFqCg7gpRLyBpMZiEZqRYpEUTMOEHGY0GMHaNvs/NmWCsQEzUbLl3XdOdM
SFzVQdQy08WY9RFFcXYw8beGBRv1BV+GlTzyZWXmmmwHc3kCn+vzYdPmm2isQshyK9DHnVzjUiPz
lczE3lI59oPO20Za/5jUbefifOYI/8X9HI3JhBcXqea4wbFUz65ohn3P8f8jiKs6pueXCRcEjj8I
aetxy9Vk+pLu4zb8ZfUevfAjRfduYbN336NMDwdOtGQ8gNelkfqOVQv/UwFby/U6SRTROUbJdvIY
By9BxtYZy9QDRxhgipJhcXKu8Iu7Swsjg+27FkO2bjefxYN/Xl29i7Kbu468oFAwBKOU7R7UKbKE
i9c5Q7Vy6kc+y5cxG/R6nmZRP6QyYGw4Y+qMkku1GD0hbWbPkGDT+OlAGWirIcG6ctWIGePJXxfm
2OBRUf/D93S8RDczN375mtYmiP9WWC28rTyRn2hOcZidst3CaHhJ6m0uB1iN/t0R0VQYUImnMMFr
pi5GWau0L3D40GWvmhUDPP6czkAy/FUh0NlXaPCzVpbpTO36XQ9araEEIxu8KqP0kBRJAPOYzM8s
m9bkGWG20bvxq4RcRqEzkAXde9PKN3TG8BOZ2wEZgkigQjatKJpo5BFcowCtpqzUaR9g3hWycNMb
JR8T5V4PxdZETVKXyTJEschtg0mAXz5Oo7WM6NbPLSLH13q5+W1tENgSalSyM+gu0iXVtKl6+C3N
INeqxY5grxJfYr7LvFhZV4DyCWXjh33O00m6LrcR/xdd18MVN0G7O3TLh6Msjs+7/JfIU4gtGqM3
HLKWj+hdo3avDo1YlDXPxmRLWe4HGCueeauZvu3bSOllRQrpjOByWKroPCgLumU6wEywb0j3accH
C1vMJIML4IybtCY0F2PrcD0CI7jj3b/U0hTOjJVcZ1b2VNGkHFuyvZtVRmcB6Oqpn/coKqMN/w3s
nX56TFUPp9D45oa1wu9T2WYgocIeFWEZ6NXSffnebNx9mwVrtxx+ZhnaNQCZIY/BFu05wWyhy77z
NN1AQ/TDJ20mugJah+TEj9uRbyrjL3JBi4WSBDZ0MdrCs8FJCynakWKEb22fJzrihN/qg94ZZ8d7
7K4pLhyidAB0Z8e1hbVGwcMRUH2vy4WRgAJlGxH0vUtbQEU9npthUWXMjukyUVafharXu8bggJLx
4orBOnaLYwA2sR4aFGwQxsm0HuF+f5BKTGOcw5OvLWRC1wKZh+68LOnwPi0TDi04i5VNLeIKXlQc
JUIvcirXn2PIWrRlKQqngJb76CZS6QZnxpyIo2gDX3PpEGW6UwAeCCN/o3oJWHIQvuOgqKsI+EmC
ZxDVp9CSER2TC9c92v4gnJOjalRo2KzA5zGu3Yp4m2o8f5XEU2Hb4O+Rbp+gC0jnL+95/GPocHyk
JlreOzethU9H/oz4tuZHQ5v6irDF+q6Rvsd54qecRp4XtolVtRsK95aYW1VBNY6ySWc+umDSeC53
36CkQyBG+D3vjcyHGvLpBjqR75gaA9vEqTpJhBZf2gFFIIR325EWLLI1TPvQNu/QHp2h8eL3UEy7
IWc4Gs7KLRz5upQGXW11Ki3sq9j2X+pHFMBobtNn3zqD9l9swyfEk+QypdH+mmLw8+yUWFqMPBx4
aMqwUjWeVB31w59+WeX9zPn0TW1DgpWfGJApHEiyxmI4eabgu90M6YU1ylYwy8ZCH21/6cy4H8We
hfVkI9/qnPhaf6rOmqcmo+qXW1ueJ0tkbUV17N66vt72U2ubid8Z4tqTsYHPZZx2/Tem1PAypB37
qOPBfCHPLUK0FEdhlkn543BRRG8ILtBPy9jX1zXRWZRvcJ4oMZiOGmBvZ3c2IIE+As5Bf+EHYK6y
0ao+N6xG4mE6dEQXh6n3S53FSleORNGaC9I2cTk4xwBuTcs+Ajpq5r5scX1V9VHv8ftkN9zLuel2
ch+n4ghvCQuw3M/YEpmqQx8zVejW0zSfjkw/0kOoG415OyO8VXQAkez+h5DdvnPoDW48gtkb3h1a
RLSVC/AE3JNRFYQcv8FFDR6f44yok6/aNO1QENRQj6pJNg5JaUCUuGiP6VnFKDHD0cx3+5wg8auP
pVePYMOG9vFA+auqNqTqCbEyfVYeChm++PSoLwqJq/6D801cofNzp4RH41cdyHgA81zrO2h7tch7
1KqswOpoVNERpJcVCUTnT1Ss2Ebr8i/ITMQMJgDdGK3slGxMjPkosgzGsJMYLOY4G+qvncDtV1lL
/T9T8sGggrTsRSd+4rdoDPIvEabXBUe0FXo8hBi/kyEVWMVgAEgFQQzKFIG36qpO7uE3arzpJ2Lf
6k/nR8ryWEYqKfiaojTWc79ADb6hyyz2JVtmbJaJ/DJunR9xKMQfo9fr5wha7nmVGB7MCWmxJqP1
CLd1zfjdqpX+w7vA/kPJJn72xAr0ZKpfovsd7udfukb9lidDujelQp30uByTPop0o9l9rKYEh3mY
ktc2oHrLCda/zo+lU/cJKhBd+KZPplO9TUd/UlO6uCuPnb3z8T8IROAfy3L8ij6g7rQANTqvu4Ji
EkL8REp32pWKzRAaJxgyYMW8IoPwMTDSwitUDBhIe542gZNNpjj/no9jrqNfG6q6OzZuoWphbsfL
g2xAXOF91GYVBB7hG2wS4aJP0k0yRNHUKns5wLVegHigN8OhSGoAQ7JzDz4Q4gvR7xGUuR7nhXae
Jz+1GrKnI9ncdxfDVaw8RKjHIkXiz1gGX0/HjOtgm/y3jqfHnxBgxLYROaVVtNv+lSKG/HfkrDi7
UQZzP3uK8o/5tJ0u+2rMGz8MXUqCfvZlhZnmZ3O0XXuBxO6Yi3EDtHfiFmObGIjo7HsHOfQThq/6
x0FgaqeqmdNjBcyCL0WPHkTdKaDy8wU/kd0lkBj1Zypi3pQpHx3eEzFeFZsk41BxDo1xoYnQ6Dmg
+QhlGFP6kq07Xih+t/a50P3xRCy0y7nDZYEwD7rhynIwy+zvV9WsH4ZN05j7vQOfwX0qzyQdAwCU
fUcRnk4rVMiLaVcBcFbpUiOR+agM3ZS7M0eHndpCqpFc8dwUrxgNzdVkYPjWPsTkmuDRfUTzCui9
Q2FyyygmE041Gab9KtrWpdc+S8WvcXZL+yy4QQT73B49NgRuNu6vAA90W40CANnliLaFF+ls5X2t
tx2TJcgpAazNlyV+Qu21B3QJS9CFXDZi0MI1y1rWnv67f5PaZdlFBdX+TA3Rw0sWYh29iD1O9gIF
utvO0TTAo73dRfw8L33z0YYDjTQzO+BMWLq04FbiNP7TaYEKBFbWk6riMECETcaRzreUpCygp13I
VhpvxNPQRMt/Y5gNHLpal1Xo8ACsYLRn6BAEpbsPtjS0FMfcJFjq+6LLnqMyGNGYuZPMVn0eMW4p
8taw6M+xCHEDIiH5ead+v/4Lrmz+0GEkr8uoLHqhsbYPA5mtfxaakisgyGfdrfQpRhjlHZzh8GTd
7jBbOSa1ANjYW03P/bRBstqbWb0PWbc3OYnpcrU8NGmRmE2djwQO9r8CAgkq4qcRBb5bH4a0SdGl
r1vvS7YxRc6RiIeffpiSrETVOzpo1908nP2+tLiSZzRm+dAmsnIAKrPcuhgBIUuqh1sSyybkEypL
m6fUhlfdw/ABp8tqzy7ujr+azmCFOw2D18chWcZQZRnGfe+Yx9EPlFeiumCmn/55BkUo1kjiYTiS
B2ZSXW78cEuFdPmsubScSF4AHaX2BDsmu5Y94SYrVoVBfj6tHJzHzneXcwPEJo/JihOVpn32yGS0
FVEqzZ+Ntu2CHsOQ5dSQ0QmkQm6oeciuTjzpsyaPMmShoHOACV+utLPhevTD7sve7VrmXYcMw9J6
SNhg4T60VzFT/gTcmpVNR9WjrFOsk8SINx4S4FUSbW4O64vavqkoTCxvt6xDqddk/4/lSpu2ZKAb
/30ViEDyNZuVz9eYhjPt+4PkdqJdtTFm3+tZh1Oyzmj69WTBsyzZ+DqPbv/NyMwwWW9BIBTriJK7
mo3BSYDRSEmeNdzlv3fH0cKDqx7a16hFHNOjl4iTQbO+wujDgZrYK1ZHG9BRSJSHs0PMMi2w8USf
TwPc43NQafurU36fS2D6uAeSGfhfHgYyhCtRnfhQmW77r4MOa5OjvQRaQAaHh9QjJ/e+HmmTFH2f
9tDj1jo6nj1XdXseXbR4VMghe4BWPzzXM8zTKt4bKUsD0VooN5G1RzHWXr1umOxYih0eC9/BrI2f
Qyx2hKY0cXNhXdyccc/jZlLe3lngYhhyQtf4j1lY9JNZsaZgVrd37F77VU93uxF8AKEGnOEyq8xu
Vdfs3YcH2F0pV5tfa8qXd1jC7n93NDZ3AOCx6ui+fYd7E2YFOwzryFNb+/RpRmtzxdYya7nT1HdF
P2JgCd1NJyisi2g0fY9dGviZW9cN138S+b0AObA+9il0AfcgsPrs974dMdi4EdU3DozRfg7DuP8Z
D52o00qW+HujwI4p4+MrlAv8fl7jGgGjA5vO21EbVOggYz4DH7EKlNxiyGfoIEAMc4++t0ZSK+MA
/hbMinyX6/qU1CwtLUvb5YICweVNsmvUFD78zdw2LTekrfZJ1XN13LcpT67S0/EhrJadNZEIHwYs
pxkwX6QplYj03a4OLxoAKXx0r1ZMuOBQzZkpt1s6AnYAXIoQRwxKnCGvT/5qD1IlXyKQM8E0y9eC
+R+Do35pc6dM/bZ3fhNYXpNwpYrGBQfP6sONRZv5smmGIpjB8Z0hSyEFyyKUWW9D6L27uCDbb1uk
QXJiaOzHhqsNl/F0GACYWwoi2Mv+rrZZ/LpHFA6JOiLVMiSuigm4sgZnDA46isqQSi0qmhB1dwxz
f1op/vmYBH2ajAPml7W4ZCxInrwXUp8ACw8qX8VifDkDWXtt2wydGGw2Qb2PpL4NxqHkXdotfCxN
68t6ZAy3StTZfJDJcaoNHP7AWam6cEuWXFbRL29im+euCCPOEEyciNtqxXChe92n4HYMf0IHBr4b
pFnRd2wECFAr+j51ZjkFq9QLlAOyDFys5Taw9eccTXuZgHJ+9SLqniziUgrAnO6iRR29YbdDLkrg
oZ8DDYvPcz2Sap0AIOAuVOeOzi12kKnRlkgEohXWGuxLe/Qo4XbMe/BVf8Sxx/glkw6tm5kfRwu9
p6xR9xYxqK1LMgEDIKMyt5n2SQ5IdEPLGWCWuI3pmCPhCp7LWUrL3frXBaqQMqEYpWKbYBfr6u2S
xiBj+37fH9Bs7KcNO+J5YZG5QJLErl3n5ClE9jjDdaR7CB3Lqt43f3qMshX4UQxlDWNt8tm1iFrd
ndlLl23Zc9sw8rYal5QgJskTQN3ucTA2/oPFTssj1a6gdKnrcnMELIdKVO6oJnndH3VVt0vzQRUw
Q2qJukwm1qVQx4RTPIo+IDerAWiaj3jn9ozYVHlaJPRYWBfpX4HRw1lXB+J4VNkgJPtFCxNOQKRB
i9bbVtJRzGcRdhHlpl7+g9UeoJlmPq7epX9RcH96tfJXjOkiIBm2Ao9bA85qBU7/nSgizqB9k9JE
W3aV2Rg9Tqv/4IMbqtZrsCuqzpDwCWoPLUiD27IR6XcgC9MZoFV7RxiG1iA69LjI9+YzSYO7AIfk
L90Yvk+iM28d4Yhlm1EDYEJpqmHP1rb3cE6Vr3FnRHmMwCNOEc9s3uoxS3LndpvvQZCy7uM/mCub
8DwXVh7ZaKFf0TsXVY+p3bGAkqXPs5Uta6GhntC47DG6UPoWsia/BfW8ReY9aeAi9qHXnm5wChWk
52mlkO1YzPrQlp7XMOMibHkEPubZ7w1RD3aeEhqddo7RKqBSIaiDYQNYtvxcjmzrLyjb9u0boNTG
gazaxzT7oacl/cPa3eknojfhKxfLffwyOz1Cm29ry4ZST9ontyODnfKHNJ64OzxujKuzBEoC0Nzj
oJ8SWMXTh2O0bZmqxSY/dxof/i5pYwu6kYZV+9cMI2Ujrr0lxi1JOh+vP7J51P5TRiv3e94PJh4h
58UfoNqA4eWaw3161sWcNgqY7h5nv+fQoYZOhVSPoD/buBqXvv7/NGJTJSKE73qdjc3XSY5RVS++
2QuAugKlZRogHceNiJBZaEgHl+iP3bcpOK86Snn3aFTt39BQDqiROhw3tjDdsb8ReIOPL5mRqz7B
2ComRdb54QZQJYGcoa3b4WuBeq//PjRs719jGP6PRWZw8W9I/1jHJjfYrM2DmwZviyyGwyb6TtBY
aY5rue+f+hAOPGl1AK3N2x2AddGt8QiqgaaQzNxlGU33B8x71upXiNwun1BtEfO2r+wY8mNOh/XN
9B6LKUlAPcUV3dfkHcSrjJ9bgCzqS8P+72sWUGLDYg5CdVMujEh0sw4Iw9WNc0wLIE1H9IzSJ6hq
kjr6nq1YJfC/TVvtCYQJRrQ1YrMZQ3h2NJseiW7BADcObIGzcyG1nLdvQYOcKc0E1VOUCwehL7S0
LmwWtC+pyfwVrwMUfBX4PJeyh63TiAuaeA3pA+79MFbILo7mXy2L+vUzA6QkExjnjRuSupMZXq5b
4XGtA1PG9WRA/k3boH7SJgIjDn8QKqOrHfQkbdkMkJvddQkkRy3IeIQN3LKd2fgCvc+4X6cxmqwr
xWRl9zht45adhW7k4K+Ij1IoixC6e/xOl9mqYiUU07Kqn8E0ldbCBfeHBrRFXzZEIgy+3CYx8xpm
GYhfh29qfLBHBHlkM0jrBAoNkuIJLTmrIRgY8ihS28MUU0HtPXpSdLt5n8As7S/bGWPTiS7cHJD/
aAfI4h6DvcqNp80swMBmonh38+DDuj8gsPrj54QDi301cSAgJrnpVkMuBGOgqUWtIKCVA7fV4ruX
IbFGxtUR875H76RDFOBgesQR0IazxctU3RXnCRo4xNy55PhF1CKGkk5BmvYVZMG+ukdJEmFJCfcR
f/zHY8W3j07MugXDvfPuvw2IwOxPhlKlT4M0mx+KKWGHv6kDBDb8pjmmijfAA/Z8/Judfx0OZA2C
gF+CL8CHKnRGsJMkGAptMJ+Qwzkx+QLe34oKu6+TSynDPt6gSu/6W8zQmrkT7lIhkfw7M/QnO8U5
gSdtu+E/bOYmvZGQGJ/7la7pKW6Cxu5vEdFaLPEk4T8Ssi+liflYUP9sATyXZnIqkJyZWXUeUnV0
rzWfcF0fBDFWOEx4cwW5Zdm3Vpq5flpJt4RbNECdegejCqSn1dNoS2jWWYWkeYbaZPHyr86aNss3
2nhsUYWyAiWjD9GbxZntKnz/bq4MpNEd5uclrWJOjvmxTgHofDB18OE3FF/JX0+3QwJaAIEKWHuV
6QMDSY2eA9QGPdd8hOAqdln3KgeTIUFs44TzculIMsJOIO1+aYhs5qcM7cVegBgV/qYdoodPO8X+
rYYMJHBO5+0YksJrOFu8rS6stMpisk05+ofjaXduPVy+YMDjKJrmf3ydx3LjSpBFvwgRcAWzBUjQ
iKS8aW0QavPggULBFr5+Dmc/s3sR3U8tiUBVZt5zbzJ/fTKgXkSCxMxiltLRQlOQrP1Db/fTGqdp
neZHMuNyVMlcsy+Hlwc3Z2evL31mLO6nuXjm+mOy3tra6YmGnOHorD9W25oVxTGxjb9mK+wO4wKx
5mSefwqdkbGfgC2N7apmwU9gm7xKDDJKXvTCZ4IdskUjDrnHtl3XQQFEYst9IvR5AOy3tBJMiWRt
1CTQl/XT4Aa99zhQ7VK05OO0ohaWzbmqCn87eXjcT+Dr3h8Rrma+B9gwv2zPn18zPlmiB5dek9na
eNCgvqleFIyA/9djNv87TXlbjmvVLu2OHAQmg75JKXjyUd/dM1DC/OwWrmbI37QBy5aEOd+Wyiir
h7LKO6oNp5l+XBk6681cQ/mNlrf+bVK/qeJQprkbdZProupl+EQM6NV4CdM5iMu5zBsuDjapMGbk
PycqYaQmPqwsKjajvso68PZt1swHEfhrSdb8whjCvL/InR2ihmipvvNl3PBcIadzV8wy8xmF2tWH
Pczdvxqh8C8JyN32urmi/9YGtoPnklVI6YNSlUHGsDbmMElRyNUecHKTu7AdGgqTxcnbm9DEocVt
wRAlwfNVGi8efAdmr61Sv5Hk7pzxfVw/ROvaTUz011wi2VWZqVKUmKx04qWYIOCEdsKOFV6BU3Gh
CjN9ZICL1yuCd62G/9gtlVn7HJSFYssMp7DatUI31sGQyrC/zC7t+g/eKn+5+x8YcC09C0QfQ8bY
KuKDa/x/Qyir34XV9RbP0DblCTmc0nuAIeOqLgZ8X15Y9X68GZZ9BFAqB7yVDBbGoZPPs2f3DDcV
qELxlNmdm70wqPJeGMFW2V9voKcwp3L+6shufMZiurax5XE+YJmaBs5+Y6qNl4yz69lN18yPfX8W
wd5b8wrs1O8Nt3hYaunUn5UrW47LLDfEcaEB849hwMgo8T3GIwmEVzHtMnMBUWl0gHdHZD2Mj1+X
pn7t+dNVReybcTmXfLcN9LBn+wBxG06W9fZbszLcXQ+13WzOrsK495SNbBHYu1BJPFdbszRxzpJa
xrOLHQKuRATD+91jrqs8/a5FXYoLA6E5DWJPpoEbMUTa+r3Te764Bhml8SO7qdSp6QrHRYRWPefS
VIbDeQz08iaHrWfZsLCHPAr7BtWhQ+I8NHrKTn7DSX+c9TQsLGME4EPg4Bx6kHpg+zn4qFm9dtxK
QO2tq/nxMsmg8ktsU+ful1C6fBvzMqvdshX8FF5BAqo3pe1ruC7+mxl64afd8yTHrHMzjf/0KnP+
W7TpP3t01Hdgzn6XrChYc5Sncs329cboODYoy7w/NmefkUdTSMrIS7B4YtvPTT70Hy7OfiOpyTZJ
/7aUGf7nJsX8rDK7fjAodV4GGfQwKJXi86pTodEYpsmPTMMtBwbHvh546qe67fMnt29r83G24FAv
dToaF9lAtHBztvomWTJvQ2eXVXXrxxxNBfITw1WT1/Ve+EZODkA9bgK13MqctxZu7tRZo5c9tY3K
44UuIZI003O0CC88qha+c26N/ov1QUMY1ZmdP0qL6J0nwamY77Zy7H7RmWQAAL1L1dUxxGmvVVMr
do6x0aiGW6rKPDYDd+UQa+2QWBhntTmjgnz75Wmri8GWh+mOy9tP9TCY2XMzl6p7DVjoWZ5UXvf3
2p9XJdq0w3hJz454Wb2xgL22AfwOOdV/M0Z+qjfYF2aVr3QkYbfvlT3fXLsV10ym/SmkXgC0CA3b
eYFoWd0dzdYwfGy1DV7pL15TvxUyNdt9ka0QOxYaDBPBJR2ym8ne0cfKMluBwlANVZItaRMcWzmL
4gLEVzIgnvsx/Q9JoRx/9WEtu7eUHdEiopAa+QS2ZrimDGTdBAZ+DBg9zhN/OIxdf1CA8jkXERrT
MezGeTnVkL0v5WRXdiJtmdY7pGGdPVlbitSdG8CYtwYxjICZxqI3j5zONpeXzZh47GWVjSMuCW4+
cUXg5odoCxtQseStwikvBi9q023srw6R+c3RrbZ8Q2AZYTmZkW+HoTOapIbxOfULR0VU4reYYwrV
8Taw8/qsAiJ52q7LnkN/6M7jbLNdNzQ8aCBDQ08ptBaxF2w3vWboX3E3GWzS7FXqOF9UFNqLfcPt
nJO7ie2/UvIWvS1bXVzr1e6/BywnWVR2bDiLadcXfR3H0IOv4OoYY4RYyD+pTat8mFCHln3TG8Np
IeWQb7Pv/CeR3qNwjcmZbrqWxW8VevLgr6OJP2l0VvMIwi9UEi6bT7rgRpEct/cpz5lZZsocJ823
g8tC0/lfEArhx+68WG08FWN7AkNQL31nuDn1pnZ1uBMdV1cMBrbkT/O0QSHwJo60ar75H+hEEzdj
Z1d7/vHeRW7oPefB6Q0ZnoamV/UOOxj77dKKHvwPT/X0nW163MN5YUdwvbRTe2k19PZu3dhzYmeD
pCA01kfRz0FSZmWl43maiAQbLQ6rXdeb46Hfhu4vFVa1n0W1XIRrNQmOyWm3Ut5dpoy5Zofn4HsJ
u5IHUlYEIW2y27nD2DxZZSqbQ13o6hFppDnm1to89kbh7DnLbDTHVc+JohaKynALj0KW+onf8jjt
KQlrCU3imWNMhwtd6sgsmTL0gmfJZaP4AFn1/Gqu7AhyQzntQCoIc12zCVjVVSFEd1f5irHgtnBf
DIOLJtKpqyu27JeQ7mq/l8oaLfew4CKyv5QqC5YOlEt9sQdTvNq5F3ymkG9ZjMconaPAQCT2Ma8O
kWpK+98KHbVFZjgv11x0y7F2KiCYZkOgbdV9bEB6+gMB6kHG7145f5yu8roEcRXvAPJ23cRzSzT9
KdvgJxrLzuTRTEXoUBLYJFaZmXvhE6MMWFUKWFVZPbnGpntL2XzM6yVdY0wE7pzHNdfjlS/yBbZF
sAlBBNsr3kNMrVWgKitO88k8bgLaaJ/VldHFCl5uI5WJuyLYhuyULcYaSdqvI/j48NpVykmZKXmz
fvGDlkHDRjJfF1XKN/QNYBYunKLPePdmBzl8UfP9rt+6g2WLYDwgdOl133Ilmv9Mc7pvaYB0qmIG
EzCGi+PU226kz9WPzIWB1ThYeiH3xmY1C2nTFnfFhrGnO6xm6xq7HnU0f0FcYm/SZIQ0FhHiXk9h
WZqhEZ7TMk8VsE9NdxRCHIkHf5xQSDUX9JFjEDBrbGVKg7l08xP9vPsTysHDcuTO+criaDf78IDb
zqZv9E+CNC93726qs26Um1O6szoQ+U+zqAzGgqYR7P1lpVrmoQ2OPc8EdRsFdh4L2kdkMYt9YTtM
XZOOGt/r1NPWLnnKMG+1eibfQ5ZCdMDWvlKpzBP/b5Fhyai79o2YUt84L5KObz+EVv/uut2640DJ
3tgfQWlLsF5B+V1soceKNiSpPILT5iBgnMgpbiIC3EjHo+hClZ/3fMbWj0ljss8nV4iEqxJWIQMb
QvOqqKQjtVSQJ4uGsL3OFKxezG26DhfC6PsysYBA9JM19YOFaML6m+R+DrP3BlnSDCJRQzHEeEms
fJ9tpec9LSve8Eh6cvUew0b42yMgX76c4CLumwtM3qpryavanGdfDO5RZ7Kg9zPXxT2EXWrl/2ws
B+QFGgWjjhzBdYnMKg1+hV3gek9s2R1cXmojt3EadXW283KTlXXTmlZePHIotLGSIzaTqId965/1
yN3L0Z/VQFgxaY1mGw9cIIgRUzpCc8baAba9hFOvBBAtw2zjnb87u6cV2zGLcZ3g0qiuS6+Wcup0
v7Rr9uFMbf6DPYxxt5uLxd8ppQXj29B1g+kDNdZtH5rFR/RhTAm2Cc7aw2U7/ZBIkw46mrFM2cxV
YQB2FXQ8w6JheLcx7cikGfzCPLSBP//LchkmubcN8jg69AsRi1F14kN9Zqgz03Tru3Fqkm3WgXpp
t6kygF6KjEURaS5Vvp/DtvpjIOIPtzbPgmHvuqE+eL6x6Gjp6tyIyrvLgHq5yRKdFgXmEczKsbd6
wV84M/elT2VxyTsfBTTIbTrbYCmATbZt1ImilFhjXDKmfEO35VdvZL7JFJ645zLK6tlJj1Mnm/Tm
GJt5d3uOrQNQbkKLXV0CCttf3TIUj23b+polwZ54E5L1o/ToZlBebIFr8roMiBP/ssrH57W1uf+q
7hgXAh0a8tllot0kdik25Chj3a48SBaVdLVsx2EQ6VO9gVa+NjTsTy6XLgwBvrpdKoZ1u9hlUflJ
gMz9TbFFpp7dcooWEZzz9mmOIlR4ARXkdaCdmVH/VLhRZW+CB6frfw1h3+4Uys8/LzM1pQp5dkdj
XvLPfBnaN95mhEuR2scJlfdPX4jtdV2Fd7HbYfuti7JOyEQqL77pe2zUgGlAfQAwLFT5h6AL2ca1
LTSma7FeDMC8IZ5Uv6L6ZeqrwdBAayon/9bgDOWG4O60jLbBmVgxIvftUf4KC89ATqu3DyDG9XFD
fTzVho93sEnDYl8SZf9grF1xs+qZznhLDaZffk80Dq2Y7UOYZ1PSW/Z8AB0Zv+HKjMclL1DYITEf
MJb24R5DW/sXNMqMccwwrR8W4y3IF/XSabn+kMq9XizMKk+rv54rHqQDtVL/as49d5fpq+kAfJ6d
g1mpU2fY0NVGRY1J/Je5t8T8h7kEbpwhLy9QYbjA7NVieUsofgEOS1J81vB+MTZAOWx/7U5bJsyj
vbT66nMKA5w03WeXAdUafCJ/8rno/mtrDzPLOhpvK9TQC3kGy6Wa1+nkAoFcHKdUfyvtGCeGfcuJ
L0VnQ1mdXwOvCi/ZfCf6htSqIQktbJ6KuriepdpxkgUMHq02Qwwz9R7NFBUSIFswHlthbsISbRIX
PS6YbPLkC5lM6wwCFhh9ROvZPNs2gKNYjHZvj8Xy1cwNI1eGW3m407PKj0O+jrTFZNbHqqTpmx23
2Em/sblSTaBTFtMOZN4IJtxxVrOnnZGXmmAA/T67DkYPiqDSro7NyvoZKt84saAiPafB6v9aDddh
KBeIKxrI+FuXxgS0YZYfi+WjukyLfUFgWU7GvE0PGGHaXRqqYJ8R0HiWk1HsjJK158iiBLEG5hqN
VL5396F1cGheySJdEwxSPz587XHcwvlIM+v8BL0cH4ZNdM8MDZm+OgO1Nsl1sSH9uUZuMV2OvMI4
wMZWWBPMMFkxYRLomW5/NgunWYkZ/NMbW/U7w0HzjDSO4XlBqJRGPR9Y0jZyQ/IYQR+raccAyx5i
3frbB88v0ErfBe8p+la1s2cz+09XrbFHCKBnRbO+WbxziLdTao5UpWZ7HXQlrFg4rvWaGaJfkebN
5qyzStJIl6t9pQszzxLBk8uGOGYgZlQbli6wd545u/jItRrjqp+yImLFGBbpYKGCsLdhV9kTEBBT
Ff06GpMMErfS9WfguUxhGcHt6Ydg5fx5KJ9gwpjqMCgwTlqGzbFz0ABZ04dxiDO6jaj8qx2eu+mP
13rFF/6MAdHDXwgac6urzPLmJRy01z03Li6CPJfN19CypzYKNWktUT66AQ0OvmgcdTVEkT1WN1k5
IFyAZYdalOV5alLG3my+X9EAV30upGs+4NBWBwPtpdlT+1ZvK0Uh/B8uN8wYRo3CyCIyYUvns+mq
7zbwenzH48RFOHklWwEISUGY9Bw7thbg6mOpFZBuPtko0Li2d1QV885jpgA+NDUHt9TixwbKuw14
SXZ20HLT8rF63CILLVCONhFTFVcxT9n6YQKZTRHSGP47j61AJ2GuwOT9QIeeG22RLNAQ+NrRG/wz
fkjnuVs89Zxtmz72VlPNqMv5BNXUW/+xgrc5Y1E34fkbA+4wdGnAgLL68F/PZDWL9N36F1sO62ht
d6quJOCM/gPibimw5tMaHkHUNXQTbFEZUey0abRgSjtSCgbXPlfpnmEwOImSTtywJOA3vjaEZEiw
cW8O/fie4sG0PokyCJ9XSwNqZH0x1WXkOQseQMwoU+I3o3VqFKgOls8p0XOG5yvvm3SKZ3P0z32d
kcrXhV27ni2yCSjNRqs9jMNqkY5ryu1JeBTtVSjneed79faZenkaNzm5rIeKOJ7vrPOGfxQV4qhp
qZJN1OYe+0z3Zm+B9bY5s/VPdrhXxBSk3Esbkt/i1Nl3rmY7B++x3UvetOOeNFgwY+Y5oorYLcI/
mi3EwYaFYZ0hLhbmkKPxPYaY8Rgw+9V7vzTuqRkL44cRg9seNQ7oB8xlhMRWTXFazF5dRWa0QJ5h
118qY+bZYIfQLdf8bKGgtuWNYiRFSm2Oh2lYwojp1/qf6xXDHseB4HsyxdtC8n4RIXmjy0HvvpIB
ll5N4JVb5sj2wLhN4kfqdTIyPnAjI5tlvid+r3udu55mrawZxeSl09100Xa/28Jon4zQM47C77e3
HvoL/yfDqC0ew0mWeF1KJpWeFyb2VNXP27Y4CUu2BcOHLvzn4U8iwGAz7zA2i4JHUoxYjTqGT44K
ikuV6uXjjsTcbJT9d9935686p/rAT7X9VdYALD7O9A4RDWx9ZoSmY0dNw9mA/3++mwyxvRg8FHEf
mvN1HRrMNKO9/clNx3nxQa1PqRM0T6W9Tb8d5SwO5g2v6jjtkRogfZmyErNWIQLQ1A1YICwOQtef
0sRd0/kGyUfIIbFqbRm7Q8kwGzjCg4zKgu49mPHM7rlp9GM2TmW7H9gn+OqZXBMV/tbf6+SCFq0h
QvTNxItV/hSphc5kaSjxkNnJfyak4d5VU739K4giS4bRnYLHYLbgikajni4qw3dxZnOS+TEMjKn2
uTB7EMBR+uUpz2BMOobC2Vjt0qGEwSlKovEOOK+D5pWoldDaDzrvrpDCxrstGUInYev2edL5KNhx
Be+YJZiJxF+Zp1530D1OmSgPuL8JQ7Ib86OyPM86KHaz2bGu+RAI1JjnTXlQfy2u7HUy0vOg5zXs
Y8k1QG6dFlaqYxq+pb9A2WnWBYYKOxXjpHIWeH7ySdODYpJO3MlwSuYBYDZrosZRnAxf9/Z3gyAf
j3VqzS9cgv74tixBlp+2zl7cZ6LVtjWqeoM3l2bOefD1/+LlQ6ofQb+C+tKkRk2aG4V0OdzE0Jcr
y36BMRKSOkDCV1W4wc6Q/Wx0iSO8fgeEbrNER/mmlPzVrNOTudO5by6/gPPvciGdroHlSHYBsSaE
xFxq8vecjxY9KXxDm606Tsa60p8yZwJbXKU3ODANbb9Ye7MhSlAfhk3T7yLLVuJKWoq9xEx3etjI
ECh/flnHijao8oBfmtR05RqXwh3UFRktCHCbNEJlcGQ+9F0kslZtD3IKnfZlU5B3j6ZnAn/H2A03
9eQE9O1QzkKEb2ZrqjFaZ3daL0zb9I/oQmCQCJ/MlHQ5OmcYqRScjYLaF94cTWBC3dH1rGVnDwaC
fbMN1muIa/7qrQH+DAaEq4NFovPfGUYGn7rZvANiYX92aB6e1eo85/ZaHv2WydmkfDfufeH+7hG/
vzMcLOepd929dn3GAhKqCqldW7+o8wzuDlJrCqyXT1ZjUUgKaEMRKHCUZfSavWgq6me7TCcworC+
6lwGb1wR4cGVI7dUUXER28FwKLAKfJE+w+nRC8qeqBFMlHzCOM6uva7/gTZYcanumMyQtjbyt1c/
tXOQP23S8Fno0LWJV8O3D0NZC4apae3uwJLsJ70Z+soksALRvfsNI9bBD79U6oMK5VLkP84gsYO3
xZps66h3WePJj7U34f/def2EkFHvnm2g5dSitb7D3lmOobPA41D4TG8kHg545Au1xsgpK89Gtyy3
+4rdr87BWRjTUIaJUwX6oein+sOt5fJdEVek4py3wkFj55/ayDK4bL4CQbSa5mPkjdsJlsSxVrua
/GdcqtYfo2B5D25L922zi+ZamX6ZRY1cp89Gw31j1ukOgi77EtC3HoceWDrSeHy+JHvJXvpFK+h/
+ubE5Tigq8Mgzl7ePH8zjS77bvPFomofJndXWayirUPHepXmMBv7NSC3UmUGBpzW6R+rouKw0aQb
/HLXEu9N4W3Zax8M/RkwfNvN7er9tQ2TyQGjsyDm/gDX7gfnvCCsXQfLtr8ct16fWh9C2cQ2dFG2
sC349TEFWsGf8ZwpDKr4Icv95KmS2BU7ewr5Fm+Dvw3/4b3EcemQg6E0hlZspwEcw5hlD54kMi5y
cmP9YtSgbiOjLsbA7bQj76L8GDFMvGez5e1IL9SJl2UNBnNIWzNSgVBqXxu21+ywgg63gvwb74Yf
gf0yDNoYy7/Yy2h/l4spOmgDsKEd1nllJtrottiqVuutqdADF56TNTF9R86/UFA962gDJMmEcInx
i/HeF8Y7mE8H22EfsQYPq5bw82BXtZ03701aw/JmjlJk1/zeosRp2fe7QZftFs+pZATU5o1MWgfC
/DBtajkQCM0UeiIf8Q5JhOG3F2RGnhjhgmmjs/V8133dbjta5jyA+5F+cpPEFR7dNg+SzgRVPKfG
iPUZzOqFGB4sPNqRFAChX8zbeexaJwkHmry5MBTyGDMuGoxx4oieqKumgOSjZmyqo1ruHOU9fiNR
Te0x+Qrdaoo516bdjP5wlMMy/y40fpNVjHBSKHKOxUMdMmrridZgLcPM7k+j6+FNnXL5DdFCbJXN
PIiCAtroHqlb9rFFbQZk7lcaI2uaKyJPVGkxhW2hHxtqImNWxLASFLQdezlDE9Mqnfm+4EBnfTdZ
mFiYmZLKfeqn9ckDJz4TnbQ8ODm+2DWHthzMlfvApkHgCZMdC+LhgGCc03AVfwAClwEP6ti/z4w3
/9ZcR79zNnjsG9tpHtUW9p+K9ne/6kXHjJnbQ2v6uDmrUhrtTteZ8VqKUP7Tjd3sQe1RIGdDdbHt
M4T3t+C+RoLBkIsTNu2RG432b0MuyvuW+qjhYvR6ypIN8DkVoORVbql9HszAXqltwDt5XwOLOBFj
A+tGpmEFjl6Kw4BAknAfpU+Dr/V72Lktek1ZvjOODd6mBmcZ6EjRNMk88PsDEEFaKyADXiTZarzp
uLb+LTQviTG4EHw4df9sotog1IJOxj7AJJ2hxRwZqBxlqlVZGc/lbJxNhOedWkxKYFgMixXhNquW
WVSvdoENc3swHSCuE7Ik5hd7dYyCOXqHuoXaoMzd7IOynWZLNUeSYOtnp2B6RLZXGdMJ4EsJJejh
amRUtxMhVj/TZkNPhaAjBTt4j+Vok02zoYY8cjnrT/ZcqBejJ8IBvyHNW2tJbGWhU64HcjtDK6Et
2rJTVbYi58lW1pWJ7J0OQbW5CO69D7IrRpXIachHNE+v+TKXYLvXmhuJi1um7O4Z4CW4iLAYy49M
jg45OU4Zq7pzjspxpf/L7Yat4dzBSBcXRSePm4drnTaURINFsLii2rppfSmBmf1d3pj2tnM2Uw1H
0YJFQuVZAWPa3BxdVIt6eKv1VDbJeA/xOYz9RlYeKXZ+dvDMdt7oQby6eWfDwFzGQ5GpO+gWltmf
ekkLnuS2V+iTPklY6eusiU4xY61lQWPgtA09tA7XxiWZiZHrn7ko++a/sfFBZVDIqvqk71/93Afa
NI6ML4xmh01iZTIaBApr1EgojLp4oWfZ30QA+D6vnt8K+RK2Zu7mscscYj7X7rL4B/YMhw3LV/mN
xDnXrBfno+Xfl+MsvjqS4dG+IE+GL0pa89u4yNXeK19DsFHkrs3VGJtpeWAQWT63bIn83GZP1zGL
4ZcicbxmSZOa9KdjJ135ULQVogazNFRMcl2s88qrGedVH3wUo8LG5dIF/inYaJ6enY6S/VdJypaH
3YgsX+BXrX80YkjP4qFl+MFBQS7hPNG3PQgVpv4BFUek+x7++5pVVvGz4vB7dQztfo40FFAnMGQ4
E0ReuOeJpBIdKeJhyBWjfQxekeSW/rVMuxjCihluw2Ekg/AhJbBjH5QTltEAr9O6J7gQiwzM1vjS
oYkk9riZN03SxxV1XoBXgQ6NBxyJYRbVzC/foYJKroEqS6lL8uU/ieh8YOYhiriZxHQqU0tM0bIQ
lEdiQ/F38ph3opIFyw/STvlKTMPyGDL2r3a9YPrGD+vKnbY7cUwtp2ojtHL5MZHud5j93HtoUvJY
apZq/jdJVJxDZi0Lx7SBpt3w9W7hGPj2od7G4WZBy6/71QM9K0N7KPd5SouGbl5iDA/xUbRh4yQB
LLk4g3jxdzmNOnNHWqgv4UyAP6JgM0qoNwbUB2dsxW7qMUYQ8kTxyqvtEKkjG46osF8xu4wIbr/z
DQNaRDzBelC9b6I6b/q0Vkh6aAUZ00ta94jc7vmn9+VCVEU1hstpCrWfKNq3RKiyfYQnJMgKTKw+
dyW7olDIl1vdVP3ZS9P81nZlCpA2Ou9+Y1jVuawbshEmNL5bMPbhwSlDAsEM8WaZnT65qSuQt9Mq
PFdUJkQx6eXol+vgPbV9Gg5XxH4KGXJCSt/udr1eyWYLjdxnf9GGYamX6RNOu+2qB17McQq6ZBis
hqg9wB+ijJozvm+X/q7FoZGT0nQtUFNRwEfP+iZ4n9o4LfLmX5rf/W/5qr4zd6zj8J4IFbd97f+i
D7D2yEDbjiSO4ZFpkoZAs1Iziy1jnKx95pSMNFklVl0WUNxDZxPHaPZi+FpJiDBPJZcpteQkd5O0
xNFdJiWxZ9RjsOv8yiDNqPb22J8+a4Gb27P6z8aW1s0iOY3sn205tOEm3qbCHP6wYl09KY+cJN6N
7tXdNuc1z4nW49o0GdWx18kvop5h6cG3q5LvswZrQagMlABAb/6QCaIfnGFd9sKi1Yl4mSxOVe3Y
zNfMlMg9TcrNDRp29mMg7ODczP2KikG2KKVfsKq30F6bhHKIUYOsluF3R7bXRXv3IKdx0a/CIgc6
HiQ32uyP82GoNnkaVjd83YzWeyQ1RrzS0BsXNEX3wcL2wyCdD7o9myPj3Z5BUHUgcsQ3Sfis6ocW
F4oVr63vFxe3ruVPr5R1dAHHaDmzFRWJPK8DxlVufq1wfrNSeYq2YlyOeTamD0GbLruAQ++PYKHA
W+C1KyORlvgPB71wx1LZMc6bmRt50diXyzI82mw/wz6Y1jimSLv/NYgei0uP2y4SgPcHRAbevtT0
pd67zHayY9BV/Zuv7OrdJMkgwvVpJLYh8bwOhDXsFFCZjOZhLk7dgK1+a83hhUxRcQms/yWKFrvH
525wUgI22PS1o9neysAZITQFI7N0w3ORlzOhVCyiAcJ20/FhLcFPWumE55rsonfFlF1FNvL1YyY9
67JO/vI19OZfvTnFl+VZ+Ys/5tWj5+X9LrPp/cxqqo9gPN4V2GBI2DHnkSsepPIoEUQOSGjUrQQW
3s8tdE1I4ew7zUnN24/01cS7lriQwFDvuikvJZzGL9PS4nMZJiMxVre8Ml4gVcCa6r3vwClnXTCT
akic2F8uXv+PZ+C60Typjww1LPxQYlpuuaH0z2Ss2cO0jeWeVBULo1jHUKM/km1cUWU2BfHC7qm2
yWvTScg+kZJEkoJFAr/LsrPlpeSyyrHuLaIfWOyEH6WOSNhrFjtShi/Sm5lXHfODml1S0wtEcuGW
MdlBDSIBbQ/HIa9zGDSA0UTr8XaBzzVPdFGbIPQozUdcpnTP23BDI6pqTgKbruCR+5UogKjzaoDk
KywKq3STjTyejOqXdPYk2EBDXwx4zO7f/x8w/H/kF/8PZ+eVHLmSptmttN13VLsDcIi2vvUQkgzq
pEjxAiMzeaG1xlJmFf0wr7OHWtIcZ7CmbkZ1V47RrMryUkUgHHDxi+98UlOg/wQv78KRjjUXb24z
MK99+o9r4A8fe+kTkDTQk9wd58o8MDhf63Y6FI34BXL9f7rqE1NQgjTpZlkhD+iJ0U/u26z7oIWV
PPEHMCStXGnaqAMpjrvWXpxVK8bqg2DzE1uS0AhIFDapeQjb/oZY9zP73C/o8P/DkAj/5xs5B3QR
0sNqHoh9IBuE90aKOuJDd/LU3t4ZBY1VJpqiMg9e7G7+5vKof/C1T9D8lORoCrPcnpQIhCurlOex
8UGjln/ytLfQMJuUiA4RApSNFZsWvCav+djNFBrY/aepg9bES5SAG8JREUVguqNT8GMWGELf5D+9
dF5XUExiVRFaw9b7YiXzL0ZbX9t/A3cXJ3OykaWIROJWB4dGJYOME4bXHAO7XQxt+YOmROJkdtou
eUla+ngTmf5hVfkNwvnNx57Ek9k5pb2XtLKoDpnvfUub8paGyD8+9tKnc7O2ujQnT3JgT70RhHDl
8CFrLHlqaz/VfUP1NZ4PAtcGb7pVc/ohFwZ5amrfQ0oFKxDOhxAD0I0ttRWRH44fesClfzI13UqK
mjz5xLT3rBtai+pz2pP7D91KeWptH7U04rdePx6ccbhoZbgXZXL3kVsp/ZOZyZ1c6oYO0EPBWQOv
s6+t231wxE9mpmdBy+xkOxyCNq23dKWprVvP5gdH/GR6xoMEDUGn20HOSXDdTISueDzEH9o15anF
fQrppFYWjd2thipUvfMaBOqDV34yMROyHs3YgFdWEW0yvlESG+R2+otlS4/uPy9b0j+Zm42RVxwm
lw4Eq9uhXiBdG0TyY7f01OPe89soBfGbY5bkomwJLxu7fP7Qg3jqcW+ErZcOYVMf6DlCj5Kl7qqW
0O8+9uon89MOJwWvHcw/CzhEFSN8TKZk/NAWRIbs5y0I29nFVGlfHQIptXbT5TCbwh372KWfzFBP
0ne1uGV5CIvFgyozXFOwKtcfe/GTOVoADEsk8fIB5VS6AqOzkyjCP/jiJ1O0z9o47wc2t1hkD6CQ
iCKL/lde1+rNYOy/edK9k70TvaOw5kQxMAjKH0wj2Zd2/0TJHbxghSmplEapu/vd88pdDlNJAaIt
lkvl+fmyA74SPqH+Tc8TRdnMDVqfWEfnygl06Glof6iJdjD6HXttz9Cs6Qu5C5oxWgM0ofXKQIjd
zDTw9rTkqtlUh3rGC2EcvrsTuQSkvitif+92LPz0JhO0+tLmOV0jXYoPLuS1VRQZ51lv38eNf5Ng
59aPw+dpjkhULSlNqIR6S8HbVm5hjA9eUaS7zhHhlh40f5c2vk4LV3cpWqxtFvaS5vloOJd00yr6
eTAamC+myQ13C3Fe+4hbxpmVNWO5QgNp/ICX7WJhogbahUBXDxCE6Hiz9hUNKZfItksyTgnU5Si+
8esguAEeuxVhO3xNZhM5cOdsZpyUt4hfLqTXfFnobTi3++zGKIZ2R7reID4vp+fJ52TgiIucLEMt
gso9kwb0KgTI5Ie8WGOxXTlAQZkGupWNdqLpsKBbC2F7gZrNXuVRcBmHPd3N5YWssnMC1+J+8oJg
rwxI8Q6aj2s4f+hAZ/phB/CZtnk7KOt28NS4IwjMUVi7E9LHzp/WBeWoLeWffu0kfvY5ielBjDtj
L+mnuk2hwQEsvK58mMN5mTwuWe6tOZ0V845i8Blwn4fKmEeyI+iNOW9u/MxL5w0w8lsbydqaDmrI
YM00nwHZwPchjbxLEKYjLTnzpYEwGaGoWsswCNYed782LOVSh3WmfQCG98yxJIqcwt3RrNg+kVKk
d2egIopBRi8R+JHnfgDcHCP2hVS3hgIkds5IYXGNDB3hpmM2F57VuhOVbLsGR05Nu7NwLqjqubsM
/O665GHUJOet58O03HsNpyygU6Na58N8Ro7pcgyLx7Gb9zL1+mJbUmtxbN/JPrW0tVzOSlwlYFu3
LWjtdeT66PsknNkBKPMFUsBu3dXiUdI+tRMg43nQElLuysvTA4Unb+8iQnE8ZPF2uMddYk/tVjdB
eAxo1f/hU8re5C7wApcc1HmPfnBTU+VchY6XY/+yANHuxetiL3ddh0fbrR+6Lcz/tgHEJadL6r0z
8POCKUx51aTlbCXn6WrGORBw0FwviIkplVFs7AbrEE6Z+mL3PZLhxhP3MFycSzWW1DsBPeefR9BI
DII9rql++vM9pKcrRV7DfAzKHleQ8jy1HHEZwz8m6dOKXW/6t7WRUGwZk0v4dxuYX+eORROMPw27
VjdmoAWV21o1q95OE27BPO+9OAQmBdwDuAjP9Frr4BCMTXcp2KxdPsaHLrUuSLG/uOHgXcvEBHXW
NczseamWL0ucZTBE4ljt8ckw1+WIu/xQR4dcWM4fWIHM8FjgQWPJ4qO2cJQbL7t6iK1LZVLk35j9
JHbAza9U7JveBlA/XZzL4G5pQQqMTTFX+mT1LYpwgAEJlK0Vxf1XGRRGAtyofopjkZ7JtqBEiDj6
cliCpyx2tJhyGfIbm9TPzszLAw0rzA1I1X6v81ilTYstCpMVkCmWmcA+Q5LzjJpYPvkGQRz6DuyT
KZLXGwO6Hw2z9Jrz9SBuFFSY7TTOBk0rle4EdBvD2HpIxx4jpIVbr23cjZc2gKXcsOFeRChR51gU
l+2c3dCFFlzhcXJjsIRXBUlAyzJQMtBwhvHOCI+P5UDC2/8qneqsSJszHjDjJkTftgvcCEJ4QC1g
oqmxbHJaaVQNcg5VLNM5qJcfVUEXYdpa6T3djiatt2P4hfwU+DBnio11U/TGlSjpE16PfUc1PfPL
/rtB60gDg6qoH4Kmf6XN07iAFEln8cy9pD7SH0IDgOPMLd3Unbt84lSx7GjkqJYNDfN0OFIK+z7Y
DQH14OBeaCDXEjl6udnOvsm5mzEAHlKkppW59Rc6QSK/KfA3aG67Edlq2mFMadldSFdWM3Fr7NLx
Aen738grhmeiq+PPmbC68jAY9jCvO/pVL5Nx8N215Xdfm5auaQvs/mHIR5pP09abqdM43XMPrmdd
+N1CE5OtHhDv00/VIdelsJxvgAGhv4TojVYKYJOUHmwaIGhnPq0d+yUtw8shG88HJZsDqvkIEkFt
36auyDeWQ/rY8MV5i2PU1lKg19dzHt6SeMTOa7H7kX6lxIp2Dg45Q+k77oUBY7/+5uLjs06nJtyr
ygV+5zcPQ5TJz4J7ShdsjjYReEtpV6p6hHS29BuP6qW18RLT/ZINPiW0Wgjvus6XM+jl85mt6JSb
MEvZ1wm1AQDq6XOYRnR6QEUtKI1afwCh8T6VDWXRLot/WIIaHD2osvzSz4W4qAY//DI0Xb6tUcNv
MlZkqCxl5CYrDjXZOor7DpFUDCUmyeRwY/T0DPRBDsvN7TyLWpL5gJ5Rnof01v4xY5P16NbVfGMk
ObXaQuX0z9uT3Pomkk0r76gpgca8SbphubXFQuRBvYsVLQQwmtF0sqvazE3wfKHbiaKtOdXrXGQN
e1ZpoVzwJYqSvCraizCagLthY9bfjUiEH0qS5ZfofYpHpIX9tlNW+EQTd8UJoa/GboeH1nxGd9FU
HlKJZ5aQVqTwZmupx/VRwSKUZOVqrIiejcVG7mRHBi0H/jYOapwnnNnajKV9NYKVptyOiCcds0e7
DUaMPYI7CiqGROrXZHuTrZSDHWQnq+cd6EOiwS2uHwNOYms6L4vbOUy4c7lrHB1k//379B/ha3l7
PG22f/1Pvv5e0saCCKk7+fKv+9fy+jl/bf9T/9X/+62f/+avD2XO/05/5ae/4HXf33fz3D3/9MW2
oPQ73/Wvzfzpte2z7u3VuUL9m/+/P/y317dXeZir199/Q4VSdPrVwrgsfnv/0fmP33/TTs3//ueX
f/+Z/oi///a3//W3//rb/+H///tv/3X6V6/Pbff7b5AI/uJApwGfZCnfo/mddPn4+vYjaRPy4sDQ
Rb//5ll/kbbwPNvyfZv/cjjFt2Wvf2TLvzh0zdOt7Dj6B+q3v1/PTzfkHzfo34o+vy3jomv5Yx33
/iNKsKFf+I7tCSF8z0WlfOoE6cG0N0oomPeu5dMa/9JGURHZm6EtEKk/IiChIo2CaNINwVmJz1Zx
myBFq7tNloS0GO0GoeBarTpzoPi+zhGvj/a5Hb6JxjpnsZLnrEvLNt4DUeiq8sZnXQ7NM0tU0m+1
HFsl+ZVF36dXcGiDRmLeORyX4nsxS5u3UakxV8s9liQ2YBdSSI28pr6u0amJciVfhag9Ifm9X1YL
/wCNI8fBxso2mWHAjLj3ZsNEVUMeDdrGRuJHJugAwGXFlnAAZOAl7jZZvAUZqxHTExr8wufb0cmL
Pw2z65E5cwlzbWXReuFaJ0FZztxhL/TCzxI0H405FG4GR2yFSTG9WLN/waFAij4G9QvCwWVCMxaZ
Gb1taVX18dMQ01FqQlqIPYakyzlvsKB2dF6X21D7Qszng9HRN0Sb2IJ17MqjDu03yIShAJhnTp62
3AEoljUuh1WWj1a1DukpJ5QjTKpr3NaiMeO6IMmaXBfwHWDv+xaYCiaBgDUCczjkANRTDhSuKdw7
C4GJ5wLBlIP7owEoWD7ajCNXVxhCvyCgZ8FbTxG0N3TbTpfx60rlYWeeGW0auPeGlaKP3Lh10Al5
sVic6d19GpD4UTuPlFyVX4UFCPwfDX4NPZFLN5aTu0nsPsBZow6o5JlntWZkDZeoVQsGIe26gK/s
pEx4t1rZ+PXtcSsXXALkkImaIoxFaeDkAi6LX4lpneBjR4mp6pc/Tf33qfbnqaXLJT/fcgAWpu17
ti0VnKmTW96kBKtZMjZPAPDgs5xbyqaIehAcFBy1oTjo4Cdghks6j+dlX3J4vTe6dOySM5kHykl/
UdXRZbifLke5SnrKtJSnHIL5k8uJVYSkYZqCx1aTSxpMR0RI76l0ODrSdu9MeqhQOgJIuzNQ6DvD
5RT3RRj/IushdU7p5wth9XOk7diOxeicukwv3gjsH67pI0aRsJGuh4a1JtmDBood+w6WSRzQa8VR
KaP6baZLTU3ZqIGYdCAJPXuc8R7s9T/DOIOY3uR9pWiodJOBLe8mn7LBeymtjjDmaioDK70i2JLO
3b++uT+7/4IPdIQvXXjYFlJOGGIn6UQFoKDuVDU/TmadoFPCVcViGDlolWhxI6ul+evga9frqVz9
67eWbyWWn0bQJU9vOSaPljSFdbpmw320gTxa4SMG6v0cPPS44Ln1riMpyz0MrEy/Oe2keg5QRaHy
thZGO/j1VbGotrCgUC8TMyIi1GKmDoOMFvxQ25KzzBpbq6jpNk0k3cS/KfscFeMeSaheTsYhKnlN
p6kpma+weXNZhcsBUf/XIE+x4vhUQZBmFttRk4HD9hU8Dzqy2QGYZG2VBE69081LeuK2bcZlztPs
8sq+RTJZbJFF9lxR3np6VhpxrNckuMwgRzbC53Fq1s0wpV27joHONqha617Pbct0Z37mHV8FEJt+
adElMZ9rslu9sFDZzPkmKaNQf7yp0J85iX3m/VS2NW9ul1La0fcgzhCtXLTWFFCfL51C1C8sojQC
7lD5slJvF8zozAonc5PgAuMM2GX49qIFI8XWkV+u4vM5HKVDM3kVp9ySoiJWDe6gq8JHfy6PC2Tm
huTGHkC9ZVP1dZBdxktjJcR4fxap1yUSz1qTSvJZQgMn1EhOecwGFthlwJpoO1aZvmocYSo+F/2F
g3FvD51e1fLjddZwBo37omr1PloqN4ywlZjNJpc7WsoF6v+4hxvrr/D67DGCYTu36hcn6QAzEDm9
vVSoj17OjTquqHT5l9OnPBftuK3DtB2IG+Js6swHNBL65mK1J5PscwddksQpeG04IYc0KvRzNhIn
Of2FKeaWNaYIiDHr3a/mxs+Li2cjgnIoD9p6fkLiP5mXo6Ec4NV9+BDZQWxZdBSxLlhkPeaWmJTO
Yn94Hm0X4GrX0tfF9tdLXBPWqVgaHDW0zSf//OuL+qczFsuFB/DaIfXKic093QlaxNWIQ/PoIfTD
nKdutlKLIwpYhp6Hg7MHeu6Rx3O6qwz4Bed0N2JTQbdLbXTnrTui8lTRPLZYb6jIDVltMF9Nr9rY
QGC7jkTppFdwlfLlyU1aM6nI7tmmiQwhYONb036lF3oe5nS6q0fXZKK0ePtOd+8zKrZaPU+cPOft
Moo+dCxG7TCz8eNBDo69omnYvUQk3Il5HRpupTatshzmfu2SuQRtRuqd53QYa9qo1xWOqpzHpJ1L
Ls/rjYF/yGe5PIX/emRPVmGPNmG2M44C0vMcX512FfQgswUALfP+OAY0etLvpWkHeER4Ll6a0Maq
8tfvy8Htp+dMWaYvHeEKKdjafU7iJwUCAWeBdobB3HUqWgwPjEZY2Ok6gEla16upKxf+AYrqO6TI
R38Kwi3hQFTemCjHWbAcpLYMXOw20niRPcDbBu63xxTG81mv2++L5VBOJM8BjnRAtzasO8j211G0
gLuhV36cxTp3o4jWIdEJvQcUaBWhJdNVpLLrjKQKydKisT2yXpx/ODdz3rP0omoP1UBHGMz6RhtW
6CX2hXBS/waM9qI21qToFznsK0y22/gtLq2uSsmhLd8b9Iuaz+zNGU4xYFMt9yldAkUez7UNkHwo
vdGE22AegyUS+wU0anA94saWh5sliyroeAXw7TLZZ7NfAOHQx6+Oh8o3xmaTBgO0yeu5aVnPN50f
k35aK8Mjc30241DIOU/gD4RJBYD72Ei3adklPMB4gKBh/UwvtcIFu7UaDjWrMiK1/2CPQigasEpQ
3dkuLdlU3X3sqYwFdJw9qgcA/DqUAvBu2ta491Cf1C+E8jgFrwNh+O73yF4iUvNZMNbuCtI/k3jT
1N04eavluIfFSHW5taOawDSuTWP2Bd304F9BwXcWYkLysEGDePQcpuPcNw8hftiJdRD46y3x3VJq
5stGJKUrWk7KfYW5azSN4sWvDZwhaejFDIxkTZCBPMa+Sp+C3ze+7m2RwCxFW/c0adDP6eXgVQ2r
riwWu355Pw1gva23UgwudDyAawzrPQIl/UR2NDgziEMvOpwgK2NUPUgz5vPwwyRjjuQ5wZrnHhP0
0e0vHJJBAjKeVQ7VvkEJlTz966ktXV/PoX8cc5RNAlayUAkCZVsR6OoT7Z9aWJjaQAdkpc4HSi7W
QPXKD8vkQboBOTVkxlFw5hK1Kge5WFnAV69W04wzyBlS4x59r5zi9AJGaYDXlMhI5BN/wv3uZUjN
oCdYJb8VjldwOFtS9xPKfMEY9ExmU9lhevDoWs5QLGQ+ToIbWmaBru2BMxjlDaC6BJltFVjzvicO
jjewUodnKvpzgmiSxOmW1sDmE3alMXS5qhMZekZPIaEpHXM8hzc0ZTtEaz6qM1QV3TruqEvZG9mh
bbrw/aK6RuzpgsFWIc9bn0fjBpWngrYfeRC34VL59BUPLWCBpHAvqcwV/nYMq8rjw6bufUaB5AqI
NNhntVjmN+n48SGbFES3uHcT0PR+v2m6WD5N+RSi22+enSiqnyBVpteZbUxytXQ2ehT6OUWQD9ih
ROzplzXbFXnxib5tnEcSun9agT2zY/zwhxA3liABcAsZbVtVPKwuDI0zPisyTyigOc7aS/kA7AG5
i2/3Fz3GKJfdoo2m/cydH0Vmk8elK7hc08fQ3mAmUN0GVtXQ1B8uGNt06lMHOG0PLqvclkmFT2uk
VHFB93axF3Y0k6uusq1vNC5lmQiXO/qrH0Sl1FfMVaPHoO2aO3AawWU4+f551jZ0X8NBsjcYYWOn
l4x4004JbhD+kkzn5Hj7ixKD6hs6quEjAwdBCQUcE8NRFH+2izlGBfLhviYguc1t0R1oG46uR3Ky
+PI2Cf0dOVpUyK7+vVWK7EClS91id0AZL+EgRCki8y7AfNqPmeqbRx/zij0nRmM9IH05U01fsZsU
4OFw3jHgQfWefUZOu7ivuhGXSTL69s6aB+M5NOPy0i+rmPZts7uXqWNuxqqBA++W5pVpgd0el2F5
TSGGaDPrFIER9Qw8ixrAJ4F8kXaanbklHsJWDMFrMY3uyoEjBylmGM4jWIUrK1jmC2BKXgLRprRv
OeR705YQoeBdJOaAap4vKjTBqwQxChSeLA3+8NLpyXfK/gVYNwSPOfFXqWMZqxZSJnWpVDzYLMBb
Y0q9GxVCmMbbr7TWVssHQB+qHjyqHuC3RkfCrfPK4rkHuoDwsE7KSx7NeD34FTgpYPPrujZ8poyX
kpitRud5im3jUJuwgYPI8c9JqMm7sqSpkT2zeLLslhzvgn0B8sM4W49mMd2isihwlAgkhx8E8kgz
Bqtb52NWwJ6tcmtl8g+K24AR5OxMJWOGkfdlNtx+B9gTAHRfURrPoiW965O5uxvZbMjAt8W+J/m0
gkxU3DuY05urABOhFH5SPEBFh2ZbURXLUEl+lW5XXEc9LD1jzBEkBYMr4HulY7j1lvxpTJJhNfXl
52gxu3OSQd+H1npCcoQ3bJ9OO6N30/Xim/UuBWdgnMuuBnTj20F+xgfLKNUkY3XNiSLyd5nCI2ZT
18jfoWbAgcSuomJ5pW6jA7xEPFNNwoHOVyQx7cr4apC/iVYVIvFixVVlP5ylUGdJZNgXJRLub35e
GoeUbDqTy56uQtsaD33casaqo3Lg/l79dWTvuKBN23kMlFff5UEtbJSWKRZj8+g8QVfJm00QGM2B
gr9LootD4KtBVxAWAH3VEQPqai9q/zbGFNXqN5aFdAXzCkUp03fpjva+2CCw12bbzIhNGOEDMbK5
EeXYnUeL034qqYFuezOJ4t2gfPEpTJUJap1eYD5QyVrSSPWJY7txB9i+fC2tmeXHp0oYZAMO2gy8
OIxkKbee1ecPlY2t5wR/+zlAvPQIipgyLnJUE3IHo3Yv/UTtkgkzKHwsyMjThR5/szn949c9Ry92
a7XIUDrkwrqToncWM1tNAdpQkKBjvrMDvz7EJiX4KgfrgmdbsEniKv7hVRFmAJOH4y5ob5K2+Hpm
3oLRzNBS1FdmeJEvQ3VRx/M1F/49aZ38e71AqcTVJt6UqcXaTa/btqFczl+pCg2M3fnXsTshQo+h
X1r1CJxGjXFFp4ahLpHeO9oD7xsCYvtigiYMKdjq9qMvgwwORVxu4gbZ+mKbEWGzKjHAQcJzVtlD
8+DEXUYDCvDsayMEp8MmXAJYnYYzDMEXbJQamI3zHJzZvHeycQfb+ITSEtZHWSAw3E2wgoo9eIko
eTU4gi9PdYuQA3tMIAMR+GEJoh2MdQ04A2dyh8CpggRLMBITnHOKBOpB5wQKmtQjc9T6HtEWpANZ
v9gq1We991ioReFVWZ96r5X8ccqCQpL6GKKh14mIdaJczsW4pXyUZv56ykIgwU9uxrOM4S7pU35F
Vfj7lisOVzpUct/CvEVyNilWAuANelqJP9vyNMVdWH8GEJlPw+oYg/v4x3kWx36vTs79QhX2d+am
TjRNBoX+HmEMqjmQ6MOwXNm5Q2EXpaRRtesyrGZMlq3RQb6R9x0y/dBXqBgwlkqjrdE2VrMxjCJd
noygmL1XMeRWcCDbIzFiwgzJuDdIDY672gUbfWePUNC/dCosO1CpCsHqpwH2h5TrqkozU1wQ7U7K
2VtI0Gu4PlFSxKyO5J7mbTeAH7vE7BSiCAFiWEW7YEzYuFYE6XgZDO3EsTI7Brv0nhTRpqdVJ9qg
quPH/jFgXZYK80hCkLx7pWaX9tjRRqJVPwigbG6OMisvvRqVqsLDLIDarKABV/uAhrwc6yCQtc4z
BzI33vY0uRj7Golucfue0MoXqW+RwLJ5eTpGyH611AjEg4hhxLNPtn8QE+lqg5hHHS5MKvf5KtV+
RvL6eDQGr6dTZ5HTdDxk8KrtgIVUrwJ3YAsxd6fLJht4TlHvZY6zBbSkigYPskRH/gRaxPQyy2b+
2OpNSoi0VRntjJ6UsyXvGSOBne6MZeFxzdgX6hdaGLLp7pgbKDJL50Fn2C1kFXjOdTTfN+g9nkCF
Z3xBPlJ/z+pHfX3vedNyNEdC0EiMsJ+wW2HruDvGEaDGdU64bRbeY8Bghj+q44KMwDlRUAVlX4xK
Z+3cKNfPJPUSk1E8Xk2qfQV3hQl/mRlGSMeLH8PzbpD6ZZswD4pMLz7eJM8jd1ADLV827c0DizdD
U+6JvufGvAmGsin/AKMBReeCuBgkyWoALyuqwxKSvR7WpmDzz7c9JBEG+ZjuLSTYNBdT4Ml7y4+V
bsVklMLWlxqA5uPC50AayYSP4FCasC4oF5O1RSCph6dEW0twVEdj2J+HMRDgp761FUPrCEzj7tJj
+QvmU0RaJYS9yVoLuTWVrwsYSYSO2n1DuTw9TrI8kfQirVIDI448fMEi6n2rkmR7S2FgXEjQ7CUO
KzNAluNYwV6fJvTvrjGYT0xBIu31e4Z2ME3gSK9GmaLkXRUWZyKK4NjQcWN8WLf8plU0OnUEi8V5
uyO2fnJpqNWfXcEu5ikI7dEje44j2kIdgm4qfUMDDiyZukxgxeOfk8dS31BMSBiCxKl1/ojIYmCM
nQm+R7LP6QtKOPsEaTNzGoxh2JBABe7I+0gg8fz1iPEQ0SUHU960nslOvMwmaO943S9u55ZrwVMb
5joxVduP9mKPbrLpbHbjCFIPkcPVBCfRw9WURl1eD/Sr/tgysWPexKnRIEuSu34kUFGZnZqesEVq
UAOijJ7URenHLP+Zk+tqS2si3uMqxrae23WgFp2nwoXOn9kE+nn6lrAsiAdaokTF6uxHqLtReg3D
N6K2+BnHrVCNMFF8mX4SEQwoXAcAJtUvbQNc8SlawiS7jJ2Abb4hHnPujmtJ5zR68pdvO0wXghZ7
NhStYRENV6JgRg+CNMNx0tGDpMe8x6ePWzZAGud25kOsR9TMOhYKlN/6R2lHBpxT71vwTg2ZR5Je
MSJCUtA+GbgVGRqH5B2thGZ61TBr1bfRnaT/vYw4Sr+kqtOBfmOSDwYr/pY5SA1BQvGYBQLtqkuy
NHhHOkdQ2Wb3KZ/LIH+ucB/AAAzxu7YuneEtcx3H9eg9ZZm8LU5JE+rLyYxqWPYzFrDzOnALuyIe
nHI+cIUTZv1yHKImRQiEqjHw5oBngfBx+gKelqGVbRkyUrbVKFaSxTYYgmOO8rhjp76rGA5M7fRu
b3qu3uctEip8c0Qby2cci5BF7bhGv2/zM8reu8oHCPnaqtKG6y+oE0x3oKz0Vl9gtsBiPNghw2rO
rmAkAGixyW3CBr+ih+NSNtoYj7O8HbOgmSfi5ak9JlCE5btGdzPOeCc1a4Du+hf7emR8A+pd9Qvq
Sj2RyHvpS5SY43Dbq4G6R38DH0Cvl01u6W8G2NfxFYmfmT84PiakzfRvlHWlPzynWDZyX3J3dZ6R
cJ31q8C1pzxPBjOfKBYcF2JHGJBYN4uSgt+UlN519nEIYi7O92d9u47PS2dTtIr3ELNHlkSLujWj
PswLS8w0F9TogOxgUpVzni/TBPEkRlhgN3b1lHjKPR+cTK8EpAb1mSfMBGsfUEPBpynYfQDyyawE
pYd20dEPeEtAw/04bpLJjNd0Qzxn641s9OK3yuTb5HEjoR/695vtUAhfnkpp0my0qnG15B+85fT2
HOeYRGMxXrr6hGcWAy9PSYaKzq5II9PAr2kZYKVuWL84fTRve5wNVblvzgJMWK0eHbxZZtmB9KdX
N3uJzYBX3Ba+M4GpEk7Ow78ny58KcEou2ZzhkObRAHh1iGL47nc9+O4JuASExdhJzqjO64LT4pBR
RtRpg5fmmsNQP614LVqAhHETq7rvbSZLUtlWY+f03OH3Mru08kgaxBMI0JY+nVq5w8TBHlEwdBSH
gIAg2YGSFG0QfPJJnbctB0LF2/79luQPCUC5OBSa1LHaytX5v/cCBLQgPYATHn3crIqeQg5B6aAY
KwF9gDc8bl5836EN0iKDyx9jkyC49qGkERvrDSnoOzwjyZ+a7aGUVNvM9ZIF3B+7E7DLlWahYqhN
qxwGg+NYU768njBaxkAqtKLJTTfzsTZgHJs7dKOKAcK98xY4IMNxJr8/xscJXURDZwVXoYbrwraz
PbOsv7VyGnGnq91+mDc1tUI+xftJxzrefyDQrtW92KV4e7zeCi5hiC0fnav+AElj67gtuJILYTd6
1Y0qI2AtmBx7YCpUDnmgu/h4Chd1oBel9wGEhwMneK3GTO9MZY8akeaUIEr5Kp5cvc1WDcY7rLae
p1tnGiOhZOPOAkgMcQrkSY8WhJLnsbf9MXBx+yj04kArjr4LIC9Av2MPSajaADS29WvEAzxnBdHi
rTBktL7epAun15dArK8nQSVoyCAfaSM/je7StAYMdU3DNXmOXZEY+jUlWzB/F5Y5/hzrFLwhKXok
IHrTBGcdUlnscmKo8rxw5rBJdgW2K9xhbzJjw4B+mzmwqppiGXMqtG/H6IZCLpdZNN2yYLdqWLHb
bv5e+aKOzH2Rx8pszaGFCyvfjsHHHREjeb15G4iMuILOgx9Vktin0ZtDW1WqKr1IZjs1m+c0VT2X
9X7cJQmDxGdLbSvqcaxD3iyv35+ZpjILFgZ8Iyy+iWf6xN30/IAawx60jZteRYNVcBzjVKanzYSW
G75yJvQkex/XqHb1TPEtLIUokQeIKeK1GFlOGOzWdQDiTRCNYAwe9zZS6To2oSM5GxGeC8iAGFxa
SUp8fpx075EH0J63AISO7f78fdmPe/rGOLUZ6dsumruCq3oPk+aINV5uiixuqH8cI9KwbHUdsUui
jjE7bvLvc5pWiuNnJyZOdvWxMAehwRhpUadwPKQwqWKG7H3BNjJQctSUMxGPIKiP1YK8SiKegz4h
xzDvXZ5qXgt8tl5130t+NvQFBqY9bm3WwqL0UnSl3nLel+z3tb0XUc83ITq9nR3QyvPV7EQchuIo
sKt9Py7WKM9hhDIgXoJ6GnVGZckO3+JYsvJt+9rSS+JxoI+PnM/JkDE6fovOXn2+cRkCNgABTDte
//1u9ghX4n3YtPrmC3si3wRFXodSS2vo1RSTV30qagq26pksXm84kK58LyXDaEVOoR1tfbLOFSkn
HLPen/XjfbA6eLw8Fgpaw0vjhfrS3bei6vuR+30j94mdeCs/nfQ8ef+K9IG+RUFl6OMyAaHeoGWr
Ik9sF0ilSpBefZsUdYu3dLJbIoz0FOWATu/96J/041pMkz7FRLLRy0cTdfoEJcm18H5p79Krsnu/
5K4CuvLUYE7Nn1lREy1PUYDwlE1GUeTjCPV2BDIKSz/qx33AOSY0yFE2+nkDZsrrtVatx17MU0on
qR5MnhVCO/3QimNI6jv/l7PzWpLb2Nb0EyECSPjbcu2bbLZIafMGQXJL8N7j6edLZHKOWB3RnDO6
YZDqroJJs/JfvxEmzzsWtTyJaf4HNp4SRwnXmVyEh62DKtVeGuCNrYJ1v8iXsSrKBnFR8sJFUsi6
qSSgQt6pOvTiUCtHYy9cmzVxhF3LHYxe1fKZ8rgmr2WvYXS1OIUzp6DTtsqyGE8xDOlmXD72fjvn
L4rTQpXcw16xKdAmtnHvyI6oNiIfMiTbDe+Gw+iODamRXBoMWw5Je/9+XoTsR6piV2/d0NqoMp1u
2U9DSSCv0wpmOXHNvbQlg0lWSd4OjQgT05IvtAlkkaeqqN6ZWZZKVenHTiOP15laKfJsnBqwUcqb
yLi3KugZQF1lz/lnjC15bNf7Aq22HS1TY10/O4y7Ec6TNyv5AXrGqVpzSW05k1Y10jRlxh5WehGg
/rJ8iiIYKd8JTeTI77OQyder4C4zbXaYTO2hKSnxcjw0+VRR4OW9sfUQE5Ixf/bHwtzmY0uKnUXV
I48zddZJloMqtekp9AweVz05ewuaFS+wjOj6A0QPuRP68yzLWEJPZKNY43Oune3zIrJ4kPw8F8tG
vjrDd7Z8/skOUTsCXShSEcCNXN/VUSBQq7x+1MLmZ4AwQLF4677XO3JaLxEunk8BcKJH+owif1mC
Wp4cevqG7HGOOolvAo8h90EvQGbNMXdFjCbxL3UAMpBOwe9wKoskDxrOcx3oTaTsSafM6W3tx1/X
c2UdaamRkZb7pDPpDZkUrIN8RMgsHB8LUmyjw7U6hz3/jBuTwn70kZ6zmNxU9N9M+IL8iH6zuWIb
MU05JarhoCFMmFBr133BuA4ObtnB9HrRkAu+UIMvLotANZN4pJe60NQVVWW/R98id4wG7ow96K1e
q8ArqWKpE12Jtxp9j8RLHgu7JZj7p5Llu37h2F6uHwq0BX5wcBabUbYRvcPbhqvl/8/uaO8FPr40
+ypQEg6SXdKWY4p19pJ+69BBN8StpxfXt/HpvWMt7Bmket3z51ruB0tQyl2vdUxZ9nReIyucZq/R
cIve4TuFp9Qc6mRZ2U1yquqjku3tDMo6BArOb/Vi5VfRwoDvSHljiyENSFZuOITJWZCU4D31nTCH
nr/lwIkBdvJzFBoNVebOw8xFK8mzWE0kw3J0PSkZJ55mv9o+JL9z+OAthsXN0lmWNxR762J2N43R
BrjYgNHJEr2wfJt5mVnyFtAgydIf0FxWVv4Ojgc1x4HvNuoB7opJjG3khfhbEC8FCyAkketwvk8i
PwP651DaonTkKZmeLI4tU8hP9cuK9s5pmI2GP9qWpYyNGhUdvx3zMuTzTOuN23W3Tg4FXZhMCmDf
VCXlF64s96gc9880oQ6BQqqyhrhFuaYakO58OmIDxmnm0aZrA5CweZIJPLsDGtMHfZa0aQtzKao+
sPYj/jhapYjPSWs5Q/7KcicLc7hZcggEJlT7Gp4YjRHAUPh3hG4mYFYtdIB9dCYFrDh+cNiLM8dI
JalOnZlrByE1i38u5NqQwrDhZWumlZ4UflxSEoVgusw+J28FDyaqPFn79U4rj7Zdlaw+MzO3e/By
DUCoDcBRwF24kN5xLgPEbj19p70U1ZCzqcBjD+IorxBzK7ksBIuPN9OnWdE7qw0nwoHIcZwY2N3R
tTnENs8V9tRfCAglaO+IgYdlLfebxUpDzeSVxbg9NfHcLu7zEMYh2UVgpVvUFMnfS2dSQ138nFSY
T0MOu8a7SYQ3EWpbRlY8mjeDD/WK2r3bxvGYecPa/h2Lpp6WkzGAHD1z1CbS1mtg545/9lDmsZ0W
c5lkoEEoh/xzEwEO3aC9I/tcolHWU5/5VftATgpkzpuw4CT+cU2Q6N1VK45yXyqG0T8u8jHiILwx
nC5e1mPNCJi3esDxUKfu67kd/zIbNEzPvmVH5U1EvtUIi8rG9bW+yQX+bO6ZfEjnBswvGT8uHWPr
UmJMaN40tTlvD2LLJmxrMwEzqEYzeHRjll/oJk5Yr4fBhfR6MucF/pfdJ/N9504YwrOJkqn+WG1V
NZ8ayF3eBQetcMTeepvrh4AocbO7OH04DGCAgYuCiiy3WQbWpbUxPhl+jlyIOhbHeIYYLcDFOKAv
nXObDEezsn26tUbt0T3EppYsxRmXEyR/tLA7B5VPGlYbSeOoPTyOmqwP3slkGqCfCxzTfSRqyxYU
2kk++eG91aXpgAJusrBlPU30rOYPBcab3bcaW+buUzgRj/RgWf5YX1ZnxWUe1aV5S1YHHqIyafhD
Awu1uWtBPJ2nsCAl8IH8u7H5EbAoNz8a0/MwjAMRwAio3OA75edkxIV7OiArR5pghmbgf/cK+LcG
RMU/E95EHP3EsRs7pknEEJGtDZeNOxnAGr0tZVT7dv2VOF85xLtxkdxeBTkr4NDHv954hBkjvI+Q
ZHgyh47sJPRs7ApUCMisODPgvOo6tzGtlwop8GiCotZqWTYgsTBVG7VR6EJZlfhiX4rSGlXCnxDw
Zw4HqkSqUQezOWc7wkoWlIRaFH8zFCHHnsUO+QI6gVQE6kMIX5SbBqufrM3Vp1jWzrVuMZjZvuhe
Rlbac8AMYx5EeMbvUKDecBTkqVqkkS3afW0mPY7BimKXiT/WQNmYmpWZUd8ZYtvcz9GE40nwYXG2
iiy0fLAoN9PUl0ekDYPA+m8s9Lq6oqUmC9H/e2aTxdFitaxuGH7X9R9DE0TV93TIvei/M+KK8Y6Y
D7N8GYrBqf9R7U11t6vGnXrJOp6NkANfus4pCDOxE6hFCXQovvjsZMg1QRfH4DIFxKPbJzvBtMI9
5eoIkO5VScxNCjgc0LrT6tEl3TK4WZcBamZk4mjpfGitMS7WG6jyw9YcR5fjRC/NouaekmKscKWz
ibr8a6TwQCmEuVExHfM8By84Y+uDFuebIO3AMm7qvkhjLOmJmxiIXrqF6mOF00MCeuVNGCJFZAqE
KFPTNC4E9u7NhHZvKU2S8MauJdcI0pQwji0nzvq5WQgoIKhlJitumt0gv6SURRd3mJPiJhxW6Emo
wHA1h2QuXnPTIPq1p1F4ouBZaBkVxX/yIXW/DAGuurUIxh9sPkNzIlOCxKLQjYYTzEO+tPCT4QEQ
EWZsNzXz31MKBnfLua7+lIBiPpcZCvAgm6bzOIdMREyxbee/DbaN1akfsGS8SaZi+dE5UMqw/RRz
ekQM23xv40Z0jyscoJMPmPLa4Y71MJuZ8+jUs432dM6S9UIQUvvsuUv2fa3b9gOrW8FbzpzkggGy
/TnBNvUWJbF3cp16nW5FYc0dRtCI4L5iKsSqhpJ5+JMyJL7veflFd0ChafsnwqjdOxKkwv+CQS/3
RBInsD46sn1w6014eHnTi++0IHL3SXDMw1PfnzEKSGhok2jQpSDkljd5WC7IXJCUtpaH4/OWynja
IM4gg4n++4YtL9FnwrPNg0P/Dh5FkczHVaQOfvtm+wTFmm4xHusiP2UckOjbtTX2BKl9yix7fsyi
2PorMGv/6zhb6Y80ycd7mI/2h3mxGGWhF13CRpjwlwrnXsx9HhwHcHt8Nsyou7csUf+HvY2dYdr6
/D8YDFSXJGbecdT7PJZe8lfEeYiQpTn7SKYSxsSCDGQXA4eLTY7pV1GK5EuUut7RDXOCcYwt+pRk
cHd8HFTpxGL7dsQZs32uHJslNTWSiTgos2xv8N8j2q02rNc+6DHhQHDe/YD7igwLZiMAoJMY054j
y8oSNdZybLs5wlW3XelUG3mD4erS9WdzFGV5mkLpYzGY6XTje/78LQs5i52quDePwomw/8wX5yGL
XOPJZY9/2DDwOKOtcF8tbFAvI4bap6hcwju3KqXmd5jn6A7uJhlyrEukAGMg+1i3VR+c8TnJX1DG
zv8VjZRxJ1NAR97Omh4P7D6xX+103JyPJNfPLZ1oIq6OOHlGT3wtOWAkOWIJgPtyYdir+wf2nuGx
5TcugewP/JOyZ35D5VZFt6YxeePncIXMRFr1vPh+cub4vWFL4Qa8IYKM5Y+k8Q0mnBB6i4NDA5Wg
TmNMxAiKQTiifd5WoOCjnQ0lkW55nA9PYoaGj58CIsk7cLTc+r6umHVgwR3OgfslnmB0jAfUj3zL
YSF42Keya5hlH0xTkG0EqbGszAV7/dXwwo3kg8Qo++xDmm85TKJBNrq29B66Mvt70a3zqayi0X8i
jUtGKdboRXGSjWntVhNyvxuxptvHeuhmHwsft/+Y4iKPFht5Esp5CIpQ0g5YlibkBtU0NY5NQa/o
hCZC+maMcWveMQwK+yOJae5m/kb0ccUTdi3h2K4NvOBDUjH9azlU67Wr5cLkurUtUKDv+oA4sMP9
TtLnvtH0+Z6DtItbRsmJ9uqK9p94kdmDag9f6tHhYHgkcZLEwGOvJHVG2y3U3d6Ub5IHXmUWf9Rw
E6Bh6x+x0xQX0ZOdlYS6YzAhtaB2LXY8DdPt+RUvfbPsT2PRgdfdaDFA03mWd+OWWdxDB83piDqv
mbW4KbljZtiDi78OtQtt5pO5ZD058ktGBfmIScAqgzuhyNAWebCVPlPVBrXpx3yB+gvRSKs8nyox
FYiRlNUS4iBPRq4zYfBCFlY5Aabh59L2xscGi12TqKOqn+oh+RP8m4LvCPFCMsmlNfzIjMGPYG5Z
lWjvJC9afdD5uJsMx9jJYqxaqgzxhv8Ys8v0P0zXkHwUkF6BhJNAmrExTngUt7137+ZOjPK95IBP
2HxJspjtXXIrkpoxtzE2zHB/Qz+/1kWbXohm04R9bjOwTOfqTTelYyN5c/NX39voGEGXmGTpRxia
BNe08jhynDIDHSUIiQ0iINjNch84mM2I/ra6JRT0fymeDEy2F2TjYWiKUHB8v1JxbimTPF3T7rM7
CMn+2IBW+ANrWpyanoZmcptPaPswur8Mg4nL8o+wCP1mvVkE/VDjx4pOhJY2HePR9m7EXE9t8JOc
VJI5DykGR/HM8Z+MIPOcO/oTaLeVLcAvrgD/VsZeKUAD2ZfFGQKMM2DzNq9n0eLOxtiIVrxaKwoF
jLwnahFoY2yEEtKAQ+629p2gSTEjLlhNbN7/eP/1XolhuQLmseW5DGwWDM48v0oLgJIsd97a+TWu
KwIc/5xNYjzXixFaJUM+h0ogmeWKzoUHhHy7vk8U1PIbr7u31wFlzfW4AMd1nDdPAhwAMKxtm1dV
FwsIdoA5Gqkn5FZiSHOBcQ8TglkPaDAkpUSG3n8cv6qZMAGwTZsuqUMyt+s64nqwk4IKm9Cze14I
RWmJFIk8B3s8LNgkiOAfYjTLnsabw/4W/0YZ/+YJ8MUIaX3HZCjwFK4H9Fp3OXhs80rch4e5gO4F
06KXYJ9efOwKOlt9ZyfTtH6JsMwv6t88AUsaKvxLbcJFuCGWViL0BcOTd3o14eciqHuwuOa15ijK
8merCQahkbd3WwwDyzn+VbWkN2iNbFlCAZ0I0o1wbD7kFUILwpXzJGMtVIyadOfDJOAdrIuYqOz3
pD7YRqeccLwv1qiHlJAsbsfJvG0gD/xBZcWx78MQ4SRsnOEaeFQDgZM4ufcgKQ0sxHMESeI7qiip
SyWVoTa6E8eNOO0+xdhGM4obEzHBeo8An5YGgp4ITfMlwzybS0lRV7PzED1W8ofhzVK4pJf/jB1f
Epvol073PYyirH+c3IW0ipvcMuWmYYk0tr1DGJieS7DdhKjjc7UgoBwflNpI74C12a2gQJgC5QP/
L6+Kkot1aqRW88O2SReCi2lFRmT9Sd5MkT9XUT1Yy1MEr57taKCZhKTUJZuap9xBxOvSA0eRyEwv
EdZQU0iTKm+m9uQE1QInHmKstw5HIquN5jPPhaMGyIR82ReUWYQNP2wuAsr2UitJ7NyVwjXgCw9+
gjDIrojpukDtlm4VWgsHg0k26WS1yIUVgbuhPvOCLuHDXHzpeHpgVnLzM5hd/KT+BYtpzUCp2HNR
aQGGyAcc2WvMRyMuT0HisLyBbDsNjvSpMDNoteUtG70UGFcz5QJ9f06H/CHUiOorYHPMHwh2ZD8t
GnZ4magbsYSeKQjkXm0tyE/QfC94hneXDYVHlFxsxGYxhDVppllMfy2Yna84m491OoxgRxnxbueU
iAvjxUQ1iAlxP1XD/E8bAX4iDreGlWdkZDWqgUOQ5ZHM2arwCXRejLiC1eTZkPr7o6+mxjaQUCXI
hAXHGTBnx9iemCysx7vUA47iZEDoJ2EyQfJPSYMG0r0IPTvsX5xi2Bb/Hg6blAVzYt/8+LYMqqLu
h0M4pawdXwwMeqb23oBgRgJRUZkSEu6W3jbHS9SX8fbg1cDNzTMxGHT5X5kxEKxbEEmwtuQGEVjK
myKlsoX9TqB84NIRUPPJ9AfZA4ClXLoT/WnUOohQgFgEtn6qD4bYRuLSWjyv3zcZCbI8wkVNzgzH
9eWn6F3ZINWelTv0V4NHohTa7y/cb1ZPJMUCYyB2UxMt3pvSt2gtqGh18kntHxhSgGKpnog7LxI+
0tixo8gEtT8xt9+/hjebB0patg2isJ2AV3XtUEp8J05HnTG9mGKkeae6doqYRvd4J16p1sj7X7vf
2//IA1mw+TJL+IgDbaTetJB/3cMzEmbwaBu6T0kahUF8Y5G/HGY4agi6yOfZWeakf7LapA+l5yUM
jpr8KdyZ3QcyP2lefw7x+cfOa2423va5JGkjaC4WcLdBpJtqKIOYSZiMVY2OA85+RTt9ile3wxOn
zcwkm28E2o/cukARpMl4FBw+rOKGHKK4saEHAfb99rQjjU3/fd/4d4YeFJqA5dX2neuNyvLaeY69
YiTRZ/Os7hspdR11HtTXkfcNoiURRt1artJVcP1Z7WzEpKbMt+CPn7z5f/cT0ZWY/EDdLJKEa66o
GBCIqaZtpj7YMUj56Mg3geI1S4Ud/j1wl+hotg8+3LYyxVAypn65I0tDNpLKCbKt+zBUnDxZmmzc
5J2/W98gcOYBvStXglqR9K9Tj9GqO5MINK95cTaNHL0yxCR2IRT7xNMvOMW3kRmO6QtGc/jC3GIg
AU/o4rP7WuLQQuG1OAe77DcjkTjLusq3/JNUWCNyNC/M3dKrDu+PwetClgMgon6HsWgG2IVdV+NZ
vyBsXsfwheDuaWr+Uh3dn8wMahZWb92b1Dj0+99/PfUw2jEZApxFZRn9pnwkzQrnbrqytO2lh4Am
eGuesOZLUMCzJvyvvxfxEGwQH9Wua157ybho69IZxvaLoi44ihcyy8YxKu4FYd1F9/Le/15LWuP+
Mvali1Io75imKC4ycj38lyS4gGG5dPO2vcALs4gZE0Nb2hCsVbnKApWIGq9x3ycNbuU03rgf24Iz
W3ogPGgtkce0TuYTTJ8sLRlQggZN8RcOFsE8j78p7S1ZMP5yrUI2P02Ts4bJxV6vT+FilmPq2MnL
EgUjp0S8T2WT2um8PvhKDZDFIZ58KMI/YxSHJcixitcl+8H5T3aH9VGEEMIQuBrWV5FV6Nxo8M6n
TrE433+2V9BGIATnIFeyk50ArfV1Id63ZhYsVel+hHAhCTZemvgS2nfsvRu+bxzp3IbZyQW5KqFP
YQfH9psrgvH7F/NmYAvhYenAKVH+h4bo1/csy4QBgdn08pO4ouiouh+tSMNknEMyff97rbdPwfEd
TkO+7zK13hz7IVHGHA4dVprdfKNStM2qWlAYHxEZSHeara7HKZC1Z1LnL7rmintYaVRnsC4oB+Zg
lYW1a6WS0KwNX8qm9dYRmAC8mqpuWuMxfbbiZBu2Ez1mgLMzmHnupv+8f1Pum5FoB/gAyHdryXrh
erqGzppsLtGAL9rwJ2zq0PuA8ckaJGfip72muUXVuMG8khajkBRTZCdDAz+5kAQbOFKtPC10wqIU
nDi3FDXjGLjq09Y4fmQcMf1B03uE0QDJDJLzQk/r0nqLWaCGQZOXj3f+4Hg5OW8DIo3h82TDGzbO
qlgQSk2UOoh0qXoVf7QbOQz3/0m2wMNXYvMJu17O4KRNYd94dN/d9UAD3ZyqcwGvOwjvRyBb43Wr
h0KSfNTrkDwvCu9tXOWL6/uqtjm+OBYqOSSQBWI8VGisHnyrZ0lrFm1VVCyJFPKNbkMAFWenhj0F
JRs2oDT2Q89dZ5xwk6DchkOTB2Qt3aGMaGpSdPOFavjoT1aa/M5H5s1uAwXBdhx8g1wB6+h648f7
Jd4cPx9+SrK2GurAdwLBd7pxk+6KrJ1v05OGB7Pg/WH09uvlpMA535VHZc7qv85Jaq00w0WqedFQ
puaBY5gg2arp7qCmVZRFnEkh5vvfL95cAFYr6B7oUNLwosd5dQHJ4GRQWdrpY+zF8lSVFdRvYKR2
PGYj7OsIx21YjpgIjg8tkAMvUNDRZVoZYYsLzEWfzQwxS9xwZEHmHzXjkq4B2ouDLudXQu6N16h3
OwxOhyqe8Gc33P1b9cgqIY0ysqDtDiWoNzaf2BCHeGdk3onIQR9vFc6orBrpoUhJkTVO7z+NNwuV
BxZo2wAm0gXSui49lsKDb98040e9RHEckeSTWHkhKgZuvkJ5uPO8SkpfVcN2LrvfHgCuC1LH8wPG
QwBOSrSEuPbpiCx8o+O1WP4oq108o/gyM9FeKGR2ie37t/7rcuZK/N1xUfvztcyCN5uDaNYU75N6
+bgaZrg0fyOk6dviC6h1mf8mdQEg7Jdd3GVPFIJmFMnbgcDy57ricJZNBDVr3cekRuvRHnIgKdqA
iYsxbwX73pkWol/FIIGE3DUhu8Vxg5U7IrNR/tEUJJlWJy3ssc1uweJn9+qaLGnTT+RwDAzgRpg4
ukfkOfhV4rHkeN5XT4w2/5bx+oEBwYlkYT8ODvr2B4cqAeuYYaa/J04jAgV+kjVr4zICcEvj1aKN
xUdZ2ThOX+g6ZttynjIcCnAzMMAcInzG9ws1YGRzY/4i5C9HsekXz0nBmUrclXMHZHZqtg1wnuDb
bV5MdO52H/KdyvCrAnHuogvx62FYfCYtRT6ImXJ1Wf+kVxcQcC6sYTTtDzi2Tel6X2a9540Xulmu
0z54S49ZGRnUpbz9ymnx4jh7XZ7wzNK+lHz8JKSSrQ5WO6FRv13NTLKrJgorr7x1l75xEloAMH1i
2lEmpsbo3iFDi1MionbMH2PaL7ywTaIu5l3C+rxFHwvHS63sUk9OEW1HlCYSUkuKGbTmJYKP4H2N
ikBeSmpXLsA64fVwwS76HdBEA3Ig29KBwfBJU0hDM/dAqyoCCZPmDEd9s+1nzHQCsupDeGeYndq5
tUEFMbpYXt8GfIL/phUi8Y/uJOmNV24s8pbBU2ZoUL0J+mSfkj6XhGzmoFzha7fG1E0NIYMtjMct
KiscjXM0QMbBRpquRZecm9ppeYiO1fSMUFxz7dK4zSNEHNVJI8twuEhcJIaCemi5xcAPqP0Uj4bf
x0/mJHDKO3RRDBh3k6/pNPrPjdkuC6bfEeTi7osgDZVvb8DPeBqNPyIcuqO9w8i8S5tW7koF6WT8
v8leQ+c4pM1gPerdA6c/9rKnZcha99Yg/CU+x8LpvfRDhjqfaxxTt+FX3186eOHX89nHMIxZbTt4
C1FgXlWWfLsb4L1Tf5xYop0ORZywDfvQlfjskKZa1Qt7uj14wJ5H5Q4Id1BytgPV41qT0XJLQKRa
SKND4TX483wxsEsM4r/miKEDi9D2jJAyXUFZ+dDTvGvxgCmjIwrSqq9PlJ5G5WNEnUCEuFua3uTp
TnQKJPDct/L7tCEralikQsS0QBJG+SfdXDdlIevyEfxcMvWB5xwspHxWe04c/DrKQ0MLLb6JZyOn
vQL0C8HkQEFHCthdEK2SN1Uak8TZiqGXgKNu+bVZVdCeO6BsDxnLWVo1kX+mrTXjvl5Yll2GP39x
FUVr4KtCYuZaQlyY/LU9YaTl8AfMkYHkws3y5+pPvb/GdjMRpb7YbjnhymUw6nF2VGqHRODugxRy
d6rSTpDYW0m3R+iiUfdha3LcU7EmyRscE6ssbKE8o3Pdkfa6T9K6fICXstQJ29wqd3W9ufdbHBnE
axrlKMmPrJ1lHZM/iZsao7MJpwFUV2/s2qUwc4nsaz+iPHGt9hajLAlri3aV0D3Vp91FJ3cCakAj
CcrIr2uzxUhVFW2FMNh61pC/dnETDQgW8hhkY0TnQl/CLRYeROtl/+ktyTM7i96FYnVX5RyGcNRQ
SGPIkFuJLYGfG42/CeX5tZji8E5jUwR8D31O3xK2PIH96yTdyS07j8PtOcbDjZ5Tsx/wlAuAFgHI
pgtXraWX70/EX8sXvl6AljBcfbBLF8bu1TScUHnVpRMsz1rNpmXPuopRWrs4LSUnFxcwOak0Afj/
5dQn5Lf9z1Gdq6GsxKTXsh2b85F97SMIRkbcYUI8MjXmuKL4HRikMENSVgPTOI5lb2fzeWrqmrkS
ztIbLkmRdtE6UZpFPVrB5iM/+8jBGfz/kPB7EvdFI8G8UwTA2N9bLSNCjfTbWAdxOX3K80puabon
k7IBe8TUs3DDoXn/qYNMXd0pmxFgFes5fS5wxGt/TAeJGHaXQ/yhimuaTWfKkaCqL5QiDPtzDzbA
vKD3JHca3B88TATVEh7WSVMG+HCwg5V3ImhzNzs05jiOjwOMneoSeS4BAwemy4KVtj0lmP3vsqJe
sfKVBmMs0C26J+QE8huUw4TvYEMKbSIs5b9p7aIVZRLch/aF1OHYGxh3rmcopPJJBWMnP8QbG46M
h7xPLOQExJ8ij3HKnI9q2TzolVZKKpRxCqWziLWxxRxGDCwVTe2cSWq7MZtSpakNFjj2gJVlJkv8
B5ZH2rGHilPr+iiQpAJbBobRsYEXE2k0GO0usb1ixQJxKB1lAhUF70Wru5UIzJwTjt4vNj27/LWZ
sei+U86bSwnDH6WC5DHIoQ2lY7uMOGPUeIQog/R82GX+62j0NBcXXkPzoGA+TT/FZlB2y4Oy81KS
KGb2u/qExgFOaW3kQTIvBJeALowPpC5JXn2fhbJDpXxxHLPZVdMFDhrIIRU2pZHDrkWDkd/2VhFj
DaH9H4ZFSEmXktUBKBfhbRVG+GbcZ0ptpi/Yby0pOh26QJqB9ysmnh0a+1wqVArRRz4BRhUZLVIO
Uq+Rc3RhwxlELWWw98YPrlnhGH4TQCEsxEW0iQOUO+eOFE7gShRzXat6eGMFmdF/ydN8icej741r
SuRxCjkSw93al6YYA54mzMAshtMYv6TT3MTdnUBzmNwl+KNT2DWQ0/kCLaY1DRlEdcOO31IPrqFB
i3VqmMtQmlIzNtDAdEodoquYwJ4qJDrkPlVcmFWzqYpb/TDhLzhbdw5Gq9mGC0t6wALfbYYsAfWv
C3Mkh/dg8z8dlG305eoPkd/RAQ6VHYHte1JQoQUqwyIR3+MyeH7zaSU5Aha3kh5quQmbJENM/0Ur
PTh8yrc+OAvyZW1Do9sauWUEsXlriWAbFvw1rAaLHiwHCP9pgLZyamhXdPiSR56Qje7agF1nP7ix
hZLnqH1Q9GQ008qf/EPTxpbRnLQHR6xe2KIU1OpcGDZ0aVDgjIVEEQ+9Gmsjrhh385r1ZYALkRR0
kMWMOZ6sRnSVUCilneIOT4XJgnQBdk3d9thjqhm90k6wZvO+Be9dvTNKlHmGXaiMd9y5a6oB17QF
D+bnuq6kUAj/3XyAYe2NY/W92JeRmWnJesDe3yyYwaWbjz4Nz5F4iwKs76halhs/ickTOKRmmeT3
jTCctjkVtRlP4fPAIZQxOcDPYxnKAq+lVTsrBx1jRTLI9HYZiy4qwl0lpija5rBh2Jccdedkmsxd
2gwaQymhVYBsXBJdt1hQaPpUYStX6nUepZpH69zzbpQKSSMn0AE9HPfIReintw1Gzy3HTWuOd1vT
Bx9p2BM+NWn3IeWqMu91ZhmBVIKa+PNoUWCiuRDmubYKBMO4hEcTXgCl0aUVLo6OCLLmFedKoqjO
OXUGwrOcCCnSeH/iyEopEyGsYEbmUSflnrpVoKVtdlVYK0xgbwm/OfjR5k+OyDGBOAze2sbTIet7
n6dqLcnkTdlRT7PZmCMDe4F07jbAn8OSdalVfISEmvjDhOp1n8tTgAlD+ZTWuRzBNtg7LhWpsgbC
xNvEersTHN3Mnww9f6PVKnI46EnHvxJHI6XQdWayE138tPOJWTgo0XTrjngqYHAom/U5/kssBTG6
IJYQpTfoUuyJ8gcSyXK0sVGI84T/0loNLieY24Ty/+lyXLdQDNjuBIzVk8iK4Mvq+wF+dUpCqa9H
y1+VQHSJDKexP+n3NSrPGAs3Sc7FwACGXLAT+oMyvCHDNH+4oK8BpXnSnCKUSq1cJhXRaGoSOUBn
Qrb50DrETdFFTAfH8e94xvrhe5TKVhJqeYSihHXKKkg5vczzbvzcK9cFluf9IbP0IysLMsjy82NZ
IkzJZMaSnBmT7+GadHR7VL/zjaf8iRrlgBPL3I/vBXgAhkHhVgfSV243e9M3qF0BbCXthpkv5W1K
vKuXGCWwtpXEU2+XkZK2wyxxePp6xS7HWQpiVecaSy9ZgLTK6Ah/A1Nq/Tx4iNXHSRm+TEo9hUBG
HlgKJUDQdlmj2iC1tBBOjKxfdB857XDaBUjHDRkoTiMGbd5IYMetJtkyiN1B/q32UI8zzbNyd0pS
+jjd2MvVCrjtcvlud/fQ2tzNwcSUUef7Kz7x7YjUI7gIIxhYHFzl+qWr+UzE0tYnXxzsQoTiCJRK
Na6dpAoMmtn2fa+QpibaFMvbHVfSJeoj965n1TSXewEZBHqDvm89iPTD+ClaxfNDvhzVsNKCNH37
ehEOfaahfRgoxLzsFM+g6pQxFtxW/5gI+EZ3YsLtILrMqvirRndj4yZXMCvrh2VoDL94dDtM1xBT
uW00/w02ymJ5KgjVpqYV6EW9rw7/SC2rMLR2imy7P+cd6g7/UA2uRLdiKn9+C265hNIC6AesrzAa
An4tGuWrETEQ6NdeNlvaw1Z2aA8PU+DPfAmjugOscOqoGsIn3D0ziV+hnecTO7eQf4ROCtfpwCVF
yzd7guv4VTIQuTEtlofLzSXSN+JyB3vkgI1PCJWmOHiZyJvPGC1JnM7uAonT9dsiR66CjSggev6i
gaJYwYBN18iNf0xRlBgH1GYSpn//PHF9mqDBCSYP+suhidPcftr41yGSdKkOw6Tafp5TtpmaCeEv
GYqTXQtFFsbAYO/FvNUppKwps7MHNe7ev4o3Z0nJBaF96YF/8Vauvdh9MzE8cjLFU2BLvzI9dfKE
0YBNxH6uzZZJlrnaNKBULctEVUbvX8yvnUuOknRPIQWgb7VIBXkDhmcw2NqeUN2nxF0kM3eZqLJY
YXZTCO3QhAYQj9+b97/4zbtwUc1ZNlU+sLgFxvXrgV4MAZkpoTM+uWrD9TFJhbSpe2uj09Jo1rXA
lI4hPnKxqtvfv4zr+5dNb1Z33+IhcJC+biOjb5n6GLvcJ+IwFGqZSLcdIGypZefYL22Z9Fn+/W+2
fs1YoicmO+2QgemR0RXwr8+2GKjFsAAj4zEpdw+owo8495yDrG1IJlRm51qMvKjz5xi0cj3WmlgH
d4foD6tBxvi71t31EIWqzbNwASpCi8iCa7jDQ1BKby0yH/UJW3u7DLs3oBqiytrop1rf292x3GR3
vfrNc7pGOwQ9PFgEwrLookGiuoZ+POx0YQF3j+hEnA02nxJoQ9KazE9rPLTOiBHn4JvfityTcLRl
d5X1rR3hSsfHsIU6Dwwd+yHuVi5RmfbvssuvIoJoaYWIHgXhOh4cE3oEV1doRiZume3mPM5lEGzJ
n7bbDU1+RzfNwZuf9ZwFzSdhrPxL8ITAZJYpCylyhnhBR/i8+Lj/zucKcMUfD1p5MBeYr5FaJrM6
vlKrYbmrPbkQepCBe3n/KV9PR1y2HTcQnqAn5jpv2B+smhM05dB/0uYK+pDc4D3OMqwsj4LdoY/k
J/gy1la6POr3L8L9lS/DgxQ2LzvwWY6Qzr/hy7CzTRKRXp8yzOvYaqa2r4PuKZzCIvoSL4uBd/5g
kJacvGzKCSNXiWGpyjLIyRBxngffXZv8BmNUEwVnNMT5t8Sw0HAQ49lbE338YKTiTG8c8p9Z81SQ
xWyJGIQMeJZulAMfiFGji9G2BF0j7Mb0JdVWI751vEwDbGHpvItU3nNhH/0kA2i0jSFR85HjTPwR
XgABVmU5WzUe/zVC5lYgystNabvMmA4Ciiq94HlYFhqvMXqOlOQEm4jU6QxObvdBheA+S4CGp3yV
ghtzao0m5g6ScSxvcuXVFAe9pFIWIkkS8+y7lGbNyXTtfhjuuzaBCnXmUJ+YX95/e9abMYRAgnXD
hFxJx52j1K9Luh+wSuOOkz5ppLtRt08lw/nuHpgQfy/CleYipBOp/FFcRUDVkGKrcp5ylWNhbrnk
K2+IsngVSvmjb7uktVZ/Nhe8/ucTngde9LtG6nXfxaOJSlCL7LtYMFCu2VA2OW6A2Gb3yNmmcasf
OOAldnVRXiA62EjP1I0sXa6TfCROV2rZTiY0qubvZscVFipVPR5CEA9ZiQ8AfMUnmFaIJT6ttkd/
M5C2gW1GpR2fjGV3Xfz/qg58E5aga/8fys5kx24kzdKvkog9szgPQGUu7uSjXD5HSBvCNQTnyThz
VahtbfoVetfLXnQChUZXP4Pyjfqza1RV+BXg6gwkUpDkurwkjUaz/z/nO3STPZkfdoyV+cOCiZ4J
NuTUKa7XhuK6mGvUUo1gu4R1I4Y2AlZ+Uvo9rfczBYDaDbA5IAVCN3AylrKhkbFJY32dxKnHRENY
L/3G78fPvdZyb72glZ230CB15mcGix+Oj1bXxxEvi+w2fr2TKb3M57ibfSO+WsXUIxOC3F698nkU
hiNpRY1Ck779NP3wBbjNKFHQkuP90JmeXz9MLpVEl4y99hKJ03H2sI/7rfXlF8GkkPMyObxAPhwI
G96vbx9fnuAfeww+PATWJVKwwRbzhxdCNo025rVovkqZXJZH3+/J7ohbN5SB4lS1tfbgmtgLfzLI
zdNVEStB5tEAiQgrQ8bcyXlnjjVYS1GJK7wIcdPfeHZdzc9BIdLlYm2ml5lRWb92hpBdbbo1cuez
uiiTkNhgSqFN2rOHaT0UVMsWcT3Vn4MwC1n4WLv19DeO1eWoLBhDWDck8muweLXg5AbJUT3RVZWK
iLcv6+nKCt0iA9vmZcDOXb7rXt/WENfxBMM5veqCAeD3BktVknkbcupE1gCGzgYHqppyizgzFfNP
PbabAcAyRvXe/clNfi2FcUyfa81t9uW3orV1uhUZczAp+L/TKwWFSI5oObWyUxWht0/+x8Mxc9HI
wTqFWpEl3euTTxPHoYe5OJeRJGh++k4EzQcWsJ3CyvzkgD8szXjpsrlhEiNLUic89uSQbRtOkmXd
XK7KTEX8nSIgkWCyR9l2kcFuQ34Vz4AJDLg2LhEIN2YPdiE/YKsMdXEF1zqjqrYWrlYLhhMhJ/7O
cJyOCNHVTFBJhAZRhnhBbp2l73KomXwqPQ1HcqXx0oSz7GbUCpTJW95jCOeK/RyHlPGxbRwxEwro
tgLfnH6Q3B4vKWQjvYsjQbnE7xV2oxxlMShFykWVrgpJ17hL1IYJ3BnU/nYopPGjGMCOPRPJLpd1
DCj5RMRiSBYdEkRDt2cLxRFVUKJ6MEOpBfzE4pVyc4TlQBKzBG4aDrJuCqqodKhQDXUvT4nnhyOr
69Cmriwdw0iQRZWVYg1xZGFxsoI/1I4il1vAT3NUuO3BF5oddZtRaGJ2z9oCq0RwkTYLFlW1T9f1
EaY6eMoR9OLBiTDl3qqLtW5W1uk4VfzAtYay1o0r4kyW57WHTInrCN09bv9VmZA6iywZHsWBeuno
c3oW4ieSid+RDKxbd4K+GciL6TWDNDeubTHozDJ0MjnWG9UVUP9oXVLbpZ3YdzlsxgHaOMUum1UN
Fa36d1aXfrqBvZ1OLwpXQo8/T7pNxOXG8VGQxZVSJkuOw7U0TC6gptiQ6ANEeah5rAL3sjDrMbgi
L6ntH1NCCzEPUWp2lmCnliX4NEoWMeQjtQWtMQzFkQUl3LapGTV4g18QPiXetqP27jb7Qa8le21F
yiuaOWw3LULlDP9s2LgGoV/WvsozvBIb/ohiVpelunO28mBLSgoBgAIDD8VviypwA2DtrPdR5uIk
3K312LWBD8j0aJBSkMewR7v3CRYvqNsN1onMvhE63HwIukufLU8K/GU1wMC+FqD1yG+M0yV2nhUQ
lTZr33+mmGHYz/RHh/49ea1FbR6IndDmZ89eJqhk+H0kJNQBf0pDLMNk2xImmC5Gm+9a1RJci8X4
kSX8EK+HJNausGeP0iWDlb2ya7Bzq9OKwr5HC2o5rH1hZkOJ01kKkvWGO8/POo02hCq2rmhCoWaB
dQEXzK6d/Aojxkjv1LDu3YlHNjs+uANJEg2hdINvttV+6HQ5DFXfOtQofZ/XmgnaeDsoZY/aqmfY
yBiYyu2Rmmbq6CQh4oRfdjVgYMrFayLCarVxU6J7xB4aptNTzcvBGWEtE+Fw42UWfqNNy05YTgfl
FPOyXc9UDTF/dqEVrnwvBcLjGsvCmnrUMz/wtV8HRwzWPlBT19oGWglo6sHpjph3/ejQWi/Tdx5o
SqQdjDcF7lQFdKp+9BHXGq6im684MxtZJ3MP+aqR/jx1rC7AD64+6Shquoe6MGFgVJYzFFRzVb1b
NStcf5KjsQfEyw1ccffLhACeRjVXJoh2qqGyIhNtRT1bIywCatlMh1Im2Hxak2dX3JxA58QET/Qb
XCLFjtdjQ9bbGyN24ndOUrkL5Ds1USZl6DOJFlPlMO6yKtYzKBeBhll/E2g2HNRGwZdH9XnHwrew
5tl/IrSau7sJYdkCD8VkaUBdWbeY6tZ8H9vHWa/lKnBXV/6emilR0LO5NXwh5Ui8ZOVbIFVMadXJ
XfvLSi2xMiQjcuiW56F35U+vb4m17aqI4Ov0oIqMK6d3hcytmECBooVxWZKXk+fRtq4TvBNBo5Fb
ybBjA9xvS01Is4Kh8LkKRYV70maVjjdabr9itQ/+boo7Iqv+c7AdSYHjDKCGIFDwufy8pTb9a4em
pBDP91c00/UG6QpgaRIKuST3KQw2ZCPra872OtY0o7/I7shaN8mqY9Jjq0ISZoUAg5VHL+CdxTKD
vsVKsezUvFLDLqP82MtmpLZHk+joFQ3vTra9WKfT2/mtVhRRuIKYTnbr7wwF2Z7U0dXaDWmJ3Dis
sqQMKznjKGNClS/jvmTwYRaU2hJP2SbYcRbGu1TzZ/26AXxG16WGjvVRYHuJf43oMxK8SYlB+5qn
UNmUNzPPB7mMXvtTNTI0XohrSVsheRXTvkzJDCOw2xwYsasvJqBZo+HPwSFFoS6MgjKzDpqLBrAC
1HOkcrb2Ee9v16NsYFEztnN/i0cijMqdSwGwb/e9roPv2HcqNlYN20A5l9eVwPq6J8GXGeAiacwe
JSDB5UsZbKMGFE+8NZPC0pZDDpiHgaBohuuEvC4c14GuuF9GNks9zNqqI2YAwui6Q1zzBVZRRaBh
g8Yno3JR1jVurxZVq9wH74RUnsAWl8YlzGBy1lEpFU5pOiy0CJWX8yzAnZ4Bs7RuPD10tCI7squU
m0IooEtospurNqlBMAyG+iN3bpUhrEma9vqJrA/5RPJJZG20UEzmVSakgicg90knqc6rgG/V0q7k
WVDvI8WB045ZILGandTiSajlIUIBOVusTcBItVxVRpJqAq7DUwEeFbjYVQtSVeRp1coW3bFLnPsQ
g8FEbYk4hSvJJE/N6CIFLs+Dnmi+5Iio0byyg1P1zKVS4CyDOgYLbadokRF5F35XNlUCnCx07U+F
utnVMUcAZIQjvc8xcrM7y9Vl19caoqgdHsNoKJ2KRGCZXZH7nlQGsQWQvWcl7tDSRBJDVwczFZoi
R1MG59oES2Czmt6u7di5dYhjOyQhxhzIhyqlZ3UhpEo/ZbC84P43LZzo6lYfE8tAgKTybVyVpaEu
0vqMIZtfRL/z/WTJ3Yu1WKFFY5cZ2wgre+xumnQ4Fpt5S2bg8AYmI2BgOj09om2Uvs3KHSkr4zhY
xzfeHOWk6qxf+jttd9LkWDR4JTNy1ou8esN4Q2NU3ErlUTzdtEpNglMQ+P6eTchU1TsbzGibfnh7
e3daowh805NubkrWPgSM0yLd4rhTlURlflnkNeLsNSZtZcPPqpM1qF7/P3RgKCxs4SnPUDJ3aF6d
luLyzOoav1riyzSPG//TzE7BQ+Rfw2wYN3ajTUW5L2EdM82/feBj2ecPZRnK42xofZu+GV0PopxP
XOSa5luCT4/Py3GuffuComTnRpcBVAok3HS7e88/AwcqDCQVSx+3ebm1k9mCf+HyThXmdXZkfHQ6
rILsPejgfqxv3/6Sp/pURKnkQhhsH7D46z9CUmaED55XD9bZqhtTyrRpBUyJVJZLdX+qc+0AqKKO
vZTsGN/zH6ZuqOv6rMrBQiUbE/Cw9iCqRKuiLfoptMabgmFgFXtbpb03cZHnkEqSXCvzTe8IwgU3
MStVK94XACAo2qunxTlW1I+n+U+vuEDtX/+Z33+uaqjrUdyd/PavZ1+rm5fia/vP8l/950+9/jd/
fawK/vfmj7xLPouqJRzs9KdefS5HX7/d7qV7efWbfSmD7e/6r2K+/4o7ojt+h+hrJX/y//cv//T1
+CmPc/31L798BpbTyU+Lkqr8Zf2riy9/+eXI2/mnP37++pfySvzll2///dv//fa3b//r279/+w9+
/Y9v//H3f/v2tz99+x9//9dv//Pv//r3f/vTt//27f98+9vf/4Wf+N/f/v2Hj/760nZ/+UVz3T8H
VH6lf062ITET/vInQjv5K4qCf6bJRfGM9Y9D45YiWlmJLv7LL57xZ0SDHtsPk0Ii9ae2IjOcf+L/
ObDg5BDRbFLX9zDrfT+BW/V4qTvLBVt//0cglPW6TyWPiCeDMjy1aXp//mmnIzfQSxhYX7/6Rsi+
Zg9VodbyrY4kaHlWUdi2JmSuHPlds73rzMmJgRZWof4pIt+81LaVOWXeZRA7c7/LAq1szsegyNt3
rB/Yn26qbHLqT04G4araca3ylMan59nGV2+q5v4+jycvf/F9pw4/W4XVuDeE5DYIUwojafkqwHtE
8T42dHJ3d3hiRFZvqtEpimuDdSNfOQJONl+ZhVWmv2OTrPg3b88CrwvYdCnw2dt0UGyqClz1U2oW
+YxJH7ux/zWEA5425x0WRPuc7XwrvPOljbpk3MIHy5Pfc1JxzfDw9uFPZkqO73kWon0bfQt36gfT
P8FafotBLvmyrnLRfcjtTRCYGks3EBRykbJGTmi2tkjJtTKPs9RwR8xq6JZawJpVIx0S+HAaXvJv
f8nXLzCbIqhsbTCEXGjLcli+LohOcaKZsbC0L64mpMeKRfbR5aI07Eoso1x6bx/35N7I49r4KEwT
OxxhkKfHpVRXeZVm+V8i7MZEbFPqydvfYjs08VCNKRio92UYd123ieOK2vHm7cO/LoLL06bmjPKE
xgI9Z56h16cdOQNiNWoHX9BCeY3FyoluEMUnmTxYLQmGvkQzKoM+YjP3D1mr60DOsc0gTPrJN3ld
keabsCC2UTpgysY4Sa/p9Tfp8Nilc1aGnxE7lo44I6eM2uxeo0LGKm/2hbQr/qMnz5uMLh6+LbC6
tFZeHzL24jDHuSa+UDDgKT/MhouaFkci9SUMfPiI3I+i56pTZ0Eg534kD2sQwX5IKr0ef9JmOyVU
cAECHReJfFAtplP/5NvgqEmdoO40DCLCw3E3UVbGpEC5IW6rbT+yobO3hJTNJmn1AbIqltSwffuH
AtPLzCbcEOVDgEpTNgKdSpj3ZACW7ae3r5nsivzXqgfDjyH947rtGB5z+A99in4MfWp/y/RpFa7p
faZzsfRptCgOTsLCklqbWcP4gAVVyV+SGm3V29/ih4tl0Ae1oea6ASswFoAnHVg69m03t271qcyx
kGjblNmLxfow60CnriyKLdkLzHuRvRD5XTKjAgFDGnjuaylFuQ2rFes486OJBsHEin24ImCyroqf
TCunWAiuFxcJr5THAll33FMX8GSNZQ1ux/rUknTKPiXt2jrvb5sFT2O5HZu54ctpXiH3MBXikmre
+dkya6QM1OFFG5BuE20LbLTzVRE3ZRduSjLx2Mj0uPjye7cI8GjQkg8kecPU0tkoL6HI5nxqloRj
0/zkMT3RSjFTufRu6IjSFiQ4hMH6+qFhZJbNUA71R8+pHJpytZRyNZuQWoisAS2eLDWFs5o9cyrH
zaZXYiUgovzVNHYWDsFe+Y/fHhb26SxustoAMxCgFLDkRHIyLLIpa4swruqPteApavYkIvj2O9OI
rfnKavuZyxEAgV6eSWCdZ0jAsRibeMuEP7r3UbOE2rkobOoxQutb9wYFuFwgTPZQ5MFZ1jvy9lQt
LOxsMw+eM9zXImUryoYvGzOScI9BvAlXnxtUlUHMH1rHECEfpSz3znIIdodyvOhR5+9qpyVlw/V6
ee/wm6Ck2DXHw9NqkeVkH3o5H1GxeOCbJ1op1wZd7eBWn1p4b/UhGIQxPNhWtXTXQqCRR0mJvrrY
ahHA4/MIllX0ofTL0H4e9EHqCYFTs84Y8KuyRHn78p9O4Vx9j5W/AZ0XIRVShddDwwrnMjKCOv9I
mjaxZOCFda9uN2OVVvmFRZIlE8XbRzydjUwa47pp8N5GNRj8cMRW6HB4gNl/sJZeDsaxt+X0Z7ae
NF27Q+Pgx06thUE40kfEnYyyQnbn3v4acjn7albETYNeixcXtn/SJk6FcYs19Cgv3AIbWVl0aJKr
3tG+Vk0sOVZx1pYGgS5eldxiuZXlszp2KmzLfmfSgPI9D2T8pjOj5iqHtfgwWSL3MbiMhjvcdz4F
5m3j0Ha7YhDpVH11O0zqDbJcQz7ssc44rEjj9a2LMKWrwZM/oJB7j/DVI9zJyoQ1DWdvn/HpvOZb
EkyEcJZtP0t89gSv7zWM/rgcm9Z7GvpSZxHrCGGyiB0WOW5tFln2eWyMMstiygKLX6LuuLLV3FoO
aYtIbTN8CMmF4fua2GUKcQ6iVpq1aDG2unFo8qGmdrbQqOWpC8dCrqmNGXTKs/Dw44U/Gb0negeb
3THdd7YmrsMdNABzvT6lxipJlEhL88nvYotnq6sj+QU6eKby0T0+x1gjZ75bGE/yEWeulFOKqMkN
etFig2U8bGX5R1WTtdlLHqSefZ6MubwOzTxCyw+biZ9KYkueouqzZponrEPt04hptzPvC0737bv1
AwAFlQPqGWSuBpowm/Xe61Prpszw8r6an6xokDNVJxqG1pIvSfW50/3MLDczEas0QcxSvh8LrTK4
IRNBLtG8XwrX6KJDYGn9+MQqVXA5oL1ZjD5rWJhNykQLGGL2SBopsxtyc86aDijTWseKhAMmiPz5
HXssg0tRRDaXogOeqWHlyHtZZwXWkPI7dX3kVPgzIsfJM+qzXGB1hfXSZ9up/7DUNcbFdmcEUo9D
QcYrKM/j8taMfYTWW3aWdHZ/Ni2cvI7kIREsodjhtQT3+3TjpacVS8h68h7b3mCEEMogq8G8+7k+
dlrDM92Ho1ZRH6ItNnPB8wE74AuVFTnfj4KIoVsP41GIEIW2BJMBD+RwL3L0tC9TofHgd6Q+uTfr
bYNYIfUIWD6J79nwFMnbQZCxvBFraRTcRzDc61Uh9ZNOlrFLztxO7lPfHnIAdl7PiZy8fAkwSRhg
kX7cUbEcbLUImMdjHM8uugsslQS0hKMepjcILW0x7xuMUrVPko0ZkOoiRJM0lxjJrcnZ1Kx2tCt8
reTAhAWqDHy31RR91mVezEhH2t1lHtE9X+w0X8Q9DCxCZsZj4Iw9GDrpM0DIIf5tG9aPbX8YR8cf
btBchsgX3EIvjGuQKkawK0vICtt06noREq/uN6TdxCr7JpqygYdhULk4VF1TOz2gju7tBzcHmUEp
bDKQlJ4RHxkbIeu3MOouuthjZbb1lhzcHNtahmJ9MWVzSB75Mb5noP1j7ZyCDNrH0a3M5Lm3sSvu
YB8QKT+zPyUNyI06ooGCxESnGjl5dO6ZFm3JY45QGJS6fmaMRmweIq31kZbWGab4p9kZokx7Ciqg
1I9TN1ndO63tSu2eN4bXf3GE64qnxRuiEsVLVRlxexdMS56dhXAnp8NS2VhoNkFWWWa89cTSUlE1
itQvv+C0qchfYqgQxhT0BCjo2ywfYRCcd2HZkN3EPkAmOYWFlrk3qMk0EpgGtzYJvPga+6XVcZUn
w/KF/W6xqoEhjRsRZcT3En9Z2nXtXfRBmMT5dekQChnt0yHqUPtgLoyS5KBVdpW4904nBD04MkAi
RKwT26lsswKacsVikhQcGjlxKKR/nqRGLYbLK22vFZkZI0khu6FOeuc3ApJcB5Qy6iMt3I4Wyxbj
pq9ZdQEtm7HXuO9lAZVfOvWHWpJI8/5qRFIcraVvZFU/dUUtO26KpIsVSKqC10qro1D4uIWkJTCy
HF4qL2TvIPqBCI/fJHo/j/VYe7dpiIQ1Jx3L0sz6IuvnwB/eu6kFRGvTKCyIR+RgnD1jOQi1BZ4P
CPdor80NU/Y7Zu0mJgXXCgXmJiNppLGRKm/qh/sxZSJAoZxAVkB8Z5nyVT0PWq6bez2K56TZEbOY
Cn9XomZwyt8AokpGdJHmQfDUR37TADvzPK4scTEJb5DtCr3i+7Nk2TQN6EJzZ8d0Y9kYxEfW/koj
WfFo1VHTvWp31tIxWATZ811K1htnK1i6VqcaK/51k3r8x7vkiMgjz4tNZmkk8vYYUHxM51cjn2Rk
Ar3XlFoS+FzBrdBKzOyQQxs2NKCuExC+3nb0EWY128SPnZ4Y4srum/65S8ue8B+DAJOlOosphYPn
wDOfca8TbOg4mV0/kSRmxcda821dgdx2wK8q1YHEaMtLMwCY9EmB6fxGhhIM0JUR/6znIwSsv08U
3GL+zJnqyn0ACwWGbWujTeHjay82uBbr6Anxq/GRXqrJk4PSI2HgjZKKrWtcuMuy66tq65aeCO1h
vdSa+vHvF1n9HJUCTLKeCZGB1IWSvJZPiHHqRJzhOZs56VX4HZlWlOgPbMCjChqhqvFXy9Ax1Nh5
Axy4AB00h+T4ZUSYu++Doq+4SoNZ5LLUr7AllDkkazvTZ7nojQqEmGKr1NlrF3Tlaa/nFJsJe7Rt
Tet3NM5n9Jb8M13dWjU8yDOUWe0IcyT4wVEyAcJ4JblldSWtrVT6YLoXPy0I2vrukjOVGs9aDaRF
Uf04SfkpBgBcjoP5xuKBaLtYElfUBdWW8YhhBOBne3t0qmWWXiwAXaf6LJIVLdKhIWDzTCuskmrL
JoPkoBsKttM6rFg5eTGw2H2/tmEqc5DtXnvAWcAVUTjqYnHkZSp7N4rHpz7Hw54cyshnsMeNZUTW
edbOnkEYkxorSUrom0cj/3jJg3SQXdk1eZU3gPQ7pHUi/WKD0eCyfmLlRiINSiOtK2koK8wX+ScS
M9bl2DMukDzIyo0Kw/bwVfA497xf+bNs7t3UP2QsFqf5Eu52jtKbYC6d6Oo8sHMgduDoKRviHer5
+Rg3G7+waHTyG6Q4/L9yKDr6KNFTDbX8/GbASElRYBQpRzdiDL/PrgrADAlPZuwTKSVdYJPVmMww
4NPz3t9Dg5cG5UkrQ+BYKHzFMn3Q3Skl22OVGKzl5LTDjI2KAw5YVX+e7da2rHOa+FyOM6UwbCpf
Uo1aAvFC9BCxX43dU0Mk7+ied+rUpyBquURWPS0ZZ5RFY+vs3UWXmuRO2PLygRqWo4Z61ZE/fyx4
+G02cgWMHukONkrlphQMcH6+SSiFQgLIF7T0Aab1MiB0OZld1Ci1gTly586G3MMOTt9SUVNFFvIV
pReHBFURmherW3NRpbeQbTlVw4bWMvVSAq/Y+hIzkMncNTpz0pCrVCjIGhP6zfhcOqkkcsOZd147
M9OABMHygwqHvqQsFZgo+ajFpznic+dKzDln+WFkeUZW8Bi2hGDdBBZ6bTTfWBOYVrLQcrs7QE7F
HO6nMNXm+OCOtZO3O0oXBrApjyIQntoIzX+z4WUotQzIEWE1HVzlny3g0nPVhCnwC+5UJRp9BZVo
K9ETGt7j4pCmfJctPTQzwWKaqsJSw9b8yHxLkVYDy80VWOF3YV0i4j2spts8Yb3KyhqY01h/dLHe
NMYn5fAFwQYi6mCbUOO130cgb1O4541GQ37T5tS/NTIUDU88U5Ecs+5Rj5o0QivjzIQ13Y8ea5vm
C7T5oTE/tKFPaeKMIJ6hCLaE5LXZM0Zr0yahkbfDxGbfMCqyFuFmBr3RM8oLbGjbgT/UvGED/YqE
QRAzxzNR97KpUwrEW8expLFOsf9WyU8wR3I2WXl1iYLfkdLENQtTUz7QKx2QXCb5g6FFdaLYs3Pv
+Lskl0L4c+LxuvBm6WB57FOsxPKpDAr5N+uQZU3JTBTg4OSvVD1cTqdaRArwLIiRNEyh+7d97EUj
qlod/s1He14kDXBUeX2Rtshy4OqDtlmWIRVcdMa3rdN/uKFuKc8tS+g0flwP5AgMDg8NQ0V7UDu2
EiChl23Ssu7tu0xNWJkqNBJhK4vRGoAx+R2Fi6B2V0RFUxHJ2ri0sBHuSjZcN9LFG8iziiRjJrYn
joHyXNbU++MDp1UZ75HNdxQjNgEeyXKc5Jj0wgUVNZmSbVlISkLO03hQF4Q6sJz0MuwkfK7dGlp6
FZsW1sGfFL5O2kbUcpgfbJ3GKgp+44eyctzRQ6BebT6scEkvisBDirFimm0kpFHfkHkun65BWcp/
srt7vbeTh8f25ALwdhx42ad1VtGT7Da2HqUqNTWm1IC5duwDMKK/faiTDhVPE6hyrHcOJSv+35Xb
+j8Yn0Y/a0hgM8rvY0TPpqraNjUJSu9hVcnRHbixvKl9knKHK3IGeU7WyfHt7/K6hODoOuNH+qB8
bAwW49x8/V0QM5iUb9Po4YjC/ohJQfYI2xYwFGxnls7lTwo3Px7QDAIKBy52CYqLwUlFFZilbuSF
Ht43SFjcjxEsJCg9OBdkWfP4ZL99goYs2/1Xe0eeIbVbrGZYrtCg2qeFzClP7ajscjZZiic6goNg
EM0umC/nMNmtPxzSOlzEXT8CId0VfSnncxKytQetXVAR/qQqd2obQd9DXxb8NOAxgo5o1b2+5nOg
a6M3W819rh6qkXUdz/jUZyHzegIZlFsQ20cEQ2DxcmBpocXyi6S4QftlOzTs7A9OgSMTGhZTy7xl
qm94kHk+QuMGSY5pNdtRgRhqNc2+fVlPbyM3zgbM6NAxMQwwYae30Y2bzpy04WblLBBgwx2sW6fs
72bN7+3rf/x4DoBbXf7nEvnw+pp5E6sR09f7m/W1N0UxOVR6xcxaIcBLop94NE/Pj5K/QagEDwZ6
LDDTJ20XawypRA9JyutGImlZJEsghpflPBerePftE5Qf+IdhyoCg/YRVH1EKbVvqta9PELHwlMDu
yc5xw4jMIY228KyPq5/sHz0Ut86n7eXb7PRJ8Xt9qAJi6dwjfzxXS5HBoTrCODLxgf+sBX7SW+PT
UWgQNYAVjGFPxtjJOCn1Lg7TqQ4+69hevj9WKyxVgKhgOzn68KK3emEL08PfkNPp2JAAbbTbzion
7ykddSbBty/BKhH5wwWnhsklCBDuHAUDP9jBdZ1+kZfE7ZlAYx+3e9OZpEqi122zr35vl5JG+7Zq
I2q+gD7DhV0sgdZRZxRXrCKQBkXbCg3zZF2bNjUR/bYIHSI8z2cYu051E05JZkzzFl1wy/KpwUtJ
NFFq2mWzl1niZofqTHfbYucLhxLgtTVhPHRvA9VnzFw2Sdb7sITTN70DLzYESHn6AVQvtRr8SdY5
GyDcWrtcSyV9eV04eRr/DA6gWu6wc/B5iUHH4eFUW6DseDXh/+HU2LJllcuTcTA1FtqV6bN/Kc2e
y83SzwXDaiEV5QM0NTOv7GO99sksgTXYQTMk9lAEZbJzay9P+833UkzD65zseLXAOj5CdPwAJ+0W
vOlMXribrOaCPU/mmvvarzhkkbHbGS51uihJtIUo3rLPo8+Qp/mTxXI8sG5ItArsGgqfrskiRTsI
ysCrLjUY59ZqdgD0CsrBVIY8uh+QYzu/CjE0VdGoE51ioWoyb4MmIPt2HzWIMJtHZ8Y3WD3SB5Gd
Ntam0MVuqq6lufGYkM9tRzvGOTKHQywaw0i3hcFi+PeZLXHrX6ITHc2PhjPNnX8DayGs78oAqpu5
JzJS09mhM6FN3RaJGT3+fVnN3NvdCGFazBtdo2IyYDrSDcffzvYcjtdZ0HbtsqFNPibs8gNMa9sp
ifX2zNbzbvzkErI84yyEQFZi2ffwmP5WUhHSZJyCK1uB6xzZ0KeP3Gu/4H1CkmAMCqhndd/LTR4F
eblLnVHR8osaGvlxlUpyLwSwMxGg1Kk3g9DdwmCGjSqPr2ECwtuMmTYEj7xcKv+hxi2CkzFxkP/H
UTQ+OHPipKREjeFZAh38PNGt5aIQ03BOhaW694QLYyRw4huPGA9Sfu1BPIYM6nM7cqp2w9MXf0pF
nf8W6QnEul7HGBDGwj6wCafUZZaQJ2v9IzGwJG6OtXvtjgkRz3Ycc3d1TRxSb7L3aZX075c07/Q9
a4puj+2AtN2sdYvPcd0/QK6pr4StRVfF0HZ7pyUWHoFMdD5UfbCLyZW98+q4QW9QJ18IKQ13cKCi
zUwk+s4Jg+aS0OfiMIcl3emydmw+2p/Rwqaldxj5yAsAb/EntMn9mTnH4ZcmyHIwU0a+bOYgdQ4x
BLWHWsIZNjnG/najWVX0NE6L/4LY1KHE0BePo28me93s9Evsw3ECJ1izrm3KhwcBqPhrS1jZHUVN
nHxxZwVfDFpQ7LOM2riHmBYnh5rcqb3RFt19O9gUQpgKdu089ZdWK2aYbsUIstgDoO7/lgxmMF+g
jOg/t6adGvuqrzu2X0kRz5sBsfBXv3O8gpgwTVwWATKJnW106d2EHZH9G+wpp+2MZhv6cfWip219
DXZEv2pdQ47Q0JG93Wgg1ohl9jsi/IYLqvLaZZJZsbnzmf2+GOMxIHvBFY9bt9Y+jHUzfm00bcI+
YSwvbZtWpKCHNbLGZWkZuXFew0IzKgTq9TJm06VLtm600Y06uZkNj4mYrR5IPyu3Lm1fz+tLMTXi
YNa9eeXgYCV63Hl2xvmz3ofhjW3w+Axtj33WI6t0E03wUnbOXFl7vDflTQ1M+sNcT6wVMY6R7YRb
BW1GtiXDFRuU1lv2Cx1zfKQ4fM4qChgbUy+6u8kos7sW+2+2zbouemriufmNLJ6CqCYAjNvQwNi3
IXM5pxMMaiLjwZvihdg6f7wNyOTJt+UypC8pnmLCZPXiuaySZlPXg3EX0Ny4qE3hb3sButxOSvsF
/vV0jcVQDLRD7J6DSmhkrzVbElaia9fXKkIYjCx4ERqLrZ3PujElfbxtbt3RzQ5M9K67DWA9nndG
hfm1KtCcjLF4MquyPhv6yThL68F9AZr/NLJ/f1qaYvHPmtqeN2lTRF9nLshZTMZhv2d5Oj90guT1
jbAbOskZfkY9HoYLN8jqs4b1sbGJ8Dw8BaDCPuGPtx6xAlafhmVYvgLeDXewLsx3NoKHMxwX5q6Z
sNWx7tU2zlgO15pos4+LXpVnVm6EKMYoc9/Es27zLpuYkfQ08alTOZl7DgCDBK22TM8ypxdPaM4s
vv9gXhp6aR1S12o/UC9sbgMMYOfGnAcPRSGWK3wFzX7ymHLZnhcJqeA6nJPeHm/LNhSPuDjtzwSk
MjmAxR5uYM7z8FBre29YXX81CW+8SMbJqqgn+eVZ6Bb2jm07yk/KMcHFAgHnmlxCcUeyQvzkw1H7
0BCp/MgLPzrnYfPeLYbWoa1yk0MehM41nXfD2nZFkO/8ZS4txjsW3SXSqtuM1sAt9ri62aJY0Q8C
bP6HuuvtiE3/slyLwO6vEFCRPKgV1WNkLQF21KiY8KZlPsDWCQImWJX3/hBZdAyE9kULTbRx17Nj
L0mwnYuJNfjO6ym1+9cSpuB1e53MUvwceVCH1yO4mFuqP/mNZs/lc96JF/5NRAE6MZ5xW/c7fNPp
zRSkyEKd2kgug6o2PwKA7sctKfL6OyRI/VNiDkNzFpu5ZW+D2PCubGIj/AMh7GVwWcQ+SNUJLvlm
oA+/84Ol8DbpAvJgU1ghPFMNHcIViHKPa+3qYyeum2CgAWWQZDpeEKtQvLcmW7vzyiAh+WYScUWu
Qi3u0ygZij2t6Dm+KpKsIhZRlA5KTVJWtTNvaNvlfvZL0cdncumh74IGM2KFIbauxii7zKgViHxr
eKxctk7RhwNZCX3abq3eiB5Hb6nmbUXu4jUywtDYjQZLxKuOAkH3jEt/8QXziKg7Bw6RHpXInc7x
wnuXjjnpZfq4WHNIQuQ8NaS/XZrHIHHfplNx1hwDxmHfO/1DoEVZijIoyskiFxqJBRlpnMH0kFio
eTZmbOd31Wxoy9nostvd6l5jEm8epFO5NQX9hXdeznQKtLZZdpBhk8tUJqSDXsguJRyJ3PR8jVEf
VKo69aNjyPpcm0SudwTT+PhP3dTNTQr/BArtK0z5zbY3ZhNvhQEY+jqL69QFfUz5ebt0E2EDVjHT
kPJ6aLhlYjvVPhqd8V2WUL7dpdB6zy0g4P4O2FzsUapLhXGRRaKmTdo7HuFlI115tzO7G80JJhIJ
0tBuN56dWdgHqSU+G7UmvgwBSxML6Kp5Vh3D5kmIMUmeZwknc+jRDCCRw3kfu/ezZuNB3Db9/6Pu
zHUkx9b8/irzAMMG98XlEmtG7pVLOURlVhV38nA55CGtESTIkTG+PHmyhAtBEjTGvEP3G+kXty+E
6QE0wsU4klNOVWZlZDDO+b7/6q9FHXGSTvyDTtcKVXxyCJEKlOSips416w0VJFVDHzs9EyZOWudi
UHMvv0AyN+mh7H37WzbPX7ctz75kufiaBYK4cNaE5mlBc5IQyDHsdS4PnUPCHaDlvO1cE3l4O1iF
3M35EESiF5sIPeSjImwap3ka2tqNh8FdQ+kXNufrPDWfU5ZuO6/DtNKTw32B+fSpe1Qj6e0bl419
H4y59eQhbKL/cAaD4nnggQnR6S3fjU5UD6Kn+4focy+7GfEuPsl+nLJEqmxOj6DZmRdqFJkcsb/0
sdn29a7C4812rBtJMOXduSL+/GISbHg2BWRql42Q6gFrUWya6fytlZ7cb8o061D3uIRjPSCFKxEk
ct+ia1ymoxgwuQekfKuI7q2Sys5xFmFgNBRrdQg1JaHhvLiEjl/jaUuH4nsKH9/vS3i/eOBDuYTb
Wg233PJc/oVb1XFRMl/wI6SP3DrFTpLVFklq2F/KIjO+ggiqHWKiYN/pQbPzBJn1WomXecZv9qa3
zZe6RKFGH0e783BBv3cLpbihY3Xdu6Wnw0kSoKjCdFBUXVFgYZ9SYfKiMx3kvVBzxBJu3ZWsJddY
8uKzyi3va5VmxltlWMvNDKMcO6Kn0Bko+wVSwKyuZ5oSoVXq/cWl6Ia5lcPx+hDan3Z1XdLXtrne
2socPzp8eEVCmSsELSB35x5bpy26aBwKRclDvXWAmN5SGpFF0kcbUhdWOpdajOYHCV5TFZo1P0NY
1l7uRxXfNwKW45nIV+EcCYU2PWq2EZgOzFpVdmpEN70KtrY8qoRl6V+5eJcBs7i/zAdtqih8EqV2
KHrH/HLVM5DlNlcyLFZN3DmOKj9oixNcD2yeu06mqLS61LFuoBSHs1gRu9AixUhzo0YpPipzUgSm
An/OYTHX6nOi8XjY86FkT5MCdPX7DJtG11Q5z0lbztYJ8DxDylVQon64yll/2Ehb013j5dOZ6reB
XZZxhOi7tNecROsbtMj06DoveF7rd3xlKqpGa4xrXev1W7l4xhOsnx+gVmKGw+a25PV+Yag6cfq1
S6L6PCc9QwWMnqhLtO7WyheDmgQybvtwbXSHXgEx43xAKcNDhPe4yUu7mnfZ7ELxNFVUVgxpQ3Jd
Y2fihPrCZKa22nR7a0cye+7MzljGmK0irTjSApeMvGgwZFbTnqOblAPfudJK/bAy+sL6ViNn1dpo
1kgYSHcQeSQyXyjnc7sgYttWNrHVG6GQpMRz4TrEZMCr+fjbUJnba9zOa9oQ4u6nQDrRKFVgiPt6
BrWyQoX8PJC7QYq+eMuyyu6yeOGjAr2DS8hqh3BWfedOu4xZrT3KXGrNz7Ef1ewkObosfItODwf4
lOomnNBeIOCa2nhYbU0v70spKt4HW0PGRcMYMeTElyC/5+X/aLTAI6VIjGW7xoGgH/zNGRwzf/od
RNbElQiZanpQnzTTSJU4E6V4TZ9Bx3DlZ/gcbt73zE515e7Re2983npjDIp3KZZcy8PWB4Cjq6mi
vdzliuA4nl4wOFq9fzMxUKpbHc/vakcYzWVf7TdYN94trryyKz8sX1KcHDv1JNf2bEle3hZifDPN
MUKMYzXpkzU5onATFwFtYZ2oisB0jz6qmJhx2B0yCtkEMS0m8sEurlBHXQjYW6957wEn5hoUDFG+
vS8mr1lXATo8g/AWEVIvWRO5l7UKn2IiFpRAAdhB2/k3G6Ofn6RaTaxWOBEuJiRG5z6waQ7cLHsP
H9m8CF/WXzRUP1NodpjiQlvy2UlQwTTf9ZZITNgjPR+qaxZzkMd4PFtPhZvZQ4purlz/rP4/BUU2
3zuodg/g08VNp6dWVJmuvBAZtDaJsBpEZHMAQS20+omCo8U79oxwXmi1YrVDRQJLux8mHXWl8sXS
Yhqaq+9i09OKo9VuyDjiHpXxZG3r41hoi2JA0OqECZQNMS2FQy6Ma09NnDa++tC2VK0ivPYXG48+
rQi0bBRt+zmQHjWQqTCzGrSbNrONDKWRJ4wTw3iQdDPO3zNiWUFcmKjNNiIlMNvhHyNJdddIw0c0
ZPZBG6W63XWJverjwRg77x17uw1g6RH31EUAioXDhuqt421D0byMTd2R0xuSjCHjzRGo/yK0JqTc
tNIw0TsBbt1mbN5NaPfM4RcFEajCxaq8hL77+qTRJYzEXjqYPtD8iQZJibnKMfZbJ6CuTJvyPX4K
3hhKBrTQQvN36EVNbZMEMPsgb3jg2UiDB6kR+UBgpNi5hPrfr7zZMR1qfpCUaD5+UEXOUFCVIrvR
OIbHryyXS/7glc1wnbosszgwwbgn6qqc4oMj0lr31myXj91ipRfkm9n3bDD4zfvLppDRpfQFVBt5
ihRj6csXXznyfhnqnJeAvQ7W2ms6TlNaMdFUO8GjAXzoxQFJN0cD0KKIFzQ7r4tl4290qtE+tNQe
IpscnKc+zbrdZLb6mzuMRhh46CPzod5wDozbGuLLWm/xeppFbMpxxmxWtwj3g2IO5mPmDqjmxnZD
ppqldIP4S1BfJRtsw5FovZWyDTIJvFC3MDzG2YydHYwGH0YRTsJD9mhlY89Q0K7jxZJC3mSmMfux
7mTC2yHQEM+L8ibU0FPLq0Sl4H21h5xa5oYB/A4LNxPv6NskbjJTrwXV0RisQ7K0ijzmQi/JaAAu
uSfYx8Ro7QrhJtWM8C+2dKqlt17xNZmDzA85SyPi2RI/lzGnOSkdFeETzvrucVrMJIK3A30M/ew/
jg65Jvx3DhURGlqjk9WY3cWqU/NMhWnlfQRaupJlYKTBWdNy82Oti+qkNDHeoyGkaKDwzW+4dSTm
89EjgaxwxpJCpAUDeCyvbRVhPfhTmsi88GvO38Gqz6Vhrs5uchfnRUtzoW5BrioKxuyOtotaNMZ7
EaDECBsEIrcdyhcSRRdnZSkITNwWFF07pDPSufVcOXQdR9ybTHXM53FuDb1//b25d4u1AENbZpfe
+iRPvPWoP7KQApp3a2y6t2HqupCuZLBHlJ6RH2Qzj3w9vGfaomfMVkqLNCaPyyCxHY3gLl/bTGrH
oeRDHQ9F5d1NcupOE3GIERt5dQMu4B20VPdfQIwLj8cgcz+EuVmJsvXxcR5W81iNHW0a5ewv12lN
b5D0ELgdeuPoH0Yrb914CzQGp6YI1L51iHV/xMVbxAPgVjzwqNtRbzkyYXwxzu3a5WgWF+MtJ27w
LUgng7gMqWPpdKqk8ev0J3JnPbYde/pCXV6/N+zU+OhQxr/pfIkTkuMJkGZpb3iB/ItCfLAX88Sn
zpffEE5P90Lqaxr6U6cbfA62+yCjLo2nwW723AcD4Sz+aMXkJZxB0bSbpTeH1xKwI/YViwq5F+1G
CJDRvWh+bT8RKWI3ZNTxaxSiNaDoUIBWlvW5kjI9DEklwIOGDy6oqpljuHncVW9stF0jHgd77Gzn
birznlN+JAwAzdTwe8gNp3rZ9HANEKHdnb0i8Vn3i4mHxIytTldTftQlBQobzW7Ykr7QA7c4n05r
d9Wh7PxmsqPUHvRJi/3ZsZeBw6tCZQPXhm6jDIzC1WMEgcbG2OjraxENlTvo6ihXBYoZuqZydrbd
Lv5Xl6x3DpVeVLWqOcdIp3Zi5jz0E7G2ulmG0MZG+4VMmjEetdeKR5sPDfJ620Gimovuh95rqzfG
EK0ICJNRUPmeox0qsgoVk8jSa+7HX3JTMkpX9P5htvyJFaawlDsML52/pHMZQxD77H1YmQpV3pZl
N8ouHhcSJoyE8go5EvNYbTMV33wXUazR0tmMZFQ25pwMB6rlnDKIQKyvr8R2Mz2o93mmZq9/lVq2
mbSKpPR61CEafc9VZ20aWZjPJRGxtRvR9+F78+5fpuf+yL7CGhIP5+KdDeBfUYFfPfj/VCFROCvW
pKzwvleduBIaze/Cj6YKrnFZWgct9X8h5f+oPrn+j9i4ISuv3mEo338eugE45086fokfze//4/y7
qsZy2gFqfvRyW9IbNOtKw/JRlJCCv7/kvyrw4V+T5fCHiIj/rxIfTGwW/0Liw3/+9b/++t9//Yff
/v2vf/rt7377N6Q6/Om3v/+bX/8jQRD/+Nu/46/+26/XuIc/8Q/+529//4fAh+t3/j3wwdB/wQN/
NdRRSGHxLsND/5734PyC7AozEWoUV0fSc/2bv+Q92N4vPgoA3P0wH4TABzw0f4l8sJ1ffPjq4MoW
Olagu+ZfE/mASPgP7L+nG4Tx6rg8+ckYIvV/Lm+wihEcqTDNkL6n/K2ygypitctcBnbErKGOQCQK
qg1Uwpy429AGx8aiefdNX6fHfOuxS+QBnRtGNt5CH4qn3FKoMeS1z0Yadziug3Ol1dlNsLbzBZde
V8cmlMoFn5MIi821L3MwJKQfmUeRBS607jzOJ/ph/aNfZWPiakJnPZmN5exgmtrL1K1OCNOnHfPv
9q4Idos5VPzx2OH1ODMyOWf0hk9t0BUX2jnE3sISFvBtYUayMRveaMpTSdFOI5SMeKgdpw0D1Q6x
V8+zH2nEUu69dSmTerSsuGItARpYA6jIvHD2PTpnUiEL8pRKoSPCdF3itgIoosnu7b2FFenkTdOy
rzPQfWL45k8sa+yulv0DtQjugK7Qoy6wrYh2pfLk1gwkLBRToiH8uRB8NJ+MmlKasDUM7whB7kGT
5z5YlEEoY6RoyAIcWrUPVj0aakSAqQZaP6Llfj2psbEJbsQ38b4NBjmTUBmHabJKSDy3D94zY6pO
Q7GKp1ESsr3ac32Yx6r+SUFbdqjaeadSa6LJS64wkm17zLs09fD1WPtp0NuD3wjxZUHiDfHjZBeQ
fO885k7vhHY1zgfc9fDHtL85Z5IYjEiKYTvW5ID8WW8a4BXq9hhqYGm7EtarsBrgCVTlpDnVHcrX
VYyxdJyfHfz4eR4kkFrabQ8bFswHszUZVyEAjp20gr3fa8M+CMbxTCGxE0qrck9uNde7elbtwVto
Scx4U7+YtbbE6UgUAYY+cw/KKCKV+eSz+akT95ZmPBtcgzgt+pponiILXWdLQ4xm+5U62Wi0tvZ2
acR+nBhVF8/jX3WwkKvN2OMp7zUwm363TFc3jJdCI5e9d7Kzxb5A0ziRrkMr1le1hEcFGuoIUr4a
io6PedNPB8EFGLpLsG/mWX+xDMt/tvGj7xZM2VoU6GkOvlb7ySTdOcm70n7rapkfBgq+CSzAUXLG
vgQKpI80IDag3STMjSXDGkF++xVo6jObbZQg2VWM6S8mNKxQxtEfnalnDy3yfYYGmj+cicIpr0gY
Jbs6LDwnjYIVltMyKyuRcLJ1uPJeQgK4ppFMBKBKqrkUWxoJu6j81Udr5s7zvC1fK7ITotqorVuo
wDPbBMHajmHs0a4bd4E9pMkIjg8J0MxJJ3J9h9AE5nV2jUvfK9qn20YcXBUwkPCgOYpYzhzkXay1
fOmXYGMtN3XQBUe+ae60fTFnFo10tpfd2DU7dB/dodVGIza1QYc9qN46n+F+sb30lY+qvClLv37A
sv7ipYF3kI5mJS5uSXntErLuFCtlXdRY0gEAd1pRVfeplGlsV3hQwmpR8haDki2ToCuxs7V4U18Y
zmAJCFK9myCmfvRMo8BY0kat4Y4k0V5pDIsU2RxEXJ9uGpu7PFkyzbzA5yL1b9DA97Fyg/Y2r3pE
rjm67VCvyO2woflTuX0wsK8XJrftew/KXoQE9q97IcY8UrardqOvESVHoucPI601QvfGfq9VK1aN
ulnOZjXZMK/rTtTVl0qzHREXS8le7WiyWU7Yj+bgruhWa4s0urpfez7qtx0cLd3LlBs/dFp78elG
jC0/M49cZXkamqpP62gZO55Qz26fVecij9Fhj/Y5aKGIS1Ml3Dd5WDTaiST5JWZ1pP/Fue5fPWwf
PIBZJ36hvdRycs9b1ZTPpnR3DRqIm4yg5NAbOkTrJo8u+aDlXrlpnHa0zMezFmRHVnO231l3w0zY
9t4Ukx0H1fxp9RM3liwbXPJrsCPdQIYKT0sIdldhmBkDXLJ1GRVEr18Kt5yJIGn2XTMWu8BuP91q
eK/H5ugF85tX17e2nj+BXAOD5VkpEda7LhFehiEjUqvFYarEN3qs1ou2dtmNQ+lmyLYxHFAWkOFo
Tbg0M5UZBwRM3rncxts1kNablho41mu7OeHmM0FNUvFcFd76tegbPylX98pByBoSCJFIaG/du1n3
b8G83mKiuqPf+Uq7DN9xHg8gEVLiwhQJp8WyKytP3WICsKOMt/VYO+N58jAgrrb/AGCe7ejD/Ggx
6L1O+AXpiEJAlbXbxrUNuDQuRRmTqis5zHJpY4HnbiRQJ3jMwJfuagSvMeWG/kNdFz7e5OpG0g7Z
476iiznkIWwOdhHQWzl7OG8xgJd0j2ceIqIiPZJV3e/HwlGcdrJ+XVOUEwN6rr1Pv2Ckj0WKisPr
3iSWJTsusXrg4IJVMExhfaSGEDvDJf8kpOfcOzuEDn7v8tq8C9D0Pgx/TltDpuLf2Vm11pE7nuhE
XE8Lzr4X3JZOeS66vr5XafqJ4qM+DSmXmNuph4wE+SeNSKw9Kphul42TA22BexLKBpIXe+B7j7II
x6CwtPcKdAqeI1VtQpD20eu5XTiXff4ACOTB1OOyc9QZ6tS9q1Z9XSLa4cVDpjbvW2vW9zOWtHnH
WLUZIWB4e+EtTvtw8laCmrZVvliV/goD9qyUP2bEbqOeCTeobJJGa1B1alGMRlpfKMvBZ9DPDoAe
o6cXVvic435giAgFyigwYeG+icLnHhTWcE5pvb64Zi1u8fDMj0M2KpCuCtkaFT8Q7P4qos4qub0D
pX3yM9a0mets6axAvneb9alxznJf2wUZ4PBoY9h3BjMhjDO92XIX2r7WLDZ4s65UWGFUjyTBzbsA
ylobRXvo5uay+KURVl4dZKfZ9rpIm3OW/nLd3LBiIU+8KSegYyZ6I7m6kr9OBCRCE/maCgnZo2MG
kdn31hzUwW+DFdhGAD5m/oa6xxiegTwkVwhkbzgbPmiUoff3c6+J6VDjro4VH3bnkCO4wLFYp8ZX
TFMVYeS+sUSoEP09oYvZzqMi86nKFQdXl7pIOBZXvNCZ2L8PFhzwTc3q+6MGbDae8rTFXJ0Lb9t1
dDim5H55Xymb3KgqVYVt4jcrtGj0+nbvYPf6Ynfjz8HSfnYoFJ8WsM/YJxo+JCSZKE9nEs03Ongm
PdbrskcrMgW3oJ00G1uN/7K5G5my/K128kxjb4CcMZHk3ZNtj8OewBxn18/V9uiUPCo9sZn84HNU
ymnY6StONWYtFDBdYzZgNWraTbzhd47mvtrMkjvlwBnCsebJplT5A5OdR/amaQE/cJN6LjYm0A2R
8E70BxiN7UurtimZm6+9zZZ+7d2NTK/8Qe5WedMS2e42W8mo6uyN5t1rMXh4RXFjO9tTNrhTKCZt
/lZOzi0JG8P9WFfZkTnlAWRmV7vidhjyH1ACSOfaRyQHP9p6eyzUVe1isoHr3mHpNvOGBR6h2nKk
7e4+rYWRqNU4qq2BqWph58de4+TM3SNxq9w9CuaWg7CKBoeZftHj2s5RyNXbB2RVzrG5rIxowVSS
DpC74yNiB5SBVG0uiD4l/O9D5yFEeyAS/tNjgn0wNWt69gzbkojg3DJszTV7AC3vr7nDUKYexYGb
spon2mzKcAsAiWU/+ScY1SxZtmW7C0hD1kM8RDNjbpG6Z39zNZdbL8tiB4jwAb1stu4CCME4d4fy
MZP8k3QJA4Dui74I7TAilTz4YmNbyK/B+o1u50ctq7V7JB+uH5EiuN3a9Vz80O0hY+XC7VE4Q3eb
k/4aWV7h3NsmqJgniiZslbHpHMaWu5dMOUgf9jWSaH6ftTYmuezBymc55IllIz/YGpEfqiVtkzot
54Lcp+LGKTh/uHut/lxO5hIZfqYuV+hrXYo3t7P5RYyt0o7tSoSB2bj7IUWIhuIQ3fWwlsY9ZdhF
WJr+Y71Bz7XyDeI/4jIhl4sqh8QDJz242LF3vt+FWeZ4JxJillNuWdMedH9+yHvzprZRlGFWSEY3
618RZlqPPbWwoTRLrHOrmV/cfssTGyNV5JV1sx9KLzs6ppZeifgtWRnB7zxA50tuKHPXN669J1cD
TrX0+oey4fHezGU5yrEhHmJVl9kpHiB8DSSSi3bEZ1ZfIFObEAFpUCZuTlP2bkLg84jg5LssO+Ow
SAqe0MKYXbhaWc7ELbX2xuFjR1nWODq00Kvii2cufGSzDHZiXapXqWqkvVM6Z3ZCZMCIBCwoWB8a
DKN8g8a7ofWWP6qCkm34bRUptxXJOgTwEwYngrYZbpTlzdWk1b5lZOndGrRSZPGcafMN3L0P4yBA
aulFS5qm5t1Ka/3kG912QhbHwlpjm/VxMfbz4LFGltn9BreTcMI1j45DvzYemy3qUWRHTeuqj2E2
trhEwNKRzCv670I03aszOTWh14pzKMyAGMghIKqaWALrRWE623elWz3N/arHgJtg+NtQH5W3VZei
tJ95GBh+oIz100aVMqIpAd7bKa2nZjwtEk8nUpzmDt7fvB/llc2wr68lD7VUqbsGqfTTleeXbKmj
/4aeuT+Piz+BdwhxkWQyRdawrs+0e4qIMCntI93WNRpxnv80Jtd/c7W1PFb6qJ7/tnMaHJOk+YaF
Y+TXT9cY5SK1Dk6wGFFBc58BoXL+W5RnWwnQAfWHJOCgQ+OFaxaoW6RIt2id04g4zoxpoXhg7Sxv
DWWs939Grv4qjO//CM39AcD71yCB/y+mul79Qf8Cxvdffv0fgHn/4dd/+Jtf/9Nv/xZE70+//uMf
kLzr1/+O5FkAdgDDAGW0HJGQHOBe+R3JM61fIDg8itVsy3Y8uLn/jeQZ5i+m5YLTkfUHuuu4fLu/
IHl8ERSCRxmYC+ZMd5D71yB5eIT+aOSBUeRnAGgEGsTPQzbpFer7J+6+FhVvJ5R8QTPhscnb/nCj
YZ4963293cl5mcMtl0EZ2sGSDE0+HkHXzf2ad85+9BrzQRP1dAqsDjXFil5HjJBbPQARIRgFknom
etmoc9bbRzy192WwDWG+aEje55S2GHIGDtJzGnT+2o8MNyET6aaHY6bupqZ58PrpWBXa44AnOkmr
DbKimX7Ctb3WhbjLDO+WddAO+2FeI0NLj4veOwSyONW9VTbm84TPRUOTYMECkGxu7H2bMX9XT6NL
VhzC5DIUft1tMA3l14zP3fnKpmDYXIuTJyfn2detIlSN845mXvPQdY3dZ0v2l5cQWk6MCHExh0Yr
RiMSUprAPeRIU969GjGyHvjiZZgPfjUMxxwhwkM1kOxpFWl+2GA3D/g+yi+wvcVIJF/q3zakb40x
71KemPqYHpra+Vk2q3tqNt185yJkW682pBfL0t45OHBjOUFDtYGK7Lotbogaub3mcG92ep9Crfij
hBhh3RjkI46YJwMJgOPM92lp3JSdeIAHAe/Mnwhzj8j/WiOr9RDtNcuzPgP9FfgmQh5T6ewWLVi/
tx3h8gXss87QQMFL6Wc7tVlm6JM481RK+UMAdcKcBSez0zN2mE4TAhegS2lN/XMqeE3vqp29Nmpn
u95pW7C9Ks0oi7uyAJwZCVnsKZpKrNTTZZe0beEVx1HRW20fiMRS8cbRrt47jOsEB7aqbgxQm5Rm
r2hJi6p/G4dBf63nzilu6rVplkdKiJbsZQHYZUJQyNS0XV6kTrUD7qrTaGhargF8OBujXz5bhPkh
m2e4ZoPG6hNyVVRj4gUEV4Tt5vk/Frfc0DwhkCEradLcZ/Lc5fM4MlTS0IEKZPMVOn7bB7ThakXQ
Kdj4B1M++eoaM7xN2dl32u5O28ggjra59vZQqQxC29rVt3L1tVPrC/Gik4ryVldt9tCAAMKwavge
DvZmOMsJTGDtSGNbkSl4zQyFjacmnQBmzErqkdOuuVVH5CuxUGDWuWiiz7XQt0Q1oNwrGkSgLQA+
Doey3I/r2hHJ6WnxYpdKYUkpZ43xAhE2+fcG9OMSxJQZ4amxvHw7IeGXl6Lp3ftKY7KIFm+pn1K/
kUllGT0mAtFUb1plGLvFmIKjb/QabfZkDVUIKwzMOG7XjV/1LU3jMcjQUtugvmpd9JMygjxJAdGO
1+wWSY7DZSLE+mAG0jl2VjM8IEUzfmTIbx/4Pds7KL9hl5Np5Yb6wocmnHjb7nHllMmEN2pBnNSM
Cp7VbPezt4rbFYHmEaeydlKu3r3NhDBct7fgp+d0WjRPovsk39NDXbkwAC28QUsmy5ifcD0vNDTH
+MG7nQeStW83gfRndVhgPZQjZdZl/Mx1LmOXvf4evYt73VNH9ul5uhGL7OM0r3GfBmhfVU5MC4lB
M8RC4T1kxeagP3B8QkTber5uJOvOmX38VUSLRkuz2uxRlR5vFkNMF2gbHcyWigtPGHGQg4vXzKew
LL5+hXPXLpzaxYxBd0toVWcMkUA1H8j0tTvB8RSTg4VmZs5yskJ5KtEr+jw829JoMSSG5576crHu
SfEZOE7TFupEBZFNthHmjDKxJKLuK75+h3r5JSUKNCJ461g6Ej4CfApHzGeJQQ7mxyn3V/CGA6/4
jhHrB0GrRPVrgx2KzJliVXOAivpsbPZuJNCFU6bTk2lty0gUNnkgjs74PQftBeYV1U1r7gKEBiH9
PUQodZV5mvuS0bRtxyUOFPu4XaT8BhAYScq6o1VTWUJy0rk0twM9YD/R/ER6mpV6pCHlAG22xaE3
7XjJbetRSsNIbKf86ZvjnirVe9PQixhHCGV49kRlbMrfNwR8hmOHMYAaEhNlsMbvDUlD7TvPQSvT
67Scikifxwf0/S4+RMMIEaa0X/h0hbxLW2T046WrAF5l2jzo187c3JpwIvXbN+oMNtRja8pKabFh
Lq+IIb+CczwT9XgkCQn+YECsRGBFHpIIqU7XgORzPedrAtAmkzLrv3Mn31ebY547wqwiczDvi03I
A0wimYKef2c4ab3zQapCB+FaAtQcQtkgz1lB/5rWe2gr7TKY9mc3OLFTjOVVq6ftsnIewsrsjrmN
xzhr2ggq8gsbPFGTxfC5LBNr/Nidr9WNPFygyTg6NLRY9dZcdKJnuPQ5+JtBTFih5iJJV25c37nk
hF0Zs6NHbW9/jgEXm8rvUSN/lVKRrNlZ0HQ8cST2Pm6af3LhFIqpAs53gd3SVEkYCWISxWdqjd/t
Pr3qfL6SmdHEa5DtDNFOkYGrPW507Z4oM4SNC2pXZNvnquimUKV0lYFEvHnkjxPTUjVQXkEEXt6g
0WqfEaBPx2bN21jH2oQz5wv5ujb+jWyXo7sKe+Kgkwk/S+QKwAJF7F/slmjvibNqwqXVLcF9CSKE
+qg9ze7g3Hg1xwu9O3XYsW3xM+EmEP4zpmNuiXo7TAGHacM9w6Z653nV9632jlqgIf5w12QZ+iAJ
ZIH0ezBfisq/5834EEPBrmK7h4DiMxYGM8F5e1kGODKEhN8JmHqvNTvEn/BkSuwKaAqDIArUnym4
9S0rpzsXKCnsluEdAWj+atYg/Z1y0OWVhuBDNY37tq6X181HQ7Zw2N9as0ST3jUbF7x2arxC/SyQ
8MS56MnS7WjTG1F+Iq0xuULLNO62xY/XMqugznqZ8MG2400Oz5We3pAtr+JpMdD5FRO67g48EshB
Hnn9APEgelSm1SdXr3YoBFFQXhdLywu6yxBMmBJ1HwjS6KDrJCcLylToYjPlbDPT9quxkYWjNfKE
vOvbNNcFTYpde0TAj+eIAqHQXxF5Yb0A0UmNHzVh37HfObsVmU+0Bt7PWS9eN93ZcOtdvZUUF1SR
O5vGc9tCsOaz97XwDSiXOvBviBzC6IBECHeemBJBdAa4jNRu9aYHttWDC/pOnK8dKKNhqgskY4Y2
xbNOyjPuja0cCZCay3e90K2dQf/VEWy0visr2d5OWJIjr1WvNLIsEakFVTxyHmPOGJbg52o0ugxb
739RdyZJciNrkj4RnmAetg7Ax/Ah5ghuIBEMEvNkAAyA7eoIfZM+QZ/hHak/r3pSUt2LFqll7zKT
SYbT3WHDr6qf6nO9qZnUfmgMoEOimP1TYICNCTottpWpPglAj8/0HrJSrdPiRVNWFhH4tvUFslyD
kd8zxxtu6Ay3mW1p4n46pQKxYb8MR6JRGxK6we9hZIiVKEM/TIzzKQ7Nf98BnM9Ft/4arKq/EELy
bqrvWQaJHTDxRbArKy1Em0zDZbVPWopG7q1atHTZ61Tcnw+5VKeqMQ40Gx7AoeHmrbriOVv89llZ
3WeFZ/601EYTWtjuSKYBcvVQ9rfkxeeDt4pvvTCKna31DUWUSZwR1Jcwyh/asR85pzICXYiXE7va
jkXbHFFNJ04E8i0QX/okn4H6/Vpt3o3OtljXTLyM/dbxtPNQJlGuAv+gZ9mObMBTg1dNkr0eL5WR
5VNoqjnbSbTEDQPkBa3JxPGHa98pdDvudTPv/vLnIVvUI57XDwnDyyOuq9/plhC8luEZYkaTbxkb
5EYHqG1xp23QpZ5+JjbkOD81V0HniO2iH3KOcfP9T1d32zDgwGVmQTQF/7sg8qynzhBjv7chbqAL
Jky+vxLlATYMukBvd/WiSGQqIX07LEm9u/GyuPOZtKBWowih0YRz4YC+2nvt2gzjVus8bSlZzQlr
fuNcV9nOdTESltsEuBn5PEy+DZc9M3U0J7qTQmrnrKeirw8tJY+5F3mC8eTGXvqVTVwjhzGal9Lm
l/gesKgFu66uSdKGRLxSg3y9ietsDxuXmwYR6mGYLnU2ecjqJTQKjyVpal1OGnWQBSFcDTz9D94I
ff6Mwc4iTkSkd3Bf0hoMr8U5oHP/GLOzfNdeXZ6LJm/SuHNd4KXhWpm1fJnZa5at5TgF01y/8t/G
ickqmYiy37GTLB8rU64vYwQE8C7sScY0vGGAK9Rf/CYMwuB3EsYyXlEjrq2lPhabcfrQeOGEcX6f
MTnC6Cz6Yz97zNGNEXM4uyLnH+wavne05tLHrSuwUDbjx2Qa2FoBtZIl8MewG2SUi9bY1KN3H7uX
USCc+cI4vd1VBJlCwQ4a66ae7KAm1NEkAcuNTvDuSWOfkdmJ4af/Ue44HFA/TEAFqMf71ujPZKTa
F0uh/jvc10NP8AAymL6WZHD2mqHSXRF4b3zENyuFw2Vme2tE3PUK9zVrM3tbJ/OXWJZTUuK0YfG6
ro39gcLc7bKMBJdv4f810Z9CkKDvpaHHOvGmzdo6kuykOvKsMUzGsIiFhVsLk/y2SY5oJJSj1ifw
5R+WVzxBhnvowUzYkwJ0KNpYmANUdpW/VW1HSpty6GMrGRY3XbWGjlf/VZbxWIBbYLbNhLNiRrBx
XB1NuoMiJuTrkldEm3ILpAEDZywl2CTtIsxMbMErwL7axyYM7K3YawSs9rLjUC/X8Y7fG69m+e/h
ETb5xSweAntYSIzW0CKF9lev6m2LD3XlPOEfJ93nVIqS0qBCTQdcE6FhI84ihDVbxkEoDPUvGPDE
Hkous3ny7AMBCCXR5xNG+kNe9OKkZHZzcFDsQCEwDJ2HW8rr3DANXgGYB095JbagbLMIAuIvMTpf
md6DnEfy2HjKUdyDiiq2UDUXlyLfdZVRmZn8EG/5pXvsWKtOCZpV4uuu2rx47JKBTb/sjB0D+zym
oeE7aPonHOpbSy9xViD8xjbvWdwTon/0NSc7VIII1rRYU6g3y7ferV+e1VlR440FsxrPjHuF3qe6
nrRXcimU2LsS3d5C9UtrDxEKtMcDDSzsKhnGX5KyCP+1fM800wQhxb0xW6YRX0nOvcZ381DL0r94
3ya4s+27Za6XeeIPF8pTYWNX2amwxAF3C4F3pAh67Jao8kiqMpzihKDhqdD7v+R1X3zZtoTnzQAX
2vAz4l0D8stRjBzZhkYJOkJ95CYtR1kOagKa3ikoJrWZB+3MQRSTaVac+Yw+9J4LqOgr+LvCVbTR
MpltCJYjLdA2BPIyVLzk2KFqOoSKxgUIfbtfgH9mGQa6HEUoxsWBCDrrJTQWUpxrns1YoAtKTQW2
FmZDw8EyjWtLgd4GoSAHppE+WbJ/J+3IdUNHCp3GfN0b9JBASx3P2LAB3VGLuynKwGGKIz9Nq96Z
noiJPqgQ8acOm6SfHl2rwoxByjiayDdX03JZGtAQUqovmzUpahFuY6z4Kk7Qy1j5KkX0b+G0A3Xj
aI7dZiQgBrfAJXLc2sW58VGFqOa+8siDQ0njzFHvKOWYW/BL6b7WhdhyC4ZDTr0B3c1LZHy3CeyV
2mxr6wdk8BgG3c8CYKkFadoh3Whrck3Kxg1nP3sAR/VZ9NM7buRN4uNSXh0qiXJn5ThShhzodowD
N8msnYuizq6Upf32zOFIpGjf3i9/5rhPVqz0fH+3wiwtXPLTuuEQr0J/MLmGDt8FB2ebwSDG/uYK
POfA4xRjvc7gQZf7YGiuk8WEitpbXQpiVTWhqCE0GUj9kHLso7Vytlbxt+SsPk0yFBQZbgpNixp7
JM/Fcd7vjmCENsPSffgtGjeyXDm3p0asrz4t14k3PjsByWhIl5+lkzyDQOIrQdyKQHUF2aNR1dHi
G0iAYtvpHGqaLo8ZmhiRJD91rqz62g34L1OlCHvayVvaNQdljzApaK0IjQKsibLmR7MvFbenJLtm
Dr9IWuzaL5zQYdFElI0zD22egRbE/MBn3bZOY2UTgQyWM5moc6eve9W4jy0G9Y7DS8ZEb6MYZG96
m2lVx2kVfu515Ewc0/5qgNRmuamydymcY2DKqFlYBogYnFM6xKN6ACN9L009gND4IUviE0JsYoVJ
rsHDKHAVmF59xiUQU6XOdV8Vb6yiWPr1rW3OPzCHeDKoBdgtMr1igvoNjzX2jelhLKoffVxe1hEm
A+Ru65HMfhoZ3Ik1e34Q2M2PKC/v/LEpS5AfdkkXUb5MMVjTxoPZ9r+ttNv5QXLMSJRufB8rfsvM
ubBnaEAUsPvAoduJoYwxiy9qLu4N5vWJGOovq1TzqUE3p7OYy7JX2bvAqTEmOWID7pYDlbOtRfMV
NOLFL71TZ2Yx7CUoB/lSbxLGvauUr5jtakRFCEFaM+rh1PY4bprr6ttxMJgG12Hnvub+6QZT41Zl
sp/ThFh7Mhrt/EEZBGwTGSN7MrqQ/sUcZXlDe5+eXEUR4hxOEOJxjhWpWe/hQXIkG90BnhLGP/li
DkQLN002ER/jYSciqqm10n/PGSOmpaYsZ1+5XKUYOmIc7TPbiDo8CkFs6dAzbhP2CjIj9bi1O3v0
YqUqxjt236OsutRpzI+EQXJx6CXp/oz3nBBhvLSO+JlMv80eZrsjQMNxdb6VM2ewyMoUvtFNZeFT
YTgeBMB/TbA/v1qt/GYCkbonO4fc97qM5OU2Kb80oHJbM15k+iu9aSdyv8v+CPwWkWnPfM+TqRf1
M5YqDo/WiPhQQok9SIfS6D3VewxubDxXz1UxiOOCJ2nHORTUgjP6+qUv9d7d+cWoppjTI6AFLmVz
eXL9thRfaanIsLZt18D6IXqz7CYMMeDlWdwuZN9TykJW+dJ2I1fgRqQjne6eDYyA2Z3Sz3qguY9p
22brnqm3jSPZmSuGp42wiKNnBityPW/HsU5xjK5WQzaU9AjGXR051WpcI7vKmTQx2289pTFTEryv
Zp+al8q2bXERjY6hrpztMY342HOi1Vz87qW7tbHsZDo13mZd+7Q+MCqymsNY5/588qhKwTExDRvq
N7ZaIyF79MoqDm1nNAeivAbUlrINJJgRjX/2MlBGqAXrOV0LselNmrBjdKmEgJOHjWY/p3mqYqcx
eo4uk0fQzPGc6ejza5xIm+k+xvIbyDP06KGXJo2fvC7O4P8aJCe/cG2MwoJwkGVLBHlc1by40Ytc
hY8VWFa5rQwhGPRwXTGvcjKQH8al8DZ+kWVRkZjrTq/Zb+4dUJGVdOW+TBVorXqsb7nhd3syH+fM
GfjYDJ7GIzEx+YgpsNxRnBHwgKbtsbetc54m5RFsMgYNVX2JBOsChrFxr3GhOhlVi82r9N77+f44
akodaQIhhlZ3cou2JbB/zKyy2bK78/937lQ2W63oGSy3C1mndOKam4Ch8D1s1pZNcXUKoWOqe7BK
A6JK4EPStgabflkuUfDgirjpm4kFNB0RVcSWz0uGS7E6P0JT05sxqDTYZE6hHalP4NsEsP6xGksz
TIQu9tY8vDIaHg4LwR8/vCucB24K+sbqF8zRheY8m64xgB4BKDF74j6aaeQxgb2yp0/iMdPmvSlK
pk5gD+C+TE9t6j9gXj3i0Uam16qO0VzaoqnjB7Gt5S2T9h96D+YLvWsrtTn5fK404y3AZRrbcsEW
SIvFDmF0CtsioHXbwoyRlTqDwPKO1hD9Dm8v5gdUlwDeDkv53GNEtvWQwRzTmlFCPpr9vcltIJxl
FWzzsm6ePEONj5OuTu40eZtl5AAzpQpjoVr72CUCvGusOd0jOw1vg+4WW2zv2QuxtjPA8N9Yu7Z2
Y8/HihnjtlqkvRsMz/6doBbERY6HFKq4H3qYHcOhYFqMdc+SGOTWg9UY66GmjeLBbez8tpa2Fjkr
DRYY+N4nqiD3wCC4/GI6CIM+0Tb61LF9FPhDXbNjKuoFHWCBcQw1IsybqdHYwzMvGLBokh5lnIld
ng/9gqCmP9YgzGNR+lPEuEnbUtsx72xqIuJWn641awxZhST4pXB3nroSkhYxwiLGme1dNIkIJdfK
Oyf2QqRdDXBKMMH0w4AjdeA2ohaXyOvMyuHXvTj2AyuMTFyuUpN5nQbcbXCiOBQwxfHtJQYM7GNh
RpBjklMTLhU5Rz99JuVdZeGIEWlDlMt4WlcXm1Ilda7Di+7vHJScyOB+u+3L0qK1Zc1cdLSg/gGf
90aKpOB0qmXIZt6T3k/2diG2Cnki/dW7mn6Cpm3loW12nyaE7NgbODq0WfaWlKQ6l9bAQTogoGSJ
5w8brn71Xc9A/0TrvJHQrzb4MZoXjufWS1PNLlnGIn2VrvW44PDK4extPNm81kb56q4C+2LV/Crh
+GOipQsCgsh8v0NTrY6V5MSVBV/jmKhzphMOKZkqbuq2JE+MhZR+Cy6uvqq6J+kGhOboxYhEApcN
ktSavKuUO2sNxuVo4q56bBYSFDItStyiLMotIRECHb6S6NSgu0ZMzPSC0DcwK+Zferds/b40QqxH
rFDUfCD8OekXDRRPlF0zRILTdiCkDpChaH/qSp8eusr+W85IEJQrt7dBJpSi5Nl2YSxQ24Z4SwVo
SJWKEatmJ8JiHgZWkCY4FA1uHZ8+oDBf5xMxuoWRDRcpkh5unIwcW+cahPxgG7HjyWuVLsOjIYIH
2fVldB+ZcUEt3xkkpSdqIfFiz6OFsctFUWghCpiLfEprF896inuVo8fegZsRkfesY3eCkQDO8G+V
ourDVHwVqzp3fn6YmuyPha+VeHSfbkuSRR95bbsEFXDKtf1U77Beupd+XG/DoCGkpKW1EG50X+zE
Hg+2rTu3duqriBOcFslAIwESQCrcyGamA8xKwIObRQxI7VynmoejmoffhKjwgZDIj4Euesq0+kFo
rH95Oo8PiSwbvoEZ8rKLtWtp2i+sChjIiTBa+7HX1APTz+CmaYYeyi5wScRrxnkgtbkFJFQclqkQ
2Mh913/0U2bHGOXnNx68keS4Od8f44+um2/Ax974NrxmgywYfHvfBWP0KKXJBunJ4lgrOiuc0vrL
xGn2xHy+vnBiitAW728Cq79Ye3+XzF2yH9mWYyNp9AN8lJHKkqD+HtfsLdeNPwr2D6f19V23SvAI
Lu3BO7N1l33mk36v/DZA0Epe8VXeT0Vyj8vW3xlF4R46WpY4AgUpBmagKsAU5Q8suDF0FSOahVd6
NqFPMU3E2s+VP3lj/cQhnOfd9OipIt1xrAOR42mfuavSOMdod+h4qvdO1jTog0OS7DhKkKiBTUNO
3HT2ynT7h8Yqv8hEpQe98ftXbVwZGGdr1AEE2Bcut3o1QJRbTKOIlF3bW1I95RGcu8XyRndSEfAX
K2HDx63X4Ur28vbiJtrJW4qIrpHTMrUvgz+91iaeZd8p/bMuveLsZDj85yE/GvlscQ7zcw4l028b
P3tYFGSaB0hIRzUKxsgDcmcgyvRk+n5k2ckXvUnzczMHD3OObhPocWXd41XNuMEvYUROgN8+W2fn
lCSMWk2NayxPjDEte1JGzplYk1uHIyP/Pi/K+L9vHrt2fxqAeX/+jOev7v+DNm8D9Pn/w/b1P/75
v+js/jcCnvi9/vk//6vj6/47/8PwZQb/gAWBRyuAOENWU8dQ9a+q7uAfd4wLKGrPM0xbv1ut/hXd
ZA/9h4ff+h7oJU2pQ177T8eXZlL+rROcwZwFp+LuIftvWb6Ylf8f6U0HoQA/moHH2nINWumt/wuo
jHEx1cV4N4IItYChsrjhf2tZiaHWBo+kQ7EiQ0n2DLf0VVt1FFFWN768t7krcuQHguBG1BopMlvK
m6DjCNGmchOkc5pspYXljeGhWZG0mdIyOOrAivyNvxBLefWWwNUPlsLClU+wvvauAuh+Dua0+tLZ
nRhLSepf6L+T/pdl1TVdYMGEnwksGYV3WVwmQ/mRe+hz7ox215dZ+WlLIFKQTuvvIED5V0uOSx6+
70VLg/wjQeTFVqv/Ffls7O0poxJDNt7ffKg4d/ZTdRNI9CFFsmNMygp0or3SdGKJIrv5q+TRWflY
czYHTQv55DiQ6MhWIH80+8Vcuv4qakqS4Va06eNETPBUM43aYb5fLhSkyXBQMDa4Vw1ebGAzuhjz
yEHc7xf3B5jqZ2CmBv5vntpkFsZtSGevpYAiabetrZp4TQqOZvbULztmxbUMR1IVxzuhhQOg2/rX
wUvyb6MhFJF41YvTNRkD0CV9CdIOtVzr/XRvubMfIy35r7nU+X0CREZMlvGv8LvPWsAFXfFMbPh4
p+PAARtTFDAjKwucg+Ya1a5OO4401owI1EZZa3NtsVRqbKmOvNvMG2fbcoM+sZvXOz40RhDcM19L
zHTXLDHOeVu+5pZDJRMt0viJljx9U6tITnU62iZILVn/CAlOQoOIsjeseskxX1V4rmcNhd+880+8
ghBlxmuDvW243XUY5HLE7VBStqeUvWm7IDtMCQmwwDaRO112EZZkOyKSXMZd4xIizTK17fGkh7Dq
nWNSmVyLfbluGZjHuLACft5wcUndkAyFnQILYZfisjkM1soWKK1zI5QWudS7PAS9e3H6xjoBrJDg
yFYtzAZh7sbKTM+JOXcvbDH1JWnH4keBHsL2MEz1ocLSvVusFQMEVmOadir9SVEjy4bnZ7+HAVrE
wD161zSkRUdaiS69a9y9LOZJ8LbdcotZ8FAjHmZQoY7NCl5BUGTPPLfbN6nRI4lMhb5J544tySxT
ImFmx4cAJnbjm3jbCmedYlesDc9VNrzA+zeeyCOZuwL7yM7M11czDxDrWDw2bsHcIaLL8DjVjnFi
kN1FjWn8wm5VMAmw0qekgGO9SfFIhW3nlhH9k8vVbxb8/plVRLomHbqJ9J1SOrBFKs22mHass6P6
5MqoT14srvln8FSUmnd40n/alIzzqg/zYSBMcIIw420Nb/gwgKTE5Cb9O6eoAdTERNCz3LfU9F3s
pWmAqDwHxehvFz71Y6prODeDfu0Oa2q/MOrGlxJkwtsmU7p8jIo+EpWvMU4tPm1MgdWvOxkENBO/
DdFG8LUBgt2qlMdqMcoItMvVz5jIMViamdOgpCUp8EEQmKI4JMIF8wG98p2Mq4XQZ9inctHK0ECy
PLZI0bonfkxZfqPuejea3AGkwEIOh25l5Dg07fC2wAFZwemyNgaAnGqmBk2aMgnBLTR9k0XO5P3Z
cgBuCXLS3GryJrOjIcUkF0i9+SrtFbFttLGvFLZ7TqQkbFxUOsDsLAcsRYgRu1HHuwYfq5Se8cDF
lKWGoi3gk4w6l+yRYfviA6JixgymBqA12Wirnc6LzPYDMyVu9B3hmRIHIwaWhO/a3kxXdPWagEy+
vnUE0XvDDF1+xoOeyzhIvG/b7o53tl7n2dCGgGb19rrXq+zCtDEJZVs9j8zc8OKosK2owCNTza9y
i9a38Mn595b5ItQjb/1t5zgXWNT8O3iWOsNU3xpC7lppnn2TCUfBDL+qY6tmAlb4pw4dqLark6yt
E7WTBDZ50UrsVNYf1gKlcmguvmDkJDCdySCuU2sLye66coxrZqYIAYm0VdLdiZZojOgp3dKhuAzD
8U4mIlzfcXPTkierWFgJzD0Om2hqQMtWbQRU9jbe7ROjbr+wmqHxaIaE9udmOIhmTrGYOUrCy97k
ro9WDWkgmTorNuvskRrRJpZMeHvLemjT4rkkDiIqsRNaIaio1s091jT7UlVO9qNBYVDQqWeDmxO7
a6aVZFb8xH3tzVRA++Q+6nletq8E2ZDCozYWZ8M6hvRwQ+eeMRM5QaXFxFKJOqWeEztj8BdeZr2j
PUkPVWM8NHb6G9GcG3c7c9XMEjuUq8I9sczfmI3HcwLxPVwmYR1KKj6v7tLSseXBM22s9oj3tgkX
zJoxlApnGxT2kTUQFxtgnk1OZxvDpy4C4LxPu+DaeoK51jhlUan5FHIze4/bxOtjLk88u6P8SVR7
NvLlgL1g+lYgKUUbXGtapvfJHIhtarfPhNOeHa2GbNtrX2PhArMSkvw7ReFhwOWEBXMLUIa7vUZ2
QlfnyvMY6Ffzo2QTDPDIhihhfNmX9L2QqAUQZo4k245pMjzqqfXQzyYrIk53H5whvWh6/T7XQHg5
Msxc2MqG8/Xqfc3wao5VQJwvGWns2gQBEXGrr/BLjpPxiZ+OXZwVe7ByLHxeHXD2kZ3/dzA688Gt
6Tdy+rz8YPgOZNxTZ7YNotwAYAKckIH9J+cluQxxD2MP64pVbw4bB6AUPRq/Emn6capPXK1n8mWb
yQP2DRbi01hSh8775HmuAnOD9UZEsFrte6e6BFcMPn8z2219g8APzWMatwVksTDv1HsS1DOXkOrK
tWjT4ez+NaqBVc8SGz77Bzmr4kjLHbld7dOgMdRnChNy6dtmS1+FxWA9Oqo2L3VhPdRTbkMYg1Ws
YauOA1P7C1TIPqdqflJ6+TQ5QceRxOD72yE8uVtu8NGSBeVfTDWodkpzI7gT8KFztStk0O5LCQQ9
41y6IfXscoIbKRHt9fV1yEGdlxWnrm7Fezka1qdv1H8dbumoKoW/X7vu5HpdgN22f3cLjFOpbDtM
7uj9ODXF1u1KK4+krff8nTLRnbtkqY6KZsTIU/OLyRyCUJX9lfjGssn7QR24LC+RJ8GXSeMpG/xr
UTh06CaYlh5E5g03sLViW1J2GHMEriLme+6Ocr/2J6VrAS6znq2vhj4Gc+iKJP1ymPlj8q1wReUp
Wtmm0daHdlnGx5Z3DFSc3SNuLvqbiWEXd+dsRQV2r8OqSf59mnul7Q0yti1cdrvcJ4OjUe7GZTXO
+Uxpq+rRyI+V269hX+MExqfZu6izTWs9Nji6ftlayg80lX9Flhfn0UHXgHmVXFJ3Ubexq5S1r5te
zWFXuc0ZZHn/S19mkAwccA8lM0h2o0Ue+oxJ12oCqMIi5j9omudshImAf6ay1trVftdvOWV7OOKK
j6IescczBjJ2g7SNE3Y5+2NYe043VeXiBXX67XI3YfpZfqP0BNTtsnwv82TsSwztzS0dR71jMiR8
+WYsvlbsqGQmZqJpLl56IYYFmHHRXsQ6rSdMwJpDqmtZdZmGBKq9YVcsrTJ+FkcNey0gYnc28OG5
EeCMp8TO63kf5KQNIntaxGvGnIRXMDbGlwz67K2yEoycWrU4D/SKarO3sSWUl5qyMPFjgaXFn1lq
fPirYWZV3Kx2cadtMt46ty0klRNrtdDAx5AJjrS8IXkssK3C1fDtEWeBHPWR2fqqJ+OdJ1noW9Mb
MHVS0tsH7w3JuOGJ+kU+kmwRi/YED1t0e9sIAK8wYzLziYed3r14oQrOO6qJCMpHuXSGve/oUNUI
viaeg0OwGX4tS8dQFPZYLqJSFml28Nh2zJu0iTVsarUOzcTNiQsZUpBb3HUHpBMe2DTTw6R0nG8b
0+FLD2IDoL7LSvPcS8p9Ltws2aa93i3nh2adINMGFGz1km1W3BnMLdWh7Ix2/pjVQd2he2tOe1DC
8sVe5pVBeELmy7GUZTed5oSztSVq/l6WYWNzu2cqSTGnkQDwAaS4zf/AFIIEMRrld5U19GcoUz4m
2ugcyA67t6yGQt1OCpBH6Wph4TF8T6SbLRutDQLUZi27LaQ2XvLUx1uShXwtD76DLb/MMGIU8Nwp
xtZem0q7WrXcmlR/MBIcUEYZ7lrF0F7ZNoBEN1xf60x8FJXfMavs+7ilwpUY/LT1BqN/mvJ8BM3S
BvAbZP3Rtv4XMU9/b2NYRDnvw1rzRDTZrXEzkz4DU+s+VzBKNqKrX9UEJr5OmP4l/TGoU1qOp/k2
InjOXWdsrUqj3oC+7UKzXhCQUbKx/xpD9Ta7MBPIlpQx7Z8GpT/2I60Sn6IOjlwJEoCEpr7RunZn
luMfaoNRate3eQ4uMBXfkwkbOfGZZWRgULzxUX+OfXYjLMbdTuu/qvbWjuXBacbfVIrscYs9KFU7
e1kMn+TsUQ6DEIckBcZeKN0Zj1DXH4oeyb3ItDez0Z/6Qd9m0rhO5JmxnjRHSJR/9KBzCRUE7cXU
hme7Uhia9PqW2vNTqfozouISDlKjaaaTZ/JEp8Qzb+MCNrrVx7+BySSkh4ePm/LBQlwOW8nxvQX3
pMGzTHv5qNrqYw18Kt9aRvglcPHeWpHYuQ7xGDJQ3903wSbf1/3fIsFG6Sa3ymcrs6wYyu6WxVeG
s+7+qkZ1yqaKeXuAfVRh0tSSYkcyJkorn+kp74ezHgjRf64BUi4Zlc81A5KZzPmBJsfPyi9+25B6
T9RA/GLgcVgZ+qYsklG9IqCabf0GlEmPJ1vuJt37AmNZRZqCqCLcfN5KfbZJ99AoyS7YpePF6xDW
yGqor9Hm65g3Ba8b+M7cAPKYmO6TCMIJ6SoragdeMtVTG3NoPg2djoiVWypeiOpH5Nq2HTOkQRZ0
BozFaan0B59UUdEZBaEIDKKb2pAYqK0nGPKvTek8DoXc4SMTj0yqud77vMu+e/CC/GByuvXVFCr+
e9nZ3s4fq+dOG/YjsaXOa3YpaTado7u+pNAAFhLAc/KKYh1XOeEJU12soHy1dIp2yc5nUkeW1nY5
3jNPuXuBWSsSpHwXr4LKOzQ73ZwxuiR7kaxHn0lzNpSvFVB0169iw6ZnOWieTR9BLQEBYoicwAKm
ikA3jiNeOT23D9agvSbt1BADzP8sNgi+Ejl8p9sjcnATY295og5h2GcrDzj7PAzcjIEuKOsND35Y
reLm4yq7Sre/MjQ5MJ/5KAZg8RwMFVs0RJEyueSWPT3oswQfW7efIlutU9CZzZ5+e1ruWTEK2RhR
wcQ3KkiM3cgJYnwroGV1+uDG3KPeloU6DtsybeJ9S4nWPdaPVZYS4jO7U47tdCfGat2UenVFznx2
hz72C4r83OHs58mLUzpbNQfB05TC1mm0ErZTh7pqYJQFr1VLK/QY6RxVZx8NL8XWicxfjtqeaQ51
AZUZm7bzPEKyWu0uZG9Lox7DowKWvCXJjENtyR8pRz0yyeLezUhyD+iLm6EW54XcO03d7Ch92Joz
iOWxdb6VnX0MWnD0yo7oEPwOspnoWmVzsQorhJ986FOWK7q/sIF4R9xrMbZhDjUAGqAIp361t1G7
zhpOiLZ/qGfkdpJ16HKM3u8NDiU5CUSGnwbPtN75RDUWn9PEiGtgldiPOlo1UtArFt/YYTewZbfc
GT3HvrFeb5peRDMlDh5hVmJ6FmUDTvmUJMG2atx4HZ8qkDGi9191U+Ejrp9M3nAKUQ8TulrVcEY3
OJKa5db1JpIuVMegm4Glk4jL3M3VvOUKTtVr2X/R1B2na/oiZq7ieVW4WyOFT4XRogsHvQfMZv5p
aE1ThvqL2ooPGJdIIVySElCr+QHYtsZFvuQewD2ETFoDOUFX7lPWrQJNgpoFrCdbTQcClnv9D97V
41xC7iqyc4UEPhpL5FbqnS6sTwMeoJMQ9RHAl1O9acNJm29+ShehM57Wpj/PnDk8EjKU/rwtis6f
0sjfi7q8Sjhg9jSciANd8kLzzk7N2kHMnxUMSjve2jR2V+dzFfa1dMSFUNWy+d/cncmO5UianV+l
0HsmaEYzI7nozR3dr89juMeGcM+I4DzPXPUjaNlvoY3UDU3vkI+kjxE1RISkLKUAAWqhgKqszAz3
O5DGfzjnOwIWIid+tqaWiXMKieeq9A52SSnel68Mz84nkx+DlclHlAELOmLLbOi9QAeY60qLlnDq
5VMYlDuENDnN3CpWS6erZEEQ4BXxg2fnrx6cw13Mxrgd2XiL2M63qaNPHaqVg5Chc0zq/C0TebjR
A/LTqe89ArUT5qhCvSo0aWSmhuMBgBNesJhWcB6q5lTlio8lKqAtpfF7z1ewi/0RrpBpz6gHX9PW
IhQjavYmw3tCSVphafDvMLY9FUHvjy+YgRSlbKxmH5bCgkknq/mpK4hmN8GR4cuEwBeisXrI2yjP
xB714TT3FllQjcOyb4iK9LB4uax2EpPoggJSBPdt5M1sET04CxcqASx+BNmhnpYcHhrfh9EuMAwj
HvMqi3BZ1BHSLV+W1WtDrZ4dSHRnEZ1yZXwq3WAcDqQG6C/wE917QuzH+9r2MC0Q5zFxn1M9uWgA
SAHawLfqGWdW1gLEMWxIu3ZCID5VM2OqYidQ8KTLx/R6SUbrvh519aIX7Y5bYnDqFTIezfCG24E+
m+VrfEDHY5YtaeMq2sbKi5/khF8EREWLwL5zRhcD4VQswVla13yN/pQUXBGV0mhJimhxWzC7pWG7
ONnOtO9TrAhiLDzrOM1l/lEmqrsbvWa5ERMRSEDSqXm3f3yP9r8HYfg3t22TLJ5+Z93273/7ryza
/tNKUP1h1bb+sW+7Nss1vwhPSQnZlM2Zwff0l2Wb5Xq/wEdgzcbGDVgunIW/btuE94teV21QaVwD
s1eQItxCtYn+8R/Yw9mOr8isMVpqz/X+4K5tpSd8n9qpCWUVRjpwUqkHADDyz7+jK8guJbSUGuiA
UQp+vmHq90YADsqVEfkdVxr3c4bV1Rf3pbCR64i2qIfdQmQhxDt7rrutsofJ2eZ5W2G9txhLbwDi
B1dFFrmXna2RAQKXSZb9BGyZSi2zzlwsDsVm7If5iWhHTMNBVRMbNLdD+qHq3JBcC+GeoiDK72dS
uFk+dK5BkcjTMNmOEBoZyyxKZduMirjYyJrQuD3+dzdg8qCd57zxbST+jnIu4bGXL3VW+Zu2CpjR
svQMbkAqIL4qUgCcR8sAj6DOa1lsjXbun2Gmn56NZ2XlNsK7R9pLSsO7zetRWZu4nRm4KMu7Lrnr
8VFJMX0OhT8Bfa3z6Ukknn3GOD5jCUTRzDPczvuDLGbxIUxr+e6Gq6lT22781rM1GlEapizXSHsk
m7Dr5ZTsxdLbzwUWjQBuuYrQgS2p/+7GdX2h0Le4+9gtUIfZxBHgNe4n8Hjw5IJ3q0NmAN7LpC8E
giuSuZJZsEToI74dCADJS+Ui6mNq4sNsWaTd4g4VQYAdhGS6cIvE3/rI+UL1FsAgwL++DN6+cRr3
rbTkWh9bcfcicyf6NQi4QDelqYIbOZbIJ4NZNg59qt99xGTvOExvJUKBylVqYeSWJi+Wh2u1NYPH
00OkCSO3stPIkQcr/tgoC3WcletW4Y71nc8DDRo6AMeeSlgXTXIAHhS/DDJwMs5ciNFMrtn+TKyx
8Kqwc5QbysmRUT3RbxEbFMw6qEGnnNy8aDypWa3KWisnBejb4Qc7JvxMq5fNYVn8CSfsLcD1rv3H
f/gRrK1Zdvvos3z8nQZGivJ/AmvDBic6NacVx3Rf7GO+RSgHMNI6usu/86t+TDnnV3F/2izmV+gy
B4f3U2JzRnEQNsJNDpWuby2EJPT2WIU93VjoePx519XxcAk8078ViT1e/fFT/nfP7x9wOzfDZywX
zec/Iato/3Toi09vHaiUfwMKi98/8f/db//lt38Bi/1P35/3fz3thUA/4ToOpFSP8kJK+NbflBWW
94vhyOb6AH4NF5bv76+HvcOJ7il//Y+jbE+ueoy/HPbeL77xBNQbD8amDcH9jwgreDr8cNi7kjAj
7mLta8mNxzX7Uzh9HEZBk6fxqRytGptzY7dKXTEFJqaFImeW48R2oCJCE8oXHtSa7TJk2mkbrm/X
8jeocK3OuSbb1H7F7xESybjJTUVuiju0MBNfSugXvrv3ybCwaUcS/l7zlkS9sO+IQFuhwXk/x6P8
qAl4GopXAkZ84IhA4Ce4LUuEPu6JhwM2xEzE/fTgUNLnaAt7PewmSAbD3lt8l/QTr2CZH0nEcImA
L3CYS3t5mFOWmTvHj8Jrk7Lqx9C2Hg2loyixhnKIPoWOR7YZAE87OgcEblWXwsTMDwYF/Rg5V8LI
WUx0dGeuVwTYoHwxdFfkviIj2BJUoOvkVXVTNUUQxxp6dRe2a/KsSlnbLRt6dxQPVjVP3rHFmRxe
IdQbH4ly9NszRZiXf1vHIyqoqCtY1PKtG/vAksUUZ8yUyTiLhy7lYTHxWrJIQKyQRYWpu+5yot36
0tEK9t9c4YfxC9aNWc4cqSob3AsCEmq4Y3VaDEce3kSOWhP8lxykHEbd4dARgcE8qkVMwo4r15hw
l1NtxUNQbZKuUszVNesqz1iQEBopmvc0FWSk1bnb5nsgAqx3fF5OEcnwwByepLPdbAlSfk6EcCUZ
PVGoiumBZtsNb3OKYXEIQotawPVT5rgbvQiYrFiK6vzaRjAdomxs5MiS2Z/xtqvQwjrSotUrzpaU
YTizTETP25zeh0rB8tC452RogyAxGNoOqYGd9o1WvI3bdVbFeLceT1TT7XUNNt062v2k0uNAkNR0
Bshae3ci95d5n2WZYLQVDpTj7eBJvR3xA4utL+fiibEvbgYQLa8VClVvGxlPPpnFnsgeQTd6u1iZ
RwBNWHZAqJrmCpQNKFI3DkCV+q2aydnSlel3CPawQggIOc8dckGFL7sKvxC0khRHwnRZYbMxUfYl
+5203WYsAkrMEm1mzow3z9kOPQSj3LY01o2xSgbmY0LAKUawxC9Omo7mZSIzAW5enDcQBGF49ltS
YPC+62Jsg4OdT+2vYDaoLZbBIlITQJ51Kyom/1vE4eSBZQUN5mFKLJbhnajMR+HnNES1CVmo+ob1
LrGmzgye1AsoDHWi+c4oX3obAXVEXB1eHOqIMXLZIC9KmLeW3/kyTLn1JcVrQm+OBiLe2SAjx02U
Q6fdsuogoqWB68xFFBbJvc9AmRh2Ly5ZIk9T9Jo1NaJjHwDduLXh64Z7p+r9N2vC+b9Li8jBzAFd
FzUNEaZHbRdBuXeHPnvWCJMBwBQt7mLu1uWiYDT0lnhsJkCbI1wDlYgqxG77vU2zNZxUij1nH0LM
4EubF4WRHuJ1QjhY7+NmYGLbeW8Ro0b/ZLV4kKBh0K/zP4p7bQRzkbXmsR8w7N0E1dhmd96sNcol
LBBY07D8dDlmYC/rg7dxGIcpwCzarSI0kKVR9Amr+eRxYy1gaiNIsjrc+cbyl1XEEaeTAszT2M4Z
+jSZfmA37xWgMyQVn0nR8tzH5I/kBwRg0XJBwkbbTXsW/10N49VxmR4OCbZ/lAUDRs9z7kzObU4K
b5m9/UQTnNN4kyQ2nnJ+PEoAtyEjjqlQy8m9DwrFqgUFb1A9A8GEE+l1IvKvY1GQBzbI9SOj2tWI
ukYwjebGAywxoD7w07GHpeCp6hwVKnZwN5adxO7LSUWOEbmKCcDfwfXCT7nFTdVsQANbfPrYWoAw
RHJyQC0WFYUUHDR3m1RJwwhwXIXP9liX1XlXFB678li+DqO0rIdh0NgHfdGrOxUY9gfkyoi3aLFS
D+9egtWbRWekUWizvnoRubDbwwyEVzKzGgkPjywAsLuox7J07VXWPB574/Tq0fd6TOuqRAxOHzSG
D+yZxWNmi3nadCylVnUTZt5NBTwAxzlKuRU+46DRjzo3oOmYRvxFiZWHOyUqxil1JccBEoyuam5F
pr27RtXpXUU6O4I09l9PUMEizNKTquNzvuLI3ywjGwEW6XUc7CVVfLtTElUMCojGdfMdoJyaSVHG
jp1LqLGxW3RBJV517E5oDXWNxx9WlraOYc3ds4X/XjfwtEJcAhPTWrznCEEWzOdsyVhj5+j5+sBi
3R4VGbiSKCqze/irCZgdEDoHW40TpmHmzsyJ8IGFZ6h76hqZdCketVCrkq22HEPYg+qhLKMRcNAD
ZcuX3OsZ1emgER+5jhmReyRGhECiCGW+6YnAYGHs5kFy8se6uhpFNj+xkQSWkvFpptcz4Ci9x/Hg
4xKz40iAbY0Un7gNjtw/Abj3DmFdE1ot46SZOQEJl9/iWm+Nu7dJknDGfZEy1+TziOzmpjAdhht2
4SjoMgAXD4lJcKiMtRJfesgsSKisjOW0TVYqKpu+ot1MUJ3cZglRYqsKDEAbn+7wOOdt6OzAYhQP
A5PKj/A+2FjVBA5P2y6ZJ+ZHS8EX5rKwDPahMsDouBwNIlGOonscd+xLITzkHHNeM70v0GC8g7QC
504QWeec+qrwyr2guDL7QUKtvaC8mpobP8dg2Owkp4A61T5CtDcUHC021s4TdI4oJkw+PoFoasjn
FmXw64Kdudza5KI8dsKfoV4jtYbYMtB5/1pO7viFhCu+2SGShr46S61ol/VGoy5QdYeglHqGFR2Z
GGdx02lIgnnTmV2VOAXgVUgW2V2g5hSXsI5j94B5nQIQ760pb0S4bhnbbJzcjWF6cNCdVbe7IM7h
4BO4mAJLKSYbP/wcuzhM1hz6NB/7elt6JnwT+WCj80qbpjkLmxKzAhF86WslESXcCObT1T3m464B
UGIBjRaQHr/4Wbswpy5kwERgREx5WoXr2aHKYY2RN9RgjaETNys+p80SOFXJ7L/FxeTnDN1mUd4u
yaq5jC2r0S8I79vsVnp20j9o9spBHG9GxDrpbIHtqagIomNE2nQ59UdT8jZabmSLQBXBLWlHiDWI
tF5Cp70Mmij5Av7RXrOjbHdlNYtkXZMjL0AIW3bXFahZrIqYRZBBJC4TDaDfzLc7sli4SzOejICB
G0l2GFLn7KxpjVrFhiwFKYAAEFuLiT4A/EjvKLKYW7uhg+0jCAMPVTNXFqEkMPWY0RqpmBjjFN5O
upTBNrWRkGwmEGZ41PvKe8N07QClKTtVbkVYAupeZlTPG55z45U7DM1NX7Rw+EjzHt4oXubpEEcR
QstlVvVHl6n8o1svEEBQ3oZ3TFrltGNQQbCZEfmaypYQdMPxCPlmABOX7xO3CQ7BsKaA5A6f68FB
XPlCQjvYoJE0BFQz7WitqSh28sWZ1FARupa3UKES1bA5clKCZOISyPlczeVrLSr7nb/CCWo7sIbI
bEA1fOhrcLWbNYrIOxParcLd4kr7XWgzkrPYwzhGYlbMD8S44XjJkt75RIiwS0sUjjb0XAPLapuR
5UIqihvzxA8Z7ebAEsxyFuYDiBu8ckN2TJmFxTxb0uZlBvFXbG38JaQeNkWRYWeuFS3zZH9OwBZg
BIzdvtkn2Heto7IGdilZCYeCHTzZgd+iuf4vUHN/t+H/fxCLS9bN7w5s/3nNtfrtP3/fvH/9I9+G
tYomXTpa/GVU6zDM+da+O94vLn07zgc6Mv4Njfnhz8YIundn7cw9/una1q9T3D937xgt8EloQ+qa
UlgqXOePdO+EZ/3UvTNjoi9jzoQZzXMZJPw4qnU7KHUBOtoduMx4oQpozVlY6NJB/9idcyplZwSJ
tJil3JqKqZqaMToDCpZET65PBbqxJxrsO1fUefrIrIlY+dIjzxLDqnRgmbQlZBGUo111nXe2nxzc
Yg7Doz22U3jwETqbU0Q77p7MAoGNcIO2ceqPfZ2r+T4AdkNYk5X42SmB0Kee1Zy1pMoVHuvWTYfD
3SNLIRKv+Bew5pWQQBe6Uss2oAEwjF/1YU9Z3fgSNA931OSQRJ/ZPBUwv916TYumsIlrHNZ+lxFU
G1YwMZ6AHawq32lB1wIMp+TfmTMC1n1nDL4kxjjYYwHElsfBnjtcA9CsqvpK965K73iqTYrACdY5
+7muOzoWwy7JIv8Iy/140iHuqk1eGVcRdgN8Gz/FPCBP6d3QPfrzLB5jVCrBmh5GawtAsr+2lqKo
90GfAkB0iGehzYuj+aaloslSXcJhSYvkje3WcIOXbCAeuk+dgmVu44wYza3ykwpG6yJrVeJtkwX3
xFY4g8bUqEF07WrMGuAkjDuQWK1jER3YgWrNhxEnwIYEUNbqGEZqIYiHN/qkakGRKwfAuEOWy5bC
ki3XvvKsPvyS5W4vH7sKlsnB6bwKnGdP4bqvvVWKHwx0BGzNXJbzRAoNV0x7VMqjW1FhTRjtoJyH
WLtRA+X8alWEWF/QVdo1mue2Ss7pNMOnJpwsYC4+jol96MhVkRkMkGUsqw3uI7eze1gCHilQnp95
nwIkeLB4kqoADFo6XXRZz7K4jwAXgIuoneDzRHP8nJNZ3u3r3urwvfn+el7nk0DglhJ1vVc6B1BR
995raNvWmUMbxWa18Exz8i2X/CsTIurdyX7w8TkOWCgORYqPdZs7zXiIzRSBLyX1F8kU+HVQCQHW
YdgzC2I+NiSId0fK4/t5NO6Vg9a63vFkzmEThxXwm35OWFPTgrfIUPIIkQIICgOPtK5fsSpibRaE
jzIOUSlDtkQTl3Uk2dZbtqFCBwtTIZDu1SzpNMD4eU1+XuVD9SZtl3myg6fgi0eYN0kKGhEcPOKW
+KcO2hfmJad6orbsW0jVFTFbcF1Hwisbn9Qv5hDRpp1VcEWgnafv4iZII0BFnSaMhtIn2ABQ8CDK
KSZtKAAr56MvQjqjwJmQBJYDcj1ud9M+2FbWJMSYNGyas46L7EA/uCBLdjg9rsZ+BHuRlsCOd3ll
6XqbmFI9+YkrWyrcoEGy2Pg1TU1LwPmhaS0PRjQP5V8DdDshecMa4049qe62iPvuPWVi86lSNbpn
2x7Gq5pLoePTTaElV1a4aimHRX5IExOAhklZrpJLUs2vJq5dzfgiJiwC/7W5zcB8lLvRBC49wOIH
nIW6atf1b4KIPqkokc4L3hm2dfKr043OI2S0ZKzZGAISXgGeHep+BB8kT8Q9Po5t3BdEuFttancb
x2dHu2MFgGBrVqbJz/IypGtg8uj9qjLmd9taUMtv42Bgg4UgYwx3dO1oROYQLutm4PSAd1G6fG+O
pAqKLTTvYWTke61z+N8sn5wXt/TZ9CI8glU06oYtS1G39ypwLQvBRU9XromQLWE6cRRuK1tKKAvo
fe8zGRskF15339q4krYhIuwG3SgiEtYVAJw3pRLLWR8kro/3F6EtKW3w2LcaEwV9AHnhL5ok7mBD
5jPCXpk6wPCUUxLlg5+Daw5EnHUuPaCXjDSGvUyiG0Z52KORmok15plS7qmaY+fcJWUDQWNCdp47
XPJ1hchM7LtUh+NN5Ca7MKX8r7IwvZ8M7Nikrm/hf91nqo1v5pzQPs+6KBvEhB0XQRPLi26uboOx
podsLYUkarh1Zr0v7Ppk0F+gEw8rhBCc/8j5Imc1RwAhGqu6vgt0eVINdoRwiXd+u6bkOe0zzzhQ
DVlw7xZe8pTOI56RKd7bvAhjR9u06ftPoT3hKJHPttbnwUpQaJli4y00NyzUjhCt3kc012Spmy2o
J76RQFZng1m4ZUV6tdRJgKd7VXwl7+zrnlo377cW4IlatupzJabDzGFy1bngtienRW/Y23nyosJ4
2pgIrE83tOG5GaPHmp8g0gCLDqOdCMtPYjuIbwuud3aDfQ3cz0GdKYl5dAz4G3XBY49TjgiygdnP
DZwQjzI7N/QZ4KehWDCICuTk3aH+lGfLkhqeK5FFj2C/ucRVbGe3BPvUlvUBOuZFMBLkPOT51kEE
rdr5JovRa3XpJevhztqMjU4/9Y2+Sq08uVjCfLpzC54oBobTjh90i33uOunj/jEfSrMT+WydMUR9
Gpu4uOJrH/DUlOaS6DVSYjmL8EXDacQxWNyktrpDHBsfB43cBiJJc5SF5Z5ZKn2q8yzbBS5P3jjD
tMe68UKq4LGRrHdrlV4FfqAe2mEg8TrK8aSA8WGt7NxNTb3y9UaUixLkF6AI7zaweJwsxp63Rcej
OgeK03n4C7apHzvws4F2PAxjVXzRUM8vlVeKYwrw+DADu7rqrKm8sZv2E9mjznltFbuVWNluZivF
6KMlqW3YDj63pbhp5WrILziCz2y2kg+mGmmDJ4Y1xGmRrIGK5jYJEelwUwHqLuvI3cF/QHnid1W4
8WLgQ8w6YA9Fj80UfbCrzrojDgCPkJHNHvc54tcBKNEY/gpD4aPt1GtKo9HqwQrt8pHJv3MI6pRu
RwRPiZ0vT1lukUJgK+qXRQLvYYJFOvmwF/l4dJCPb2uCzjHEOB8zSonN1KtPPZYy49qstW2zx6Zn
PZBFw1MP6BfgEA/5QBJcVtJOz6cO63rkUrPG5WWKUOYaVSzjfWe6akXD3Rxp9vJu6jjnOMbOkTqT
Ns+zC9H5ahmoyl3Wsu8eJbRo4Wa3vQnlJ+1k98G4vBCH8yXureHOssb5kdEPLGdki0F/Dk2GgXes
64XYTVNUZGeWqi3OkxLDKsS0upV4FMl+D94Dm20GmG1ccVdS9IMXblE5TvpLHZYL+xuZopPYjUGN
3D3vVdveNx3bidNMywy0TRvk618CHacNBcBIvw1mmCa+wp0/dZJ8S/Zcg8uDNbVIbRjQdMGaIONl
aAs0e8ae0mu9WKt3J2UBk5/KChpuuM6LBM4uzxvz9A56MUNfSFzW9KqZI7lMpklmqpyTmZchTo5R
HkENecQATODcrWdyfuxlSFhrUdySFJZ57S1Z0DJN3nAghnW+A8MVfLH9yAUyg4uPl9RWZvwIjB9N
MA7SBaKFEeAzB2VARTmVuf9qscztJs0OpvJGHuFm0HCnsIJZzlNCYMCL48jK3pOmKewPVRwpq/g/
cPP/f6pCWjU5v6NC+uff/ttv/2ENb/7tP/72rz9HNov1D39rb5nA/mIDhnSk52lXybVT/dbe+voX
aSsSLFABoX9Ra+P75/ZW/2I89Ea0xArlAYRZmtI/t7dwPLD9a/RLHvJFSVP0h5JeHHeVGv1NimSM
JC2B3TkyHXZm7N3W7fV3UqTcQTLOgtVc4TGZW45Gy296a1fPJFkgNmGDtSlbS1coeTiFGBf2ZPoK
XG5q67IiaPezLC1zkvhKGeF25Tzv0sljmFSomb2Nac0aBQqmCn+VUrSfdErBe7RQq+9S2YbvSdCX
/obaXVMZllOuNtgaWEidew7G8xZcKbIn62Pvl3b17pIdT8SYFjAyR1w3BbASjocNu9kxesiWHmvD
jE6ecx6jypAARJIazr/o++xxfR+oftlS82DjTRbeQ+gFyXMwsDR7ryDRl8sVy2CRX4RTmS3P0Zi1
ZJj4DOmO+SiKO0RLVZCAKNOSf0dTgeJWslHh2NTHg51fSCexcUcRdVGA3pPw7tIrkfO7HjT0NxfB
4BQ1WFft9Y/AX5/zC5bxhd1SRCbCHAN4zxJDXzKWd7xM/o6pswTbgapnTa8FmBIMP3/8ZVybxwss
v6GiKov81761aPGpHNDubFC+srYO3D6hB0kDVkSfnTUE4qqLCyiOW6fqiNyGxkKGie6aGAyvldhU
IphCJ0ynRtXvUd2V5Y0zq7S6QuIuWOvGSyA+UFmEH2rFsPoWc6fqzlD7wIKtkkm3BwzRdv+5kUUe
7Rb+z0WtpUkw0ZH8ch4D11qe83zORpzCS5J89kuK/asFeVsLGdUpp2Pa8tG9siQfrYcRxVP9Xmgl
0hudZIV/RPfU4+ZxlxCpXF8l+SGHJBOwCAjq5ygsI7z0kCbgmaaVlR6iNOV5sY3LWBcvjuhRVZCr
VOlrbWO2/kxaEN91Edom/eRQMDiXUc/A843POVru2sh0X7/Y1vZJIa5Qmjz3XpuOLm1xnrWvjQp7
rC9JMXOhpamKJyTyuD7KmzypFsq8zPhEW0CcB6cEMd4/hnEXBVsdBcsaw8Jdnl9kCF4nGLtRi5cC
t1d0G7bYdXZDURbRGhSSM4aeXP9mJs27uEhDH7CAEK65jG2ZZx/sAUkF33eR+Wd9ZiiWKHM6bigE
+h2GFCjz59Fs8W5Zo/D7Br7t7h465cpubJtB7Cw79T8wHir7IyNUUm4rx4uu7HIs5ZH8g6g6izTu
gkvo67k6im7ha6b95L8pb/LlmVzXTn0CnVpdT43S6dW3F120RMStmz1KPzea+Otsqhf72UPE7jJT
T+dbZSqrumMDwrdgw8WA+R5MMdhY0018cIO99J/F1ysylP1YXCyBG9SvZYOF724ucHXsexmz/Sjc
kTwkk8yj9bFNo/hTmWEIZc0EDgsme7bKxHsdW8LZGDC2+iK0Bn4Ev0rq87keeNw2thXV5G8SprKv
HGJHcbaiNOw6Oae8qtnJjp4ggGJPumNpVmWARdBfSXzU8vztnbI+ptAG9u3U7xUSHK5/Izr7VNJo
4SBPWvvjQJamvBSWHsdj2QN9g8ib895hZfPNJGVnxTtw2YFz9EN2+0dvVp39MtF3MNPxE0jWtkED
H7CRvECwA9XRxfSTX3hVGPXnGIWd9Cp3uhICRqY6/7EMmyLau3Kwu/M6dIY7O4iJSmlRD7GzWqcZ
d4LgCj4dFpSEXvep75UHyhppWMhzIGNDWgR3YFxxFVFlVgE3/gA0LPAZAyRA3/tbNj2flkqW0T1u
2mQ59YMtYdtCk2zP0OO5rFUY/h/phtbwHWIHORGJXKrvZzqr6K1fnAgT5zyFAb9TircwrrIRAGHa
FNNdlvCuztHmcC1bU845SvLQzM3TJb2eTmrUcX8CehcV/Oyx9JsNjQ5CUGYJs+AghkNpRc9Toidz
SKOomK4HN0joZgaLRpP+TfVheJs0Q09oIYBKHLMpq2Z+seNMw0WR0AYwRgjYnewAhliaSEREkMe4
z/h+WKBPKPAnqac9rjump008G1YUJGFwCsRux3+ToBlzvsMOkEQWt6Gw9lySxidUEBhKrmIErkTJ
FIdv/3o9j6o9fLvL5mbm6hBjkGUPMSGp5uLbfddxAM5nbiDicBtB/vXviqpmyOI6mhDzhH5W76qs
6vprkMypfddnLGd3qcPq+rJsY34eJ0g3EUoWBB0r1V2FTTi9Cj2WmhZd7zTQifZ+2L8WXePmN0uR
8Y/t0cvZK2YmZpZYQZoMziLFXJHoIpeA1PNvNz+z3oFHX/n1J9YLnPTzb3/NhHuwHmae6jxSU9TW
kDbQk3zVzqIIm/0OsMvX44ogtvW08L10ef52mwCl5xE8mVaP9Hh1sd7QzBC90NrQj9QI4ogYQbC2
+66m+5/oTL/qsP9WHLkeRzpFmy9s3PiUW2ZdDnxXHGFQtiRyF9ZKfQcfmc0v7LsIxfJNkcTrCswb
vRZz2MjH++2L8+k4bnPtD8G9gNOTX/z+K1rFjN+Va+srYu1uoxtHyqsco1dl+XevyA1A8o7ssY4z
coR07yfIQBBytcsdIZfMv0kMqpE2dXFIuvCM0rr8eu86BLdmR4WYBohLoHPS7gjtZVzedYCRk6bl
uMrT0SGwIImt/YT2xD2fiq46L+fEto9FJaDqhcw77bNKTTjVRNq5Fo6wHEVQ2xF724RZ8+f+4n8p
9P3pC2D1wrhMQYETqCg99oI/vd2edroB8RkcGKQU8X1Vc25ToYqwfaoGG5P3kCBHfAIIrIf7KRhw
HOHnj7vHpK0aCEydmaePf+crWDc+f7soeE2CF7Vqj0FyeYqH049fwWB5Q89eIznmvJjgUFkM6jYI
8a1x7+dpc+fCd3QRok/TZ5OCE5TbCalfSgrAYskXyEFO+MVv0y6/srHXRLuwTXkSzG6buoc+rsd5
W8I2pNSus9bHlc8i/ApsV9DsR8XFYTi7/PWg+v23JX5cdPG2+LDdFTJmpNaSruTHt9Wx2XIsmyQQ
RqM8U4xrVa8tUjZzrL2K278bqqo9lW4ayxfRe5Q8ibSp+yYkjvlFn9WgDDy/mk/MfrV7nKdEErn1
tQr5O6/0R03211fKENWVwqV50mh/f3ylTcRVGJiAzJJywUDXATaJUS1wHrxafl9h6cGYyJqNzYxL
SLw3ZAgGBru9C/wswPU4KIABuYM5rMdC6hwRAMJ6STNZkv9C3XVDHUblm/RTne5lqmX9/vvv4Meb
2GM3KfiEOVbW1SI845+uoDwMUJ/SrZ+TNTu9QjlKgWeEgpUdia/JcsSipwk1jqeuffv936xXafz3
Fy+/FWuL1M7aecLb/elXe3JJ0pmj7pwHzzp+bE2NIWEOfp16l+1SR938XqcZWosUL81TBfHhPnBo
OJD8DqB1yF5oWioknLO0i6PAFF2CbC/Xv9HFMMBuy2Fx+32HxYRZT84EiiFZVACRzcrk0pkiJ9yW
c+7EpxbqOayjnthIsc2R65VXYTRE431iqeHelC46CHewqwbmuukewgFFEiLanjoIyLZzRY3T3w1B
7b91aWvjDx5mfZga+yuiBZwiaM92yrDfl02+RZsfdKvWIX80RQRPk8OGzFHwDjmJ3pHGexiATj+B
gg22qKqoOtRi4gba7xT0uyYE23uiBxrevcwngKqpmr9zrnCq/Q/fjfR9YbgiaPpBOPx0B/YD2t2w
y6JTAp2S522EuIhNXW9Ht7ODkXvDggzhbFVQ0O3ZfXf1NR84uS2ObLNpi/7DuWGGr/mAI7EQbhJP
dbc3SaKG7SJymOXSrzTpgIEz4vUmNlxldOOnJGzC5KjXdCisqZNdfqCl9q8hE8MWHu1ZtNdaIHxj
H+LjnsYP0XzQQ4FEdoN7PEqPRKpkT3Nrm/wkC+7AS0fCpp/q8FW7gCc2MgHG9gEhJdcLFa87XnYk
WV+oYZ2A+wvG/e2AlIVECZG5w1nhLxMk+JSMp26EqLhls0QeHE9i3k5k80A7EhPjXyddYxB9QqPu
Dx7jf2Q40shiP0oKWWhSaKHIqVlIe7Gw64QEiDrIUVVr9DPjiCW4xt0NC0sk9WydRwJc+TVyI6/Y
9j0kpUNYcvUEaUw4/QhoQ/x3zs5rN24kWtdPRIBkFavI287dypIV7BvCcmDOmU+/P3YPzh5pcGyc
czMwPLbFUKxa619/uKorxJu7oUIxvbEzvo9jEWGoO81FgSzESGNCD5G7M2gzqpZ8Kjh73XEY+pB6
E8ZlSNBHP9HljXi6uXYWo1L1J2wGPYDerTTTJSZBpd1R4Tv2QO5lydsX8IsZMWeuB/Pc0j8TVVNr
5CQaDQeD3503ptnSy1gJfAkCmEh52tnl7EZbz4zpPp3E1/UxE8RD3LRxOMSkkKi5ulbCqXcUBXSX
gUrZ8yaVOtU78riOXpZCZ2X6XvlbIJQytmln9c2xrWPjQCGoWrwFcVDKdaeGXdGQOrICWiymo+rT
4R4nqrhfR8xdCArL3B4xMpawA+EabIk3xYhliYAez3DIqKbnNjcC9ha7Ixj7z1vdp1IJZZO0FWHJ
tsUOixnt511WDCFBPJmPp1Tcs5H7VLWUjVFrl5grxrFPKIyK6+ihkM65OnZ5dOKMwlwQnxK5erMj
RcOer0tZtPexObbBY2iIJrgqsLQVXwJ3VgVWXhCqt52vpm5HamJTIuu1Kv1cYN3Wv8EdFbgjmoMR
XNNt4C4w6IF7ZrvFeuzP9/z5DOeWgRGgqZh60Td6n3aQKarZ1jxTnrwp9vpH/Pg5uGcGMMOztMe/
nmNgZR+2LGj40lmqUPxHmQJYmJF+PIrzOfBTKPqkYTZ+ROypOeAImQZyjB+lNuslGdZRAXYNmZew
3CiHiIHCew4pnJHIl8isUbAF8I6jbZo1+AgbVkGOWyL6FnVDlSjKDJD5TJMuqou23pax5+BIjjHx
Dfl9nWI3km33XtpSem9G3GbYVXZtsco8IstOHHLzEzoRbKt7/RNVeb2rnBTHBA/2iVeQPiSZeEbz
m9PTlrUgEWvaQ/IfZ4fBk3NLNvIr/kV0b2Q1+o6Fa0u4K7Lonk5zPeqEOAbA/JVbEfhWGQ+QVh9E
Mp2GxkZGTBDsGoeVB3OM3RvRORxent1h67Vsx/6UnOid6uYxNq1m3JrCxAAAE4u+6OTJp+VfOzn0
9RyxXbpyk/6hb+URRvwxz9U3xlQvDRFkkHCIenMD69GSRPo67hL3O+Pzq0j8gYibrvGakIs/ZvML
cWdn7YfAYSo92HNwn/p53/4w8UyNb5EWuM36AuRBVnDbp6ysSIHAAWBSzoFU5RvEAPc6lxDLjRuZ
h3eB6RrrSBjVviyn964m2YKs+VXkub/i0fve5Kp+qDiX9k4tIwxusBhxOlJYYUY22A+zHfLjGHP2
7bOJX9QGivOmF8l92EMqnaP7NCx+iskl9a7Si2m9+FJzbFcWsDQz2CtPBCd3qO4N38PpjPAuNKE4
zfXxD+QK+7Gqie2M853wmAPZTXULXHMbGZLYikTfB+P0TRnqicy75qrUPRaAweyugWjFS9I1v9wh
Oc1KYo4a5MzVU+fF9ZrfZpM2W2LPf2LT9GyLrlt3wlgc6Ifftj8/KA1P3U/dBzFnp4RgZyoe/6mM
gEmN6U23RGaUZdejbJ1PhHjYG6bsfbuF+x2luFiB58CGtowVbe4tdOI9qSlXjWP+pIXoMdpjiuhy
lNPbDTdBN+8yGd+EJfKQuPHnjW7J/s1QThK/rr/HEq/ttHxgsPjECfAG+97jbE98onQjS3NC5v2O
AHP24DFG3JsshIMBEvw7vkBEgY26Rg0FXwTziqopCFkbJOY1a5+Mb/+6qIzRO42FM+m7tPZ9YISp
ja6lZ2C+Qiu3KEx9yzoIAYBB6Z3EP8vWRgtBFdViYm+hlql3Jb3nNx1nMV7oc4DiBW6B/5emRiyt
wL/LXXSri4JzaRUWGaCDavDf7TL+rkhJsiQ8VFag+8fBUh6tWbF4TkRiseJQgZnhRRPwtKC5o4ey
cX9c+rEYIn3/6BZgP6eY4jigxYhqDWoPficPKJc7fxfUjCxX0qnA/AJYeP5KMxcPrrvQscqN3wZN
uSLSlf6wViSAoZqdkMTy2RfDTgwi9bd5NtLY1bhCYcOdNEFy25ERHpKTR1oh8KZq7Se8N3vnL9CG
cD9u3a5SbNcmbQDABsbPJnOkD49mbrQhRZgQENiW4fxil7iS7a2yM17NpqZwqdCPkMkyyFAe8KiP
g1v2O37HnDrQQ5UojpYOk0ifXSFU2X1eCdVs2K3am7z3SoxReHhBtpZjyBZJBrPKkcfB+TpWZ3QU
847Bgf0yil9TYwfNez93eF4Uju8+XKC+4nwAX4oUPJqXoyxyWaijnBzIj3OLUIBfBs3WKc3ia4FK
gap9cLm8hJTG8cEeLX5dGBD3XxDcg1ElPKdmB67BCwOi5HekX2bju92YQ4/gICBcneMlSsiIqHob
VFaPFTg8rRjYI8gL5xFm8m3ylXF8g4eUGvk3UCIZC8QMT7R6x8JC8yPCga64JR11fsGMhXCczPQb
l1xQvfTMIN7hZsKfVO3zaaDdvvyYNpJc3qVOi2NQ+2GV+Q1/KCw0AwdznIvmayvKinqNeINm5xU5
NYorMl7YpfjLS5ysmUqdAWSSMKl8KnLJeQztPHa/mC8u3Xrh4DDt2+1SoMJnGB/iM6CZhqHfHmlQ
PCyeplBn+dXlJ88lydZ4OstpHNNVdR71XFDny3LtDI/bgtMUN6fMxVgAyoohIzNCZN/a1r5vUcvt
B13xRNEQUIYCmXFp8CxDRkd4xLZkpCwAupfCt1zDNRnCB/Y7/ElXrocdEwapWZK4a4USdMmDaKvy
obfzuMJri1JwWw6TbvnORLEsZrskaRq+nrCoBYJknO3fmUUW5DOcNIUZpA46dVR+xHMhww2AZVEv
Vjdm4vBUNyMQjn4l6IL+pwgL+D+hYfRM50qS2De8/U5dC0Q3aJEEg9qFZdendg/rPwMtLxJ8DXZJ
5RfJllEZAApmPNSclyfVy5zf8cNkJh2OkBeGNgwivxL4J9r30NXOG8wurEbT1mL4xJSMF1LZE/8W
bsBcbuOxUR6VhfgxhIqGCcbeI/qWBT40IScrfsVifqwUpYVawQtChaNsMEJPMyM64ItAjgyTIQgH
q2Lq8RXiBOCrbtTEB6PLrPwajEN5EFrTdl5Wi5+P2r0F1y9/kGYZ1XhRtQOooT35/ROBJ1nzFW+G
EVQ+wzeCIajPvVzNI5AVn78B42jbG6Zl/MzjwaG5qJPoJYCEnK2q0iQGwjNAc8gzVDFUqmHQ5tES
RpefdK+amRCKrHZgz+ohImt65gP8Z4fsbcHbU05DtCvRo/TBpR1o+8vog4fuyvN8ZUTowtfQVAhs
sORadg/t18sHclnDDEWXDmgYuPkw9gOA+q6KI/kC26NhiOFb90EdNeSSkAk1fcF6mT+IDTJlxdpx
xaQ2OEKlaFUJe3qw6PVUTcgOC/Zdm4oMQlaJI39f4DKgdlpUN59QgquU6OrG9dojigveKpJFroPJ
e+rwXB29zt2afu7y8CTJMsE6CgMoam1cMSiBPAMV0Av6ZXYzZjqkLJhD4+D3VTTd6MRhs6qnUvi3
NjCkfhgQ5YqrUMka+1qf0zKEO+oV47fZkYvDE/5BRf2anfcsXTuqpiyj1hxWYlDsOApBBO5p/LuC
c5H28uUy4ErO89Oo6yyXbEFR/JgqZRc3kJeonYWGgYRKZewPNlbXXOhg1xCWSumNSbdOLMyBDorP
wTkN9FSoWksrWSynraaZorWXtuyscNKdjG6/7sxrndTYyI19V417dgrV0O5GU35VCp0VB2+Cr8zG
ocPKAfkoMIaq7J4qR0tCkS97TgogxBboCBbRZZbua+WbNw74Qrl1JVyyvcNR8A2CBx6/Rdp5809E
cmSeYcYt/fHQudCnVy57bHoK6jmrDjXR9ibSPgk9K+mt2N7LeJxJyHTNQq6BIL16M1IaikPrucwD
IglhDrpumWf9tQT8jvZC8i1cTY7PCUcNyUq17Jh0WFtWMadEVMXIknCXKJk1GXiQ7k2D1CRU6byV
bO2LWuSvfcPZuCWUof4KEwluheX0Rnug6iaOh2lS38MtACjAtzogYjCIe5SLIbM2XLQUUrErO56a
cttX5iKtrs+7gSJru3pnHZ+PSf4DGm4VW6zrMvvd9ZCjQ1tmjx8faL5E8RpFhoOS1xAZn9GgO8ir
m7R3Df2QNp30czJEWyb/ZhbOxT1DvEo/glUu78JHQL7zEsvlwENSSHm+w2ZqYoBnZzpxf2tzGCCL
izatpqf4vLOGlpWRz4tbGJAYENWMhL5iJYjdeD5Wmd2w71zKlEsJgXSWL+0yT0ZTtFw9G7l5S55X
2z8EcAPjXVY5iXzsOTYlsHddX/w8/q/zDLHAq/+uR9Gz2IrjCNAabo/3uV8WgcmuZfjN6TIz9iq9
LHLYHRp3dmzH1xUdtL+hJG2mE54G2OFJJUt15fRdiNtdn4zpGo3zwLU7SCk32K1YAiQNcfomTDTr
qEABt6B+fRvtIh/oDaYlgX1HGbXVvqu6CfP1uoTSm5H/uJsLadCidZDSdqQ3UYlcDukJc52vwUwU
+lEZA8XKn4EK+yPWyRyLGQrGGMARrra0haHSh+qTzpNSs23HHfYLWh5ixDeKfTGtiRyX5UTBjpm2
yjesAepjzwQ8fEdv4gd7Y4hs+zBQijGLQ2wv1w3yAf1oyLx7ayayo1ayN4R/wPhWtvvL/KSfxzp+
tihykJJiCzrcwiac3ONf7uojur7clTYFKAmvFpIRwMjHuzLrqIY+jJvbpeSaY/yWN1kNP3hjURtV
X9npqA2QXI7hI2rxWFMfoVL9HqdUleOqT0i2C3FbsDx1yKbIgsOoRl5qqwc2B6wKeBNAqpTM1De4
Oene7atrcB+GuJxQ9C1haebeI+4/VnWw5nmub3yjs4JXKORFg+4XRv/ekQbL7s/3bi1OOP+7tLl3
y8KB0xUeu4AAIf/0RtsZEq7VG+NulhhWbJLE9LAOHiZzOEinxby/C5g871AU0z5ZOoGMgW7Bzohu
KLR0/9L5/edNKJf5qMnCkgsQ5n3y7dFdA9+/JHnDhRJcvOCORBalwcQAlwYC6XxM3imzj0kWGySx
MAop/gI/fhpd8jwwfZEw6iC226YDOPZxLbS6xI3EF0xgJx2ot4k9m4jnmg4f30SY4nTZflV+xc3U
VeSPOhmWJ+fFHqGXNk4z+QnFX4d8H/cfLgo7GjBsxtp8ePI/A+04g7Gm8SrdX0hG6RSyEOLMpWAK
44Ll4zo5CxT1fBv88GlNqNFm7Lh+Q3Bs5msblhp7+19WzscmfbkoGJIaHZ/NiF3Z+hNq2aISjS0r
ifZ1gtj8R2ekef2zouaBc5KR4LGnBBsJfHPQq9wTkqjjgy9nkV9n5KQQq4jZ6XD0ZMeF1wmVzN1f
ru8/K1vb6AnJ8IM96TIyW67/XzN3q7fMIUZ9tTeJImm+tDqfG2hmRR5jlh84JdA8bO/mC0Mp5GG0
G62rHyrlmdOVdkaN+8RfLuhz685b9BjSWnphAijIXp8vCAEHMSD5yVOT2JeWSFKSf8r4S2NaQ/qs
kYRv5FAMUOi9PIoOEKAC61bmDZdiI2DO/xmVlxbj80foocOd9Do+yz9f58dvkDGnFsIVfIJMax3e
7afnphxCBsl1zk/SwhYiXjnnn2Ghjoq2kY3+YS3CNJ/u2rpS/WMEzy/5y3n7301JC1Y8+AZuQ1gB
fl5aEdGZto8F+L4QrrIJvNThcGyHLi3uGLTbGWMXUQXfLwSXij+iyKOTHHqCrfb/Z6XzQMSZ8ovH
IAvq44urUUnXFMPxPnIFtcgEflTuyiEn+sZza6zNYdo1OOAiCdRUBHww1bu69Ke+xVV1geCjuLBh
Zpc8rv+358Ua5yG5eKUpmxqFc/nTyvKHHN8iTNt3oaqUPHB02WKfN0S1PnYcexZ+FjDcbjR6GFqO
uCbotVcpSXqa4Wn0l3W+nBj/e6KcLwbL4cWP0VKwk5X98Wkp3+nKQHkI3IfcqLe06bgxbETj2ju7
EdatgeAE/jHZitMh4szMH2GxdbQYf17Gi5Hkh+twwMlYGUs8m2A3/2zg1ZVMebKgIvAzy43fpq9H
Y1s5ZYYNX1A4a6aH3bRXHUGCd0K2Qz2u4A/kKLZqj7nnVXvGAHyz4QVeZk36XFHhT0GLF8cRgAx5
wOK2U2gNbnzq2obcAafLnzJti0owoQyd6dabyqp8hxKYl3/Z4T5VY8uXCgddo5vm5jgsP4/KUN+Z
NdaL+ZG0SKb+pjHlLYTeeRqfp3kxVU6bjHlSLpOe77gqK14HtllSHsK5tOyfWAaJlwa0RjEjryL3
LVPBQO0aDxZ0yStnsIiDqrxoNvfJ0NQNs/tJi/UgMSChal/IklUpwkmu//zqFgzz3ysIthRFtoAq
vxi9OZ/LbfxHEiXGhf0oBSCPE7WkteDRUatTU1PXPvu919p/eZrnj+TDT3Ut02N8TzTfYiInP1WB
gYhD6cT+SJ4o9LHvmCf45VfD7qlwAaRCUBhVGEdM/VWxncLZdHdNGzVbAMXBOfZhhldlwwBvH0KT
y/ZmB78CTEwMVwXGLvLG8HMcJv/8oD5/aogTHA4VTyiTUsi1PxVvWpHLlxdJAJdygqV3oQDFyqvI
LtehSQtp4q9UpS0VFS4o4X0E0bz5y9uC+/L5fS31CeAiVwCh4D9PLtGy4n1Z5hFJJdxxC1ssghim
lrhpJFwcEnWRUkshzYKVsLIqzt3TeF5EJexIeWhE2th38QxOCjPyjOOXUc/008cPjHYhMvmvEfkz
LCpALeiV6AdyqkH0TVV04+Ru6DF8W/5sbE0s8tHr2IJzs8OoaiFteFvTADM4XSCoui45NGsPKQ7e
9YEyjxwsOayixV0N9Lst7wVB7fYTxao29nFoJ8UP+tvhnofQ2ff+ZNb+9nKdAfJ0BgqEMOJnCifT
36HWHYMnKLQgUUKU5usoVTeCMhN8cJXZkeyep9ExyDg530LQQBh6tkw/j3/jG9MuxaaSmXMSuBIO
jKrMxKcfDhrnvpajkX5PB9z+yH8Im/DGaOJ81ZwL9MBh6vpYqjAYAFuUJLIAVcC+xLqZ2PQ8y3Sx
MxPS029wGhiJPkxl7poMvrKm2LcKEe8/TZtNzr19V3YUvNu4X/K1PDzmLABPfzTvWVZ2jaIgJgia
EALuOiCwBxrvUJNTjApzaXis0fCctyBcKHCGV0ESwQjMca+9XsXjngQQZJ5YbouJm42ciL93qTFg
JrEajBwe1XZQWaLe+OYJ+xXLPOUuJmclRo2ChcSbl1e0BHMEz3Dr+gmu8sZ5S3C7gL6zNZ1o2jUN
7k1r3wpg++XDxGdcGwy07i5/98I9FH3B9TJAZP3RDvD60tZhoVxeJYmb7JUXfuKoR5YLWJBfv3kF
sRm7zGorZZLFHrTFMUl9qzwU56eGXxcXZ7lRGf8exi4wCAKaQ9J1G5XFv1sktjFrk7vfdNRv/q6q
gqBo1jP89bTcE+pQPZphmkZbLYF6bsIgzX2mxXbs7WcvI0GBiPU+uYIil3cnGpquebIybU5f4Gfk
49ehxBRwDXeYsW5WYUtM8KAvnvy0GY3jwhw64gbvPYxx4CjcIc+XHIzQlXeGCx36IHzWX4GbCuyR
a+yzANgFDCzxIpI60e6WF9aFN6HXiO6YtD2papu5nKr4t8J8CwMga7SHYzL3KicLW3UtdHeoBvwh
Eo/VKaq6Xt8FhPQBjedgThtLo8rcYhqR2gdWwFgffNhT1R4JhBFjRJN7095wsTXf1uMY1Yesa4L+
qS5qHi/uDqwAZTSDrsH8E3QnTsoI+ECYxPIyWWpQS8Nm4V+GtHv948w1ZbgKe1VJJodrJ/z9MBzI
62wkS+gVBJdPAS163MZ/2a3PvfTHE4YD27EhAVOo4V/1+YTxnBJWnRTHOY29d7eT8eLFr9sD/g16
faH2CZxsfJBvpzKPOWSTt8U0KoVokPcdLpHmYO1RB0WLCAPGQ4HnHeE0kI7HzViNKLIWTUV2mgTf
zSMJ8n7yaJA2WBGWAqtuXxlMDwiygfe5galPLIfuLe+HrLByx1qtbcKvc4hDBv6io5GrVTG0PUws
PB/jDdxHOW3MzrP8tZGksByg2Izo+nsna8zbMIzw6ir9yk0e09we8W5jOefHkkHddJ2OKCFP5eTj
xLC0HRgBBRH2F6qBRYZ8Qd0ujgJq/+fzUX7sAenl6f2oidHq2XSqrvrEm8Q0U3REU1unwYAXf5zb
hKwb0Ds4W1VaJK+jmwwmRi7lSJU3TBlCZoCi+aYuh44Y92Ku3YHluwxN9dx312RiWOYqFHnS7ZrJ
CE7Mztx5W+IcDv/Qc6JvsPRYP0NZ0JP055lwfe4HGkjAsOAdsFJ3P/eN9Q8bN++h0dx4lMDMSU0m
iXcKgvKXhV5dQG2ZSoLLrBbtw7bE1a7FFrLrvhk4Zfg/ycHQyHeHoW3umiQrjL8c7J+wkPPTQ3qK
Q6+gGaS8/NT3UE/OlTCovZIaP4ot9Sz6skwMbNihwl+Bumg0nLcxjGlpwl4FxXPAJ2u969Rjp7sM
yf/8Rj9RlxbUAUDfBIKEzL1ELy/d67+6+thmhxhQPe1xJM+aE+g8by6zoQ7vYP+OBRH1Rjb+M2GF
CZ6OD5fJXs+OAL5fdQUaRJyfo03mQWDbcvSOal3Yw3xoRjLSMIadKPBxhfCSY56pPNgZfAqUHAls
dvwBW82hC0swm48l5j0ZKae56E9/vs/Ftf5DDYxnBGAzdvMAYQtG92nO35Woo0loqk6XA2xBRbPr
tkRLAe9Xje6uMCq/3TVZTGZYMTJcXmEM14Y7dpi83ReEsrebuZZsvH+5suWt/3sX8yRVN0Ue60Fa
vIRPRScTL4SYqOMgy4jRz9be2PTePWHl5UPhws1EZBUM+hSUxffQhpiLQV5s99Rn5YDVQ1/CnMEP
AL3jHhUkQs0/X57938tDwLmQpDmDMQb83KwPrZUOOLV5J2JDxTZzWzO/cgebOGxtNJjNTYVPWdLa
em5WHGHDbY2Sj8ARpVrq+tp3vGvsZTz7OouqcjwmFiqJY5NrDP9WUYcn3FbWNNw3Xl4y5Fil50E/
U855vp5tMWAFDz1Vf5kSv/O3f763Ty0Ki9+Vplwgag/HK76CpRD/1+KXEYVCO9fxoaXELh9lQLrO
dT2bUwYDeIqTq7JUnr8Jq0a033C3Ij7SF1OZ3k5MBNMvY21P8feq7jJ3G3OIcmZeyvCwJk3ICPgQ
9t1yNvxtMX/EL6H+g3ctZ56EsOIBTH3CJ7Is9ZXhmfPerUOJdJP0k2QbYbgUHhmdV9E3pLlgmbnC
DgDAUEj9iJGeMe9MdpxgQwpR8v3PjxI38I+r2KFWRzfNKpYL8fIzo76uzLIMmxjFwxCzYV+wCrMg
UAEXixKfkSLNYsw7sKuQ5ranzXVOASZeZBKl8bZrZSoOEIt7OpaC/ANiGc79R19aS7+IWwbF+Lm5
AQqd63xVBR11/gXEHvMxQAlyKT5wfRIS85ClX++9DMaEV48DlTFjD36LfGQqM48ZdA1rZhkVXH7Q
pbpuu4hip+ZVo509c5IujBQV4DV7ajOSMU4DKD7sG3tq8aRMQtPfXGpfFDoTZRFHFVW8c/4Ll0Kt
bzqV3Dt+44trFHhd/FjYsQubPQ59qI1lU5U3c4rrDhlGixLG8NnFDs7YU1xfiuXQILnueeqChcHi
EHARXNVdsbhZQIPzd0rAbNvhZg5J68+vFTLUspb+vT0xP4A8BuJjC7p480yg+tc3grvvxBFpnJ18
3XSJv7SK3oKpY6YEaMuFlPqoWosfjZZkKRsvG+wQE9K+I2aE1jCIEVBsLl3pYAtu5aJXqnNgqjsj
gCr9u5xrnnAG/f490WNU3iKicZ+ksHB5DcZKfCVfiLm3zBN2m2QWfXJkhNihQj/DqYlvWv4TARJ1
e1uwx9h3Bb54kuxnWX6LAI/VFpAx6TaXawmVR52KUJoC94LxzaTsyANaIw5gwDZ525hzoFlzy2VF
dNj9Y2K3Wbkp8ZyLCNRExbqZHVKzV8NgivbB8AsoWM25YUPnhHbDPy8ywru5Gq2dIv+lfSWM3/E8
YxKE8e0UPUGJQUh9uZwkUZP/rNpgeZlk2TMl8tTyRC992WUxE47NA/ANgrD3idTjYQ5k5Q1wD02n
eAGNGJNHbYyoNs0cGwK9dRT+Ab8vvOfLTEpXNlYdhLWTON2YrWG9mZ0r89/YN/OaLq/sctLV2HpY
wJyUXAt9qPVOXmzwPPre8IcvWTX6zxcULHMmvokcfax9F1YWX08zzSO4Qh4x9X9hIuuSIdzjmfvN
bDPoYbWc42I9BdGvMsh1fm+1gZI7xzTeEC143vHyYVeSIu0ZQxBe1jI9ba8wWMsgDYpmGdKcm40L
MueElJy7JpLElWH56UPcas9N9QWiGAz6TNxJ2i68CufA+tkmZp/tserrxUHlCNVXMOIMO18JXUEG
EAzsjzCjm+q9tYGAH5HXe9OB/BGNQJSh1v+BTLI8nDJs41uzf7k0qj0fxrQbijEnEfvSZMdsUM5O
R50bPQV16wIsm3gv3VSyKgwcb0sqvjc7HtgCLuiDgLc+4Z8wRdMx9dtFnT5QSmtlv6YMyo5WHpOK
Odv2E0GKFUj5LFejLjFS9KXeEUyPQVorIRn5GDBB564zkk0C28CjjJ13O5TGIj8oNW2MwK8Kw92r
LJrKaxqQed3itkXelsTvgCgsOMdOCzsd95l7Bukkq0DOwwBqnIJt6tX+LZ7Pv2Y4rbvMxRqvt8bH
pB/kexGTwJtWjfs0B2OHzsYbT5Wj/KswGM0bI8LRhuEtnuLYG2/hCs+3kAfDXdXo7qFsJizYzWlC
0WoU2AhBg9A3lkO4aucXBxwxuu3IP3ZK86jftF5nojKesZr1gjT81sTZfNJRDQfJIlSPnLD6xgrn
UK1o8uSb3UfmO+yUAUsq7a3NKibWHKfTm3KowM6qVlxNGLzuYwvsZUUoZP7SyWk6OlX1JYHHAnMV
vusGdl98BXFiusLdWMAaaPzbGmuP/ZT7GGR3mdyORmDvaoABYrzN7tvA6bJuzMl98CsDRy0UP0fE
G8RRU212a3+CHtmJztxUVoFvY22QAYbAxd83BgGuVjxuwzkNt/BRhk1VU7QtclDzYNYW0I03pcRP
4KW5Qfklf7AJO/huwUg+GXbc7ahamgcD55+jJ6hKzHQ0NxBEXivM4nB9L+2dJ5hcsN1eF0Z0n81d
eZX2+bj1Y8zLCBmQ89PUz/nOxNqHiqhQ4BAgQt22piyLAJ+eTbQ3ON5pArwtI3ifhyRdGxhqP3fF
+Itc+hH2uzxEsZt/B3Ezp82gOXqfsOoNiV/ynddE98HBsULCMz2i37H/BWvblGM2r+pmwBUZc6QA
+h41Ym5vvCB20UGNYt53U9GqLTRC0t+nMQPhymc3XdcUll9wSoNxbyeztyuCUgBGzy7C/QjzK4e+
pmtTTCIi9reZ4IrNIJhC9HNYH5jh62/AitAnMQI8eIXxqxZmcCKmQ619XU03uUE0gW1I41uRyPiZ
cRmeCX3VXheAjq+x0elyNaV2fiV9O4Dz233PWkR5gSjcfc6QYIOEgDyHtu1widHsvIDbS+ifHRmk
exY+XqBurR8KeDTDJkRz9RhjwbRGfcaTT23yGbVrBdQPXv7L6obg5xDJhzix/J9ZrMd7pxTxCgBt
fIP3khtroQZvW1jOUL52ZmK/+rPnbr3B69SK9RV/0VbvXQOv21eyNR59gPvtEmi0KRN05V2o7wxt
58XBhsKUwagkd88AMVpntcFIKJAy3k+GKo5uaiS3yCCrPcLo+Q17Hwc8gtyRutfzM7LF9Eqlns/X
rerDpEeJ2s1Ir0vl49BilN5Bq3nwN7hTds26jB1stvI05X/qtq1+YzIV3GHBjV2bVdWnLFAvMqrE
vaAiSQtIlOSkNFsk2Diadsm8TrU/bSoxPcG68L8ij8JSPyJpdUqs5qlAyHDv41iDM8gU3IeTeY8v
fr3u0q4+xkNJH9y0FmYoADeNEUCQyGevX6ekZux7ov825dST+5KGD6JVv9x+GtmPeu/o+M50ENPo
HfBFjAiJlWy02OqP3xKd75q5a66HKJJruxit76qy8Ddru6Ffg52na+D94IsQM7u9U9TRqh2w+quc
2boNKrMnsiyunz1O6sdMBCmumWgYb4EKkhWEuuZHneb5HoMikqD4DFA06ITBuAebSKE0cRe/Xifq
p9cxcYYVSxK79XJy3C92qIKd7/vBmmQE1Il5EH/zgnZ+nUv69WWcl269ysK0jZTn6C2XOf2NJMzR
bUM8OmejOMpmMHduXg5PnXLJQxXTUQCM3kNzbO8YfcX7dqZWZnGLO4eBwmrsw3Lf27CACKLGjhGr
cu8liVBoeHVjvzCDC3dm7IgfXermx57I759d07lXuqoLOPT2WO9qDP3WpdlFtxAI8V80JndHbdKu
U6OvFtvHvl3NA8mXgcy+Z7WZXccVfPKV63vGtTHVcpX0tBqM9eK9HQ5MmbwRruRY9rcdcitsnkLv
Jicp4FW2tQdfnSfS6dj8SnIiDnReOO/5GiZiPvukXwOp6m0CdY0wV9HhCpCl+geZBZh2+vnXfDIF
NNfBqjeqBkxYU17KNREkqByk46XAYn28s2IyJJwgoK4jCXeLbzmpaXZg1IxR3a4x0R+nYliRiLSI
mMLuLhFp+1ZNVfGQptqbtoDoUbAvp6TdJWPgPsEcd7dF2R1IK5F7n2rmFSP+rYMPypZkdr0e3HG+
hoZGkquFaaqds7FzTJYPnI4kB7WEewHwYpNHLbrqRIDQw0qI/4DJtStEuvMy8lhkCIeLFHgar5Z4
dPxZsM+LzVsDYv4XCwlruyJtprk1ygiPqJlQIMMwK72Kq2zcZ1371Wm6bt9p2Ryh5Xrb3AtxkcsQ
tiVh+RUvXAccf5o3kaNaTP5apzlZ2UiSk1Y31BS308C+MAWDsYMtcCxDC8VApSmdKT/XKHCbQ4sx
xnc6GVgqU3zrU5ytZToQ4GKb085rMCYYRtfcUAIQQ66C5mtV+OktYjfSGkgluCn6xrhlXdZUPu1I
Gqyab2ucelvOODvKV3ExNL8RiOd7V08zFl6Bv5ATAZwnYf1wcNx/VZnxouz/oezMcuPWtjQ9lcR5
5y12mw2Q5z4wOkWEpLA6W/IL4UaHfc/N7qlmUCOoURQKyGGcnFF9JF2VaRmQs4ADX/takiOC5N5r
r/X/3598loU0riR6c6Y1fV0+yQUEC9Q+3MHUyb8Ac86vGAg5d2ZSWI9YeiPMQkm9z0HzewEZDAQ5
FP0lM8nmqQYn+uaXARRKX0NpHAmoMfGIjtHRcv/IxpjfJvU4IGKYLR1Gxv4UylusbCqk+gxJJQED
tykqyrOTBqTitJ22t2yZ6gAga/ehc5t6vIq7LrpRiVn6wM9KsJI2BnZk60WBR7TJwadQTFjipDD2
n8WbuSTawx0oLweNvGaz0w7kF/u7WJrRvRZZ1S2e0nImX79EyI23VYWnrcV0sCkrF+yhNap35A8R
xFTV2aVGJH3Co1PxiLCMGMzBnlhsppsYr5TXdMGLhifeG8jp28LA/GzhvPAaFOkw0MqUO3rEoMgx
sqn8bI8YWm4CgcuFg1fIxALG1r4tY0wMzaR1R2DW1J6xMz3ERZF906xaeckzlTeQZ+4Z+Un0aCCL
hblPjbSJNU4Ieef3VxJA07MPZfYgMYWTZVglN72ouuspwjECkSMnt94cD1WaA65GWGAOG8TS6g5R
uZV6qhPUhz7D/FZG/g3+A2o/TspPFaaFm2ygd8LlUFBaORk29ESgtPBjwT7cnwiSVL+T38B9akeX
Xozl5yGHyMaIOHuGeigotqkbwFziKox6rGwGz4rtjJvBHRPUGZ1+tsawPE1Tyw7WpjeCs9RHyFnN
SVWMfEuVbn+tGBl5bMTitgOEfAWjqfnikgH+ophEofE41IqXh6qLM5AkmknMuTODAcOTsF3cfqlq
34/AXG4bqq5D7ivO0eod57qWONMLQ2eqlNXTWXea2iuj1CbewKjPegpYSE9N7HOxZp1HN3e3Y5N/
U7FW3JN0QKKOo0t/i/lp3Lp9EcDLmZzwScscUPBkIGz9ehJ7Z7K7XUDOI2gxsjnJtHyuIzukqd2U
54BFjLipkuzclkTSZ5R17lOmd4zBwCxzBnNFeyI1UtvZzAR7BjkqUVwQPR4T3UYjAH5n41YK6dep
DM39EMvxAjOgu1bDmvQiPynly5SYE2Tbik0UJOkua6n2SkNtT2YIS/U+kRnJ4UEHfD5rPo6R6hys
yNa3fRt+L6ugfUqHLP6CJIlUroCsXpSK+oYpSnS0+4wYEI7dkTf6Jd01m0gr0y6x5cIMH2HHKv0p
NJ0x2QVJmj8KMK00khaBZWOo7H3QmenQZB137b3b2Bh3iDxmYI0Qxs1Yr5Wccc5gGEDJgryaO5xL
fw+yaOQfajdx89tVv6ICRMg+9MlUqfsSSEUGIogRzRZKT9DtQt8uil1Psol7lSCMdTnzELO3bc3I
aDaSQ1L6uE5v1x7Y1BNrfo5muSXc+jh29oAH5zu+CUdNfZz520+a3sQADpVayZ+qQYydN0QoJ3bk
uTjlR/I2lOumMzlTV25C+7B2C1oqNc2z4YnuCf0AIxJFhbJkco8TjLrgEMF9ty5KFbrGyU8Yhh/t
OE6/63xIu7qhF7ktahGp58AY+NDWwXfAraIfwOJmJNosDcLIgRe7hYEPN2sGBNE6Ap5EM6qNUa+d
CiO3ikMfRkH+0A5MnS9KI3k1a09yHfLYwWBxwgjjQbnIpk3pbg5GkOOdLjqDBb1i1LsPFm0G23f7
4k5O7Z+jMZuv5dKFAa7aYRNxtKrkQ87T4Xmd8A5L/2haxL8DdFz9snZIBhFSySk1Dcrrjm3VvLKy
kftAqsNonFyn6qzLOt13EU/ol7TSUahuMntx97axpZytHkrWQzmpdn3taOWwG3xE6mKvIr3On0QF
hOIIqMkAsG9HNG/rRSnVLpdoveotGRfExpS407IZukarKV18poyW6M5FsTp+mXkB8e1sURzOEYUN
Y4ehkXyl3hF99KSQgFO9ZiGNo5ISemiuB4pBWPyBK8LZ6Iuqz41DftoqgymAOYpnbZRzi3idb/+m
hfqLqIhmO+dwm/kS+R5YQH4eMtRaWSiSruEPw6casIvdBGladwe3K7E0NRisiBnGFuNcdyYNhxv2
9OZbZFfVdJXEUWbTVhRGefKhg6PGpGZWcZm59B2ZL6Q0nC91FPjqFXoMJzz08CKb/ftvAn3m2zaw
6xjMClWG7eD17LeA1AZDfjfkERXF4r+bNC3Or6sijeNrOSR43whRyCg9VqPByjusEeNOH2nUzCQ7
g1IHDJyRF8UNcZ+q/FjxdiA8BnrE7W3FDp6y3CaMvfJgzgzjrczsmXGnpAZLFefiCb/ktLDghN2U
1hGatGberqyKZlE8r7eyklnA1dzF+skEhfMWqhjbiUzP6NKgey1DTgv38EQN+VJ0puxOWZdV8U6d
gJp5XZeioFYdZLHnoukNLM1+0INWsrIMlbgAGAf+zZiUkTcrKI9+OEPSMptfraSta37QMJlX32oz
VOWNiuAYA6VPGgQ1/MyQsrDmwbERY9Q2nxM0UcXFJP4DTyhUHPrGdW06nxOc5bBJJpRih9XNu7pc
V8drmffEW3lKLrnWZNxjXWIsyAuvVrvuol8PbQfbWuBCo9g5MFcxfTmFUj4K12qVbcZNgOGJRUk5
AuoMiXJJfXy6cKSQoFh9R3N91cGPPpXhNmmaMZ5NavwrSsfAgAz42d27+qTNVSm8zo9Xge76qtFj
cN2LBLVtQe09+7qQiJr6rV7i+tmtBrf1YhkCaVi0KWsLbyiooaY8NtIWZFSNnT5cMVuTNnzshduY
WDFmUoiIaTZ68AHhrXgFhMTmJYlABhzinoYjMqrF0z/ELCwfItYSZ6+ttLEVr8iiTzedMSbWaApw
NxzwmjKJeTVKH4BrPpFinW0cQ6clkdpTSvKpKvopGjZ5HcPl4++1hBtK9g2QgtnkugrwM9vmk0xs
n0/eNQirxBatcoS9tKYduhcj7F1krQvz1CKUQjmpEHWLXQmczDqAsU3wyUZCzl7S2VkKqDC3KBg8
bGvzn0Z0g9giF27NWMf46VbwTblc/FlGwhetRLKcAY25qdO+cY5BkKE5Q35So7XaTIIo2H1bAMhL
PDQ9Lv7eRkmaEEPcbMnRF0jlJNAs4MBlSYbO1lpF9uLQ4NLvFGe+rcL1c1SgnPFVaVFxAeQ8bC+8
thz4hPRgDNXTgM5D3KzTSjO1ZwKNKkd66bhjWSKoFObvGBlrktGNe5BUwRrJb3wyK0kfg7BcWhOZ
pSvVPsOCbR/A5uN0HYLWUbxWsav0Zr39V/eP5WY21lTAtkrwXYePPpF317fpwWra0fbIKi3dXRMp
Y3PXozbm7B2jHzsWWktukKeg+Su+FsQHxwelqDtOSrouZ4esQWjC9HFMyhlci97HrB9cNevvEyOI
spsQ/A+ZGrMhfTWnJ43UPiaqEtlf/bBCOdFnyITvUUfZHLIDLGfygOx9ULwRB6JxrhKez81oKKSw
BbU9djtLd9sAwhzBFldyMU627Vg4W+BXMjoGYjZ7EIiiF+cqTEZ5J0G9eujrSQyA82NNu2wWBe5t
EEH6fn0WGlfk8ykkQeBhWByPpQ310cPjSFeN1WBeZGfXG4mWjHRW6y0uE1490i5ZbdwapNftD0su
0kaUPLE28diyU2nBQ+PITl6F5JZEpPuWQs82OerP6QPEakibMK0GuKSoRMtnYnFj7ZHNmFnO+vMK
u2YTABrqOy+1MXbhuVRAhd4x89CmA5262di3cIryzuR6ZGnHfHy+VdrhGOKLw7HgIJQ4xnFM7gk5
kxBo3Ikj/gsaZTC6bisn/8mt9aDF2xsENxWChq0VRTEwaM1Nxu2KIy4tgxNik9Ku5LxpWgpquxn+
Ob/R6eOctF1c5UiJtZMa+agCQKTp7TWkb65HkdZJsIWgGxfcI2P3iSXCcY8/ntnFB77+fjW5hkmj
6Xun1YfsiWtT+XvEIGR+BGXvKqd1oSXUYvprQAxabpUCGesuzOijnZGQzwm2uPFjQq2YdZwLTgaO
t+qkUnXkyIwroEYuu6rLHZWYsQLHLFVY6MW9ikE67XRo1E5gd6x0RU/3DCB2z0+cCn3GJQcoryjn
Or87i7Ix5sd0IaB2dsEHasc23x2bE5sizoh5g0TKgplTnWLIglpOC/kUKyqrrOX0gFNHPvzsbKhR
rTw4Ocjpm2pZ7iEV8yPWh7glI9wB8G231tVYTuybbsrKeOrKyhgYDuhFDXpzrqD8T5wE2KJXRBL9
6Yk3QV4Jhn5GpD5a5kI48kO7QH5BZZjpjYUo32h3YpEyZU5k8UmIdOSTKEs/UQ9xqQxV6a3Lm0M3
hUe9cpqWbWtxzq4fDhQGHpTYVnlxKxCkHxOAm50PuMmLlZRt7v0STPu1AnNNgUplthAJzvRvtHdt
QctMi4sUMSLFxy5TfBYIM0sy4l9MrWZ9JzZdlxdAzoP8izJklsIOeUhxhUuDE2ciQfxshtFpmmtL
zLCW91+h/VYDghpF1U3QHZpqucJ8K59X6wKfgWXUp5WdPNCCAaACJkAeWOtL6xRror4rAgOxGJQn
iXAT/wNzbOwmV46M8Yuv5QBGadgeCSq9eotwPAv2duJO8VYBNRrulIUTjXY17A+toqbjPph0sn6L
um4QN6utkR/ge/hgzCw1OcCcHlEQFoHqnApcoS7P8syL6GilhoRCqgVJ7kEjSZVRmzxB3C0tdo10
iDkhJkjbnuKs9LmZq9SMSZ4iGebQlI7M72NyqxxkDyYK0wjv9bBLybPgfhojXATAtAunhLtChNlJ
WnhgPq5+pxm91+zNFX++FrQjgm3AKsv6Ubb+vJyuI/Uhk1QEK/431xzF3EoNGRIW94AUSxjMVXXQ
1YaNluEc+/FgzwziarVJ2SzwBxkV3KlEtfFzHGo+7FMLeyNltEiSlOmWwwachRx/o2t7a3vDZ4J/
YT4pwA0mveGNRsmwMjWKbewa6wluVVkMZe8DL6F9olyQN3LKJHhlELti7BV5/f7t6L49eLkkRlDD
ChONsLCwTv988KrqlsQsI6zO/Vhn3ynO4uEhogkTb3EEV8+rottxKqs6WAuTjRJhsq7RqwbdzbCw
q3tVMVEq+mkVH1X4Q0wIAbwnuxVHA9p43nFY4qCfOwUWCUCBSnIeylI1GQegfju2EQveEdpMlT4p
fO+hHlV9vPW7bhNksfo8laKHIFkqZDYc/b6N2w1nuXwg7gXT4LauQIQ86AoN+cbTNUyV0WbNXWhK
mbtnxxjAhurGGBh7DahgQtkVkA9Dm0DgOKSuPUZ+UDkHcrNTi3S4oQ/77bqSNfHAASAYZ/AJSiRW
CDQD0A8j0AYuaU4U+jekdhuvmZ9F7s4wZA4WPZ2qYgfkCXPzWuCr5LnJI0snm3PPG+WZWlb0orT4
vVEGrPc1BP38JWawA39rRTGrMc+gDgsOyLqY8gmBFuJgea506ntPul04Xc0so092Z9auB0cRm4Yx
qhwZcVF241f23Jo4qaG2wk+SMvm5k35f7NctpHZI5N0EdqlWZytoXcLRnD5Wk53ZTjK8X1+n35Q8
ppNhpfFhUBSYhGU3NsNVNMRzNduM9P5yRvlDIS9WPZIj9/4d+kZ/iOFMUCnMj4dqoUb6RVslobJn
kTV2tOkL6FyqrJ37wRrK5kyDh8Rakcqk8Phos6MGnuhVGUwYNnUL0HTj4MYAME6FMS/sYvL8rGzj
qwwJptxPE32Z7agYSqH8RnVvvd2HXBTgrot92rBQTbpvH2yJ9CDLhsw4MfdgMj26vaNs1oPUorTb
BHCenCtp2KS6C5f7+AbLcvkFLSX3w4qQWo8rBhBKbY4UMauPJj4jZ6+queKtZe2w6Eoz+tku2lf6
BiBymTV/KGaXHWyDGfXAwEsdzm4otfETqiqmvgmJHyzAJbF83YNO6vujj3DJ8FakE8EbrLyx3WF+
6OiMRQfyP4LsOlHRA9ElWDgRfUMjE0BJyvKYLwUpejTKUsDUc9cZ8s/3sAGSz/w7V9OLAmD5QZej
+1JZUmu3DdOA00jSza3m5nnxlwZaK/AazmTfgIBMwS6rJj6HcAkBsaBvjcieQbscCHKor0UiCVx2
RghRV+At3PEzDZHp+Tf33S8OMyx5dKMoJshuxGb21pvXGlXZTHUJgY+lpXmB7cKusRIuVmZDUs8s
9Dapp/ybbbtlsNck7rtLXDQUccGIbuXAtC7PjgIi5V9K0gVkL5NtNu18EMbjhyj2abriBCCgcyj1
tPmUxtkgCDGwjHhvRihprl3Vyu1dXNpoOpRMEN8IIAX4I1aTedNTYtHv4p734TFsNP0LW5XBCUO6
anDts3vQeKcLrm9UaTXFVTcUOZlqzmwpXo8KP1SwSluXXznFZuMJKvB0pVInoTvFr9B5Zjq13a4W
U2zeqinPKbj3WKPkW7ffdYWLukqLoE4iNXtcWWYyDw3M9iQFXOhrj/AVkpb8s8LBzeWtBLIeeUa4
yUga/87txdxRLCEXmOYHBnFCmcKNH5qgeMl4K+D91LW0dmv7hGHD9IW7CeyNCciexBsSRLNtp6OA
+Wqjq5OvEYQvWguLOSJoen4fzMXRD21+U/vVX7HRp+LW6gbraPsKR5IUlf6dXZsyP6wqa+BO+NR4
YcFUeCSG9IPHaX++siRY+CBQ1KbfKN3AjE+FPqXtcTpvNT1VobkGlc8IzNWbPehX66hMtR4fnFCE
MJk1zvzXZFnDMXv/xp3DoH4So0IMxy9uEXurCTqRbwXbYaoVU1WazkmFJ0i7cGGMTUs3ZN2S/aUr
0bdZDt1H+AvhaHDNz0WbF9lXmYuvK2NqlfuOPp/sRpLMeRuF/ngdoxDxN8h3ImM7jF1yHUVN8hDL
bPI3EJ61gRjPYq6pgIldQqAy2s7JOJdvNLcEHkaKo75ZuTyN3cznU0aKgOM1oR6rkQi129K3xWdN
pC65BF2ghSeAyBqKOqWa3P/f+ksj9JkqHA6uhtfeeWN4yHhTPjlShDj6Ek3rKk+FOzwON5Xfx7e1
1SKHHstY0vhGBkT18v7F+pU8rM0HAujuzAGBRrzFwOh1OVpq2aTnihJgOI62Wz03gRMiSR/xTV3i
IO2NjeYYJtB0+mykEgFE6a5WULFcq9el3ErtSA0PTWYPCJBWolFqav65qEpd27ZaDa15PbAF6aTJ
G53saBpQtUyCK25oU6dTIPqPOCW09JAuqLEV3fX+O35zRMOxi5WAOprKl5oTP8GbmjeoKxMlly5P
q8oYXmZj3bkBEYfeqopdjZ7r5MHVsqQ8VkIT96TdGC+09SN1m7SIWzf/FQrEL+Uw52+VUlilNWua
nCJ/Lod7nk0k0GMBscsopttEH6b42Lv1TMattO/kJboWNWnSI05AFYpsu0SCf//+R/Srg4zPGHO1
qjo6UOpffAJxqeVFWwOBVpDo1bc5+dXBNRLMItnDfFLR/WfC6T4LE/HhXReHcydTpT+jfK9yMiy9
eZjDp2nVibhT4PsMd2u7eG0jpWmJ2W5DwGE0khXIgPsqV0lzoDWsoEsqCvHit4wUVV0QbW/xXAMu
6DC77aLU5DYk7zjUTxD+0ScRiGsnDKwc0sgbsxificFQMS8BLmM0W8sPnYba+9gKhbBZZYAKcIMF
kmOcGGOK43Wi9f6n96uLaa67ZtMHRnWQim9nSaUDCtBqJ/dsVS4tFTNKZXYNqqxOjtpgRYQkSfe+
0SxH2+osRI9VSxzfJh9wK193mZmjuNNYYn9TEv4SmkE5SI8QNhUlIbe986Y1kYxCcMvY/tlQbMTm
DWVHsWHQQ0beyNmSjkgay/arjlguuMuxg5DJFJfGoyEHqgwzsCW2D5sI7vaGK5OZe7j0NBadSrRM
nN//DH+tX3mpqgZiYOa9aqjGf34OumjoKJqT6rr3Bxl/RI/X2TTYu5yFCaNVYl2vlapY2usrKnXp
iHKy4LxkLeE866SJAQodjh8NuOVYs1ZG2o81KmGvUAwtHg8BC0NNVkSYpLcE1NX1pmPC7V9JFBn9
1nCDapr1SH6FbZVHkumHqyubotFOclkBw4r521Hw6srrxoDuuafvHDLr74tufO3VKsFXCVHgNcft
J7cTccgfeZpq/xocLXTQcOlI0ZlreyZ4ARI59sKoPY7JZI2HaXBVVHhUhOEmUM2+9+K8h3CqK3aY
4NDJGtI1FRzxG8PNAcbrZhptupiH0DODUFFv9DqGYeXpatXIa9EjWNsA4qNCZ1rGHhwh4/tdP2xx
FP2HMWVebLmNTRiEMDtZc403c1UxGSXWuk4/OUu7stMKckrJioBSGRVNQZdnctsTWgkmZJiuqeZ/
dIiz2LGPeVoVTzVkp+HgOkh0zpmitOKIBZzj6uSMqb0dhNHWVz2wTbJO9apMHtIUeVEe+FHwG5+N
8aZ1Zrs8di4bNh408DysjT/flE0U5ji5Ff283nVxIa34FGhlKS+m0wXW1laQXGwoLecjO0qn4kTW
Y/p5wihCOgvsU2ejxgjHwDMz/z+SbBent1bUiPKuHLT6YU1MIPaKZcNOVOwMXuw28Ejwf5ZfDclZ
+rRWhdnioDWaKCAUke7MAAKFAOZ1XLjGG1p9kE+XKRvomdU0wPWHNrV865wZajf+hiOyvPX/uM6Q
SzTgRRwFID3he/vlOqPsaFslCe0z3lklO8AaNg7T2DjM6pjTGNqVBg9Qu6yU46z3Nfu2sUOyimNa
Ldp+nQwjPQf2x65Yto1nYDBr0K7BMLjGu0w1ORiouzasSaEJosREPDp2Q8VnnzuTtq1TKJ1eTkp0
sc18jUkN0LQuuB5x0pxUTW3RTAdZr/BhCtCYm/cXrDc3Om4/xzT5zyS/gYUTBNfP9wYMY+D+nH1R
dSLJfyzKYTIezESloWipI9dTWUrtFaG6DlKsyohcDdUbp4VdW/V80UQvgUMs/n6mKlAG0s160M1q
ALX7IQnMbpt0aCDRWiVJ/RguGMXaJ3XjN+ldxlsXOQwjtiChmfyP4Cj6ZruoXeb6zGOsHyCnSYXG
98m0an1PjFZJIr0SiPyGirwIzjHefucUVvbQ33SqK+2NAxZhxoulk9jJQjyWhAoQ6+1WcCv2NsJc
pulVq0wfU+QVCMSWUbiqlOkT02M1/5yMVJp6OHFJe9yfxTmKIJu8UqrUoeGR0GAb38p0NMrXwFEV
LBrLPvCba/rzRzCvxLbBaEpouC9hKr2FKQEVmDTm/xoeyBlmmCwTkkwF8nuDVYsIUkq0KjohIud+
LYl9h9Hup5pzLNu6B0GxTN4nHar8LfRS1I+5VotzifFJ0F6ta4TaaYCn1UO3oRR/ERyYoKRLzPlo
+/5b+TWwh9hcql56Qtylc1jvm7XLEvrgIrjrT5JDznXv0m/4UE6VDbaSBGxcCHqXOhjIwjFnMthF
rURvUwdMJF3yJvUHKuZSv1qzTonfBUnqZbH74gql7z6aOuO3J5r65rCH5KBeELzkEcLSfmqucCwm
2hm2A/BVXF3gzFY2eKd1tbxGxeSCYu9zaH84GKqZZLbCxs2+8o1NVfupe5aAX59bMoXUHQYwnFuM
OWN1Q1u06r6RYWZVJ8tRutwrnJkoyWC54iRuzHeK5QR7pxBB/uSTVS354WOWEx6u5uP3tlQHHceZ
PyoO85eE4z4UX8U4AsSguQHRmufKrgS88BXy0gwGG9U6DGsyn54KQJ34ixPZIwfOpQiArUB5aYmy
mjhkizqC+hMV1UaFEZJtLZp+4yEkVZH3mcoix1WT8zRcKaaI8l0SVMwZO16XiqEyRlZOhZGcnKEc
lT1lIw0gsGede45s0Ax0rBaZhUIBbtOKyXzaFav8CGN6ix63QWr3Ech2H9wCPLBAnGuWEm0cIk65
61RMT2cfd/2sjEbBucNd6ps0LfEJbpTCAm0Bs6EyryOBGIGAymisCfBU0qsuNpsaSnDJmTuz81Yn
DEXN7aPAi0PILHrYfWIj0TtSKCvQBRZsFo7DfNpOpIHeQUrI2kM0WQZbZNBWjDvhI9+NVZ3HV1iI
cxprYxPSQYpZ6E5J07rGYZX76EhDMJ6i8WUuwfTiaey1Kd3+mPgJOZHSWvcDvgq/wbFe6EOefo4m
IaMHJt2Z4eUZYQqXwQbN/v5Dpv/S+AApKiB5zr26+Yz55hlrpZZysnOx/Qc5M6e0aKo7gZTsUVEF
ixfzgT66GpI2VV5aJyeZyYc1NnBNOA/trH7koB2XZHBuoRNrEoE3MlnkHAE3JyyjptyiZUiyD4j9
ig9AYJzuuJ6zS50dfeOUvtj6cW7dmb0i9o2jF9mh4J97wmuJ9bx2WGUe3n/Lps629p/2fWsu8PQZ
DuyAIOKM/maXAFbfw3PVo1NvBvR6Sk0wWsnmqndf0Ud17gQQ6TvIyHS5YH7IYQc+yBqe1QzTEJEE
tksk57y8tlt0IDUQZUYL5oGJEIlYUyKL6W79yWgkrewm6CtSX+XyIARCzA8Rnzh08k09kOj0cWJR
YSieFLzf0Yx0d6uM5bgNOqG/rNo0A6WO3CeuhkUhzUVtH021M25UmQbaje7S42k2bmBUykMVKQNR
CLSLUB4HCj2ilWdvpIWqEdg2iN8Nj3/eb4BK6AgPAXNx3FEdejJv7p/l0FaoNYruxUyrVNF8DFyd
0qscOJaBNrcfmNBtgEHOHvv12VIjmmS/qXd/gQm6FsiFeX5Aacec7u0hLMajOJqFSM9BOHBx01BH
BLLGulpB7iZzMLkWQbQvqYjQi5eQUojT0OTres2KyeWKmtglvvVVZmmHH2qnRRaStBoyHea7gDU2
6+qq6rNv3OSAjumtrFX/vM5FszBkHdYXP/H79+8vT+yMJqLXwSGT7huHlJ+rtlDtELyRiED6hRYq
KM/N9C7syEs9RCpm5+cAaYR2ZWfSACC1eNXf//ffNKO45LT2WS0EV14wh337EXN9Sf0azYEumYmj
3A59pNACwojPtNHk1ybOJJECkrMhqoAKYGMTCvdSTkqY3DlzIXoCysw5XC4Qht+8vPmO++nxZjJM
38CiurdoBL3livh+jd8Xp+ipWwbUK3V7ZcKohMcUDy269iO8qbjfEstAnF8m1Ph2DWcKhQbJ3Z/M
7JQRWDdcG7C3tN04RhNKAjWPMefodOhO4/K8rtf6/TfwSxXr2jPSWHM0oL/kQLxtbw7j4PQK6K6z
EYg03Ta6EjAz1OfI9yxVtX5fl6lt3JaLpIZieGwZN5g9wACnSJvva7kepEmHrkyk/ilLEJd/+NHG
XMLoFGBvtK0W6hFVUzo9+llLClSkOG19gG3HmZaSjhOhUhji3CBPMzdtNkXxJasrZc5RnWf/E6nm
wCuawf76/kcw38I/XUJOZfSguNFoqdj2W0WKnkUwtxzqzpiFFUR+Xqb5TtPBxqPJZgzk72WnZOYd
UD+t+c2K9svtwxjShNvCJz+XF29vHykcu8I2qJAXXpj9X5yP0vZCX12lm21wYzebJhnQF0RBZObb
MOXXhrS1KRKrzOC//USzb/75r/z5Gy16lNRh++aP/3wsMv771/l7/t/X/Pwd/7yJvtV0Hf5q3/2q
w2tx+yV7bd5+0U8/mX/9x6vbfmm//PSHXd5G7XgnX+vx/rWRabu8iuC1mL/yv/qX//K6/JTHsXz9
849vhSTdmp8WREX+x4+/On7/8w+wy//pbpl//o+/nN/An3/8/T///re//9ff//vf//vf//bv/+OX
b3z90rT8DPMfM3NqxotwKqCNwx3Wv85/o/MXDv8v9F1SE7i9qA4I32hDvsn4B5xOMg0ZL8xA3LlW
agq4d3/+Yf5DRx/lcAiZdzpuSP2P//sBfFhv3PXK8YH8+PO/5DJjZJy3zZ9/WG/YR3RjgJMBZoJL
ScuQU9qbNdwGo2nGEoMo63Y5HBg2Yzgx9ELFMIK8zrkt7QDX/NBFSXgjW7tttwaJfc0Rir3DHlbC
eNugeK4fbZlHDV7qPugvbiHCAO14RMaYF0iSkk5lC9HB9ehP6KR3DHqCTUlrEGV7nFowqGE1glJk
jybhmuAOC4vsOSxwADTgI3h4m3vg6Rbx8TtXCx3cPwQI5p5laCaLOoPO1pNNYtyYIlQ+TwqWH6+S
vUo+vLDHG7NxAyyskRFvjEwfMSJb6FS9IjMRRplI39Frog8sr5D3hZlnJn02bWJm5dHG6NF0ALoc
2srDAtq3UDfCytgbnVVYO4uQ0mKjIM4br8zcTJ8Z1yIdDc1C27XEx1zqqXW/hJojnguUvN9LX0e1
24wU1F6I3ybxRkJVrGf2oD77FGhVK4gq7IfsZtRxJ516ggI6Ly90395KoZoOZ/V8LB6MKbaAdZVT
r+8Se3KbjV3aYOXULsRIHtOj+YiLwdAeBFbI6UbEHBZdy3cgFLQKjD0vauR0Siu/ai5N46vpEYSC
gy8F9+ZZB80KKJC22TOdQIdi1HXCHt/AkPsImePO3CPcDLOrBvs8Ol6L4cauihqYJ2NeaN5UOfa3
0Mo5UCEEMj/2mWhfVMibYqelSXuQDkiVTVjmzrfGL4p6G/ezaa8GQgkTQ8sK08sdkRG/gmXwHAtO
yZ5mSUJ/a1TuIxtC1DAyGa3O9rj5DXy5Gi/rIBpr6ADvS7ywSAm/h50S4SrCiX7W/Ca8V4DvIlYw
nwhNLxOk4OR/b9LWYX5PByZ6kH2RE7TRJhUSG20wNox88fwBITE+4WRPNC8xVbT4NsOAe2lC+PG6
mHMriT3pxIkwBbnj+Xrf4HYfsuF5yC1DxZsr8286bsIalX2rZQQ9iOmuQu7Ja9O0CMMmvATmBzmo
VbrPav0a6pn/zQdCfaHFon0lNzrGhezgSvJQehPbQtypqnh2atvdgZ3Hho1d+dE2xmz8yVd9WXrR
SFCLJ4d8+mIqorwglpKBV1EC4dztCiTBEGkFVmHa7hNsuiguTnpbG2y9ql6QAC8aTNiqT6wDBrpJ
m55hIfnfZiWLfSizAugDstMA/oPMyuYhD3RzTlxyyZPuWj35oMVCv4dFmFxrytSC0yA853uFdWPa
B5GFfKvpYuc5FoF111qt+1zYNh5F/Gd2RByPAR817NPsAnJRTRht6r7Jc2fH5cZtneBVb1AHeqKu
aAtlKZOUTVM5IM2EUeA2IiszferDYLbg0QWTT0hKgxeEzlwkNyX0CROYWmO8loRMwRkJxAsMTORZ
vVb5z6GB5gG5aVDduE6cPak6/+LOt+MRL0RvhBcggkRNapYlk/t6gMCxNVTFSra+MwVXNHOq/oCf
WrS7oEYSuRNxX48b1J4mkmm8HDxZlVXTzooYMXiun3FVkTe5dAFcaZTbCjRTBimjLad9hDNfegHp
J7xDN6IZoJgFXT1U4dENvRzD9ArNchOCgznAbp0aEut+tJXuRWE+9ULJQg5p3ytEACmVHvQMKyID
OqfEIc6vQTt4FgPcS9rk/deGkutcwhlLPZxk4E2TsRxKKlPTuPfdcdJ21qCbwPrgzGg7WrRdse2S
MCd0iScPopAxtdDjTImQabScuMdOCjHt8n+oO5MsyZEkPZ8IRczDFoCN7uYePsTkG7yMjAjM84xb
8CbcccFL8Ej84FX92g1mNHQUV+x+FRmZPoipqqiqqMgv/+9BK32oYsgqbFp9/OewTCEtGLyp3WYy
LCNqiVgHgKBESG1ao+r0hEpQlt816PSgSjFGULCQ2vZbGxGYKN2ahIjWRvfS7C00SxyjhVQ4c5rS
Mp5rj546klF6oMMPxJWHaw/hd8rOQOuqOhNNlzpF+MprhKzj5JFB8VJZqskdUU6ARKGgOY9jVRRt
Lo+2ssdS1ky7EZDJYLcmQukmfh7Wdk5A+CWsAy9zDciDJbvkj9ERaZ39Ioe5JfC8i3FAmHgy9KCz
VPseNAEN2zQThm6lR1OwKaUigKrTMNSfgxXyZOe6j76bmqeLGfKGtdb3XzxApjPghpfUzxnz8UD3
VUjjtDSRL4LCkzcCbMi/o0FOHmhs1D7LQjh9T1q5+jsQOBSdMc/1nxL9WSAhclH8QmuhNdpKXeW/
VV8LdgPgJgCs0/QWSnJ7osWefBJ5acWyof+pcrcsE8oyYZlLzyhvSV91LfJJXyL2Bq0MP/3NK2Ho
sFVLnp7jUJh+xwLJMygOwtCpQoR5+iSijzzoDOtRJaAe7UikeGl3lVzSI1MGeWc3KIMfNHgn+k3b
xzpnJJsmtD04Q0g5hR0UAb4gxk5ceQad1p7alFs18guqg0OFdAkq6uIpSMrg73oQYtMG3q6oEFYn
o/nkK5OUzMovivJQN2BHHcE3gbLbQ0RFROKy70Llr9gSm4AfhNyhvaO6lw6fSF9qdFjKet+a974l
AZbRZwgSV8wwedkrcghN7NJETvQNDd5AqZPEqthD0UQ3/WEUyLA8VWNpSo6hVknq8s63MhcAeXGC
M9xM7iCi0AHXQ/vz9ywm1P+UYGmBnijxSGNxCvOCHRChD92xjz1l/skRwhf0qH+Q54p6R4HGsfY4
igDpumUbep47DY3o0VMGidpXfWoElZRvnUWvzdhluZsgUISmStj7emjrnPTSDMJmYiDHh2A7mID2
vbWqWisbSKEsOkjb3DRyWAZpQzE5uBKrzLYVrMjirzLmGKOJQJEhhNIjoZ/cDrBOAxbfTFWou1GQ
HX831iDGtMTXekXLEPxZpzD2c7SKxDiyDrSBSdQ4UoKMoXcnEbThNoD6yrjz40iBe2/yc/9e7pCv
/5FXQgVHfEPrM0uHig7Ibo8PKgeAYqHcRlN0sCFSV9SfLSABZNvibow/8bITabUiohbQtygb8QiF
QUdGecR394g5l/q2FCeYnHBTyGOUSQ+lL1DjyWjnlPSy2ziyNnw2uwjsXaZpPYKn1EpL47vVS9I3
mrgHqPLN1vsNxxw14Axg5sgpEcPJkHqiSHFgwpndpoMFZEuXsdHsMxpoxgNzjj7eKHZh7ehVVDYQ
2osiEtuQzJLvjPuTOXjGmwGvigE5ON0XW5oganlHzgUeFIoEJMAn+oknJyfFr7mkx0MIBDmYHwqz
FpTN2Epi4UC54c9oFD1MHINi/QgxrQxPUFUYiFiKHI1brasRYCbXA8eMr/Sd+dgYLdtcMhNIhWGy
S0rCNpoeueNltAJ03RR/gyCOCeKtMCMQpyte2ehgrGSQKKjNurpkUF8PRwS+dwQJKhKzkOJItkeX
cmEX3JufVSukfsNWLV9z6n/Bloa5RnOqvldrcIXgPTaFEUbPRTUGvzNZj8g6djoMUlyR411TePBM
1MTWcHNkBuL0eUWPAyVBndJvZaW6eZQCnymukLj8KkiFUTg0PsSi0yhVRNeWBnmRjWQ8ApiUh6kp
Z9qsAdoBP8zv1B5IvD0CmsudqReibA/9wkxzROpFtbu2jbNTOUOzqUOZpXwXW/mYMHmVQOKfPpTQ
iXKpF1wBHV3JNmguhBExJyntxPyyBFrsMgCJR1K6pouMwhHQjHo03D4KqFmL9C783QlTQjhdB/kv
GLYTa1N6WRn9AN2ljpVb+gBzN2MdFtQFdAn1ZqfMSWyDIfebGbiQd007kAjWDPR/4AZrLI1Uv+bL
qFNmMFd4ZJMAKDtpWUMIoXOJwlERK6H4HFSwlT2h5w31jlNQYyx1GJMipf6cQ46gECBUCEdN/ywD
/1Ge4b+WRHgsfsEcUP361Zz+Kv4/yCQovO3/23+80y8TCf+dFML/+N//k3TC/1qmEuaf/GcmQZDN
f0BkjRi5DhhE5M1OwuifqQTBUP5B8zqdSSAs5rT//KV/5RK0f8h0KsFca4KVFNHe4oX/r1yCoCj/
MDTgJXPNHciVTAb3Pz7kfyGZMHPR/2eubG4/wQA9ztRuZIB4yyJprhZimfslviv7RbdFl040jm2b
qfncHkfL5Ic5upK7uDSnQjKuz8xRsiLJ761aH1hb4QIZjKTizBfjqvTefHCf6psOT1TzU9Abndji
tr1z/Mo8PDrSVJLMZHPmpPMiUyKGGZiqpKTREDTc8yxz/FqGerS7bUWaoQ4fZpE+VXJEcyGMzCvQ
gfeWnw/Dop5CPjiQntxv7ut2Z2+czX4FNrsgaace8dGEDjiQj/DBhAeBFuGn9HRy314PGHBW6lqL
vPGlgUVdqy7rIjAwsLW322+H5+ftwXbuHQw5+7uTe+c4K3CL25PGiNg0H0fU1FUiN7NB9+nbj0ff
frQ33x8c0V6ZuUVN53JgyrmdNKpqVYyYue3j22H7ut2yPn85+6PzsmIJ2OotP2BI89c/LJIOoS8K
kdLT3eFx+7h3MWVv707bretuTw7/fnL503Ude8/f3NMdc3zge04n/vXounxt7x752ubIX/nu7eHw
6O756okfPvCtjnPgt+Fi/Ep+/fwt25yfP7xuHw8HfpvNr7M385e3h63zxrfwEWxn/i/8nX/Z2Laz
d/bY5Xv5jZ92j/z6O9flV73xXw4be7PhN35zT/bh8Grja/zMZjO7nOPM37bh5/l98y9z7vnLiZHw
iZ5n87u9c/yyOc7fujkemOgHx+XvjHq/yxm8w6fbbvb41fZwYiHeP9uOn3x2/uK37vnW48PLfv8y
TxMTNf+0ezql9mz2xeE/r+xc5ebWZcnmE+vDktVyYXhdiHc83W3v5snant7/n38+vm2Z90fm4fR2
2r6dHkubRTm9veFE9v2OD3143h12u91mt7u3H/j0R+duz1R9v79/H+q97TzscTRWlSl3nac7x2bt
N8cn5+6OkR33K8ertGguvHT2BSgr7sgu5Tj7HQvFYj0+zvN8sN/PJHtb2o8s2495hRnIaf4K33ja
Pm+f57XAt1gf/vbMDxzsB9xgy9/m8+xw2D3wz/0LY3SPztO7Oz8yU/NGYqEenO328O4k++PxyDK6
d8wg2+1xOw80sPfMJHPAPG5dZuqO38WsfDvh3+7+0eVnbq/s6sIujn6TNgMBCoAnTDJGPp29O7l4
GlNhM4R/+paz4k/a4oK7OKbn8usHd5p8sqnIKOFMb4/+hg3BRmMN3t3qmf/DPpM27yffZv2Pv/eF
09u/3f1+/7u3n15WDlnIAFaOpPnrHz+QMYKymE/Zbyzv6WXvzIvCX9xH17k7HNi8+zccnL3LAcCh
sdtsSnbbdrtniU/ufj4U3G/b3Xb75h4eH3EPBvP47Nv2V4a2ZVXxm82RjfONTXy030/yw+7weHj+
dfDtX8/zL/3x+vgW2q+T/cO3Dxz1XC+Pz/zrr19MEcfT3nl44Tzmn0/7l83L/jeOxiFgv3KoDLbt
2zt219f7h4evD8f95vPhuP/58uRsds4Tp4Oz2by49l/3s0fh9y/sKntzPN5zvh/3LL/L4cb+Yzcc
tr/5J2ctFjlq9ieO6dOds9884Jnv3/jlhf887+MX9+7p2zfXfXF+3vbL9wrg/zVW0IFhni9InAuD
InHgcKaf7G/MTjdP6ffdll03b78NK8KHvZt30BNnL5/+9icAnnrbJ95jjQ8+kTYmpcjZJx4P7E/n
9/4Q2qzwvBM5Eh4ZNRuff2U/84fNjcTu5quP21f39fB8cr/lfOSd/e3ux7zBce/Hnb17/dTNH55z
5Bkvcl42HAObwt48/BXZRxyPC0623SeO0DfL/rx5mA8e1967G0ZpH+fjauUIUM+GqdNfAO5Plgyd
zC1l4HdtiA/D7KaJumtLfdWUhc4dm6JzSM03m9vTeX6B/MsK+RJ6v8ADye9NCB+s5HTregDuaxtp
N2szNzXZFTSWxLZT6YaxJTzctnc5Kg2nAbwhImnBu2IRzpD1IzsymJXdVpa6Dc1+QC25k/4ocJ5H
RbeQhqqmiZAFUI2Fl0pQwkfAUSoKW4EMNSs8YRDnTCuueDl3WAFnQ7kUOJW2xCpUZSIGDZQ49hCr
AXoDFi3NkJPQtgGh75jXiAj2wevt+Ts/od9HJiEBRsMKmiOg9BdhpwWjTJF2dLPmZQZMGg5Xt6vj
CDyUqa8M74opXn70Alj0mQEpmb/+wTXkIhXztI0xlXSUmqxs2oLHLBwQLskKcunKTCIPq9ISpAIx
MNSFV5A8z0who7ePvFR0aMNI35Pzbe5VcsKPiPYZK5HGtaFpYG2AbdHFx9/Oh4bqDUrm+ghWWYPP
To6D+5oc9gM6hOrK4+qKvwM1B40Doxj19fdnxIdJlNIOBmlSVLbVGLE75TSWU6/1Vs6Kq+P5YGUR
LXgpjAJhrmGFhHTneJoY0sAuC+ObAgHmyuSdn7/vLgjGDLmyGXGugSg4n7xuggkTdp2SPob8EX5D
nz7dsfwymlIMLWAmvcGp/O2Pvf7M5CIMSCeqc+AGS1uuDXqh015/0KtEs8nb+v9vpszF0VFo0cx1
Aik+3HERfE9yBdit9jfjoPy6PahrroE2I4ivGYOqmYv9VVtFgFwIyKUitNpPcQ7vu2BmygrI9aoV
jkB2F02+XCTnq+VpngrzplFSXE9DG6YffRvSc/FvuDlZGPJB6NfNm+rcihWmJBHoAIObiKaVp6xW
g/oQwLxfrzjf1eEAW+WMAHlJRurcELIJU653nBRVJk3FPpW8QkABVA9X7Fw7kXTglLi4zMwtFdzo
pgirEBIT6rYI2zqmlcTHBOzfb0rPwSu1iaJZsXhtD+MLHLizVC7H7vnIIiFIKipGaBeQkdslXfud
hNcPktvG5s/9zphJhea70ZTfm0k/HEk02kLFpnFYgF2EqTytTVdNpGblCn7/vP8ZKc7HBPkCuheA
k8FXw1/PxxMIZtgmGh3jpQJio86U3tGmINrAXeDDOpYrID804IZxvFO0phfssstaexKh4r093gVm
85+fBIYk+mIVOjylZcwxzO3R0pDDxxIG8VFM5G5bUq17zbvq5OvIgFRQlmyqGBwJdCwpsM0YOL3h
NFJjHdpRKFdioEvfQqZw7sCml1kCqjv7+IcFmKE1cW0A7ol9S3/O4aWAEgludzDN0Q8wd9P29gRc
HtjYQwMPmIalyPx5bm/sCmvyS05PXlKd2/qJ7NCqQV8u9QsYNvKoL93bFi936bnFxdpD1AHFksT9
OoAzcaqcKsoE0c3Kwl61wrLOcSR8SMt1BSmsqj68YnYqUIPRDC11BMo0K1bm2Tn3Y8ZCKVlXya/O
f57PXj9iHrqG0i5Es1fs3qfKY8tNT2EK2iK5sNMqCN/6woue6rZJh5V9dG3x3g9VkjtAet+f7B+c
RW/R6QLIATMb7At3UZ/nMPGDr4paobprTU11KGtKK0fEmtHFKZtVKBaNFlc8QbbeuwjFCXeyB+zI
hCn9JHcjso35NHjhymCv7Yw51qSbnt980U0/FCaMTlXGzgBJ/60Bs9/ShtlFOyrDYmEHaMV+ve2p
l6cuMEgJtDEPIO5ga/76h+ltFb/PUF4qbaSGMlcHreQqKfV2AQnvlQP+irvSkEt3HtUK8uzLqwu2
8inudRX8Ut+ilRsDRhka7c9DaSreEuwUxLYAwJc9r9lYA92VR7j2jKLfKbGa2nFkPNHLDHl9Ja4c
LVc2ByJrhjgvGs8scXG0qE0WQgIEyAkZsvoYmLSS5hD7H3P4Biik6t3r0AvwZ6Vkcfo/dxYsUkLC
B+dX8mJjGvFgohDGhTkJjfUC30v6s5C18gBzCsCqIvC0lV1xxVeQ6+Thii0Wcdl8QKShExn2BL6S
11JDRl6kQG4W+Fq3pmp7ZQPS8P/PAFufH5fnbmmi1VWrfkH4AVblTm/L9pAqjXYMOaj2jTcznaIC
1q7M6JXVJOUwq5JySQCeX1itAkhugauw7Vtd9tFBCE23p+37iMRN+zCoObJBJsDPctbCub0PLzbH
ex1PVeS5f5VLarGYGmKlRVmyxxGgAhWA3NaWILA7/RtWyKu8uysCpfL5tPa+rNeDzplNxNg0ju6D
pEdCoJrGP3UVhgPZ5azBhC4uXTnnhtKplqqhYV+Eme45kgRuz6qlGv4IukD+fEycKwSFcNJgb2EK
ZKoaakVT2KgGgB2i33166wQ5WeuYvvD+eUhE3bgGGQF2+/mQIOktzF4E56lJMLrWxajeAVeDgH1o
14jRr5kCeAabFg9mrr2FKdQ3oblIU0whMmOT7hDcYhq/B7k4/umZzKAIithq0AVZ9E+fDwqi2iAc
ZNC4lSqGGzQPWjvog3LFGy72lQU5i6FyGTN5kIMtlsiE/wUtUSAonWjem1BN2Wj5oKU4dJ3tl9I+
nkyUZNTDbce4MouQZM55PWya8vKdPkp+IUegnUlygN8sQB5v8sGM0Mnzp++3TV3ZvTReMz7uHiq9
S9aILB9LbxojsK5698U0MmVDS2mxctdcHc8HI/OH+HBVG3JaBoIfF7ZaQsLaxE3txArdg7JkrdQd
rq0XaUpskVRgNIunmNQMKPhJ9ABowLDAMtFMVNML+STDWWUjLZ4faH5WkVjph2F3eyYvHyv4Co0Z
0NGqdBvzWjkf5QSTZtKX2EbemVGWEsyMWQZfSF61fxP4NW42dKQjQs3aceVJj/AYgK3viF7oCy6g
n+7j59uf6drqsq60AyFVKxHAnH+kQKQkBCwM4mUjeDNaQdiUgd6tpACvGTE0krUG6TIyjos9opcQ
wNeFliM3Usmhg+Ax3Qa1aBX6Sjw/f9qzeJ4JNiyq34qMQDuMCeej8dQ4g5YcN8oQEHUi2FxtsRe2
ktbts0YYV6xdG5ZJ5RzCMJW+mmWQ0g40CKRdXtigzLw74IHloeCQdf98heD0sCAI5PpkJ56PCVQ+
xN4+B2YEQdp93gbpBp6V8M+XiGnjscWByUItZy7OckQMQo4xhMGCB+QnVEcKteBPE1YzvxlpA5oX
KWhDdns+FnOCLFuYN0AcKukpRdvALbzMXDmSL9MTsxlD5plBiWV2h3MzqT7lmgik2KYVKbzP60jd
6n5/BFGeOXXef+ra7L4QRA9fh4KJNPhRt4pif3vdLsI8PsRMV0GAR4qE/PD5h0DVp4WKPilo0Ohk
aRN7RarQ5pSm4oPW9rSXD72VhIeqoxN5xTGvbAOeCUC0ZPr8TLbcuWmA2rS4pxbE42mkxE5Ae6jb
F+G9gh6Z09bwo6wYvLITuItk8u0EXkDGFj7aAv9M0SrkYAuC0O5rpdoaJHZXdsLlJQH5hzGntWjt
B2G2sCLRYTBUBsuqIwXkJCCJD/A10DTuWcGKC13OIKZMhWiVFxCX3mLxOCt1sdKYwTzWQsEd86Q0
ERsPpM9WrWg/UT5E3+K2v8yLcn52gaaT6cxUIX/mqFwsGmpt2uCXdNkUWSq4qlVqX2g5m36UrZG4
kpTJP0iXDHcFaq8EFHL9dtv8pbvSV0ycQH+oSbCkLe7FNCtFv+vJtUDQDvOlbvxMKvRcMxIipTUr
O6prQeel08wWec1SZJtTo4s5rvswCuW5PQB6OF6zZdvu2SrZykrOTrGYVrCD0Kxp+Cd3z8KKHDWg
42ALtqtIqCbHzMLwWzmNqepWhad+KuNuCunWQ9mDBqikXrsjrvgs/IZEu4SIIlnTxdunmgojzgC+
IMrjlVsNGHfj0BQRvOZ1Rfvg7TW8cvBRUid8p9FaZVqXO0SBn0TtG9j7Rr3+ROYrfpU8WFY7+gUk
V6VZ/SVGsZxGMa+vm62MfikKVnVdfkZ5LStWnn1XZp6ahEQKjeh7TrSfn0Iw2DbVVNLLEZcB27WD
z67XCfczcbDsZPSQkTG/SKUf/PFVxiRQXSelBo5T02a/+xBLiqmVIJ01Zw1Hld7QxvdQPLY6CVj8
7em+tra8y2AlUhSZk37x4kyzLPIApNJOihzZ526MFDrnJMu7a0K1NVaCx2vG5rZeyup08ZLsPh9V
Q6drACdRbk/wYkMzkLcPqKIglKjn/evtcc0Ls9gyUE1gRiP3OjvuuakBAaKJjgh8NlLHl6iRxs9m
Q2sgtH3Jnpdx8fO2vStDI4MPGJk62Vz8XgwtQXEuRZGacz03TFcIeFVXwOftnJ/58yUzqUQT/DM0
3HJxyoX06fp1g86Ihca5b6uIRHszZ5tykKjlZu7tgV05U9+ZyOZTDuJEUTmfyIiOzcRv4eCU0jQi
yg/qiMa5oSfiN2v5ZzNWnbij6VBfeeNcs0seEpPwv84B6rndtkFEHAYG7PYUqO0BuasHeRRTp8rC
4HOfq/m92QXCSnB3ZRnBLRACGARfBs/Fc6udAZVII/i4TUMSAUZ+Wr5iVDYNo17jz7ziodBpgCeA
qJeed2MxsZPS0xGBOIrt1RMtTO0k0zPUQaFeeZHbZ76wooxwbWhQDM5lFgjcoW84H1qJWG45mJBu
57WqH1AYlt3U1/LnyaQH5rbPzKfTYvMRsc18r7CEE+csNp+ql3Ljj15mi36YPKhoVbkRXejbf8MK
964ma5TwAPKfD0hMizjVNU6TklYc+kBE8y4Qgn4lJXd12hDyI+FokK7WFwdkHVCY08cCKwnCww4I
9YS+dvSkSxcNbbFcOSKveQUJrPkdQ1ChGstBiZOOOirnsdA0L10zPaV5iU4e8ZRtlFG5slDXrBGD
zsgqEtWqvPDBIqsjWu/Y3PTk+ccMfnGYE33jIA5DcTf1U7syuiuOwYmsz+fyTOW5LO3Ghlz0A70C
dt9BcomgsSh3rp9L3loUcWXVMDHnzUgVq1Tgzn1jKFQpoKWd13rXGamLkkVLQ2JuhnYI4f7LbUe8
MotMIiVMyuNwVyyNeYM0ZI1PvzpyokhHUFYt/84qlZYiT+A1TO0BneXbJq+cjtzYqEjQ3yLNnILn
45tyMx2CASKpqAs9uqd8V5WpdtWtJmxUD1KfYZD6lZvg2pwSkPB2IUgnUbiYU70Aw1XpDLNomxCG
RNFokk02xl3hhHHBBN8e4lVzhLxz4p0sl7xIuARNJBSpQO7IqJMj6ljxJkkVH74B+rdvW7o2mdB+
kA6fKUcIs88nM21gh4f5ICPhOTWwjGrCJ1TFLLfUUJQSoJM+GrBPfv03jAJO4lGtk0pbphGqlFZJ
lIEyqFgZVQh+43M66p/hiKi2Ikye274O1BWbV55nFsUaTkyRVz3xyvlAa3Mij6DA8cVLCTLNIDsi
rpB8Hb0g+jtPlfQNhonKhdq6OsgQbqwcNpex9Fyc0ubX6NyOtdz8opobg5Kgmt4ag/TUotCNQEfl
/yV4ZXuaTHrvarg3TkhTrNx8s2OeX0dzlpSdQlWAhMKy2DHKVpyj/c6pQ/ntSfB8mdb6vP1ye0Ev
hzcjzkxYkbjxqDguJjdoUiEQK+7ztAnT3i7DTPtktVPsI2WshltNQVMZ2nOxsz1q8WuIhsszCOsz
3ggYH7n85e3eGVkbhtQYbcL54M2fgg4aZqiJsq3qDflb02r+X7fHe7k/SVPiSNxSvPWJKM6dSS+p
vqkyx4GMatKB//0Vw0e4kwPT3N62dG1mgYfB7UPlnXhwcRJA/S6GkkrAK8KdQLumwGFD0SAPegc2
5FCiiOVNvVtANBDvyU1Lv27bvzJSgm3uK52HKdWKxcrydpCtKeGWzBAEy9CIgNeIsLRutI3eaciM
3TZ3uUthReIZwUA1i826iJ7qSIijoam5TuSk/MkF4qI6F7tS7EGgg6LFzk/H8jtC9sUuGhV1xY0v
NwvWSaWDUBYNBEXnw/LDy7NpdT1ua6wD94rupEIXbQ0Czj/ekrMVEwTALJtIF+G5FXzUBLzdEyH2
gnWMRvWhMwfhcHsirw7FRAVMxRadnPOe+TCUmuf8rOrJRPZT8QmsujdSC4cPaOVgu7L3SG7LuKdh
IZa8RAdbxI1pnyEbD4u65lolHZDIPPgHQHrD0TQb4Y9DUsBr4lzsMGgwpfVyMS4fYoJyXiJBgGUo
6Ux4Lsh7bVJ/UD/dnsJrvgj+kyLknLAkE3JuKo1CkffWyCVs9PVBjErVIZmQuvLYJ4eirsRjSdmf
tuio+E5/Y7GyFS5v5jlS5L1CPh8J6uUKavDkgQkh+PYGX5DtkoziJ9VEShYijrgcHAgEfCj0Q3+s
VgZ+zTLs7JQMFbLf8LmcDzwXpoJqc5JDI5OL31mIULczGKkip0UotwabGMfPgLu0tcPuymHDkx6I
AwtMMnqZ928Qnyl9iCnsUSprR+ATHjpzCr5JRhuvxK2LMZJj4a5CsREUJArfVDPOxzhKtQwlqT8X
8PJ22ipJHL0xTtN4yEY/MT9Dl+BHkMpD57yyroudOVueq3Vg4kgSAwmZv/5hZ3pdAM+IOoauCKWL
C6NCvZPyLvqze+OfVhghw+MlQLv3uRW1EPuG2DJ00YxL7UFDi6FtymEHObjqBhnkzHoNglYDJre5
vW2WScwL04vLEao9hBAVBf4pajKNlbRu50/CJhcjAVXGWnygiJodY0X45A3eANuGZD15bbO2fRfO
9P4xgB4C1QGQTNy+8OIqDwGJG7ClmL7fHrVSHzei30J8EHb/zpJ+NLVYUn1S4ABLu9BtLSvcIGNo
uvJQ5ytLujhq5wFxmiIBwaOAl88S4qRlvPpDU/fd0KBDItrCmTGGgRNoiZLQ28IlknApZ2WtrZzx
VzzW4Kqdz0KAeBfEpcqolpWWW74LTsI/NYNAnRsPXrFybXhz1oTzhqfkRQP/TCftqb1M6Nb0hvqD
hG+Q7eCIMeS9lNfZdFeMtaGvOOvF0Kjmsw2oyoL157Zc+GrVNYYqeBnkQGXj7+FAGx0d/O3K0C5c
kfQ56qDcgEQ2cwbgfDMGkwpjmVBATx6r8BX1k+lmkZw4EGxX7u3dd8UU4DCLhDZoIG7IhdcXtD1V
sYxEtEcUvPHQtnMHbik3tspqZVQXCybJPKZojzAswBBE3uejapMQsH8uS44fjn7njHA5P0blYG2k
MaAehKjoyr10bWx063BywqELk+PizLaiHOXNKEVBS8wD6ZOsFV35JWwaWUC52jfqZqWktggA6CzA
I6DLUPjfTC28CAejWC+loe1ZtlrM7+D2KnbQiaUOIjH+M9dvYXs9Olyo/Cn3vaL1K8O9Nr9E3TyS
Z9wOUhjn8ysLFuI1WSA7uKYJf34jQ/9ckYcWBYVwIBefbrvOpT0mlZIzdy8PjgsxY3R8YeyOFc+h
tG44vqnnTgKToi0F1lPXKdpK5uFy652ZW75sEG2NvchTPUdOYnUfw3cIaWTQrDjpNStgdnh8E3CT
1V5MYg+9UpnrkuCM8uC9mBLFM7mV1T8rWeEpHFqcjZxfc21nGbgkUP0EUCCpiD8pyXdLzDOX4kGx
kvi6HMuc6SWYn5F+c/7r3CEQBmk9f7AiF/Y7mPDg69sJQJJWOiCuWplTM4Sc5CuW3TV1rvRBYQoR
LGOTuPPhhtyGYr22+pd7eWZoBxlMwyQwj2VxkQy5NyqlOStcz0xjgUjDaS9FEHdRI7/t11dNmewj
Tvq5pWMRClUTY/VLBhTB1ErRFJQ3pNWGDWVsv+JtF1El7Ipk5Qm5RGh5ed+dr1CVz+21YRi7Zd34
f0O5n75qml9uy0gb3NrMhaNPmnRlI10b30xsi34MYTnwg3OjlEtLFSXgyLWmsvo6eZJ2yE1NOBBl
eSumLn2Dcj+ByNzvQDZNmT/Kh9hVRKFlLFozdot+yndWnfyuFH2t4n85iSBQgGxQruFqgRP13Eit
SHGj0mfqFqoxfka1YHKbAsbznhTTSQyK5JRNApSbt73k2tCwx/CoSnHHLKx6OnSIKJRD+Cp1075X
QZsFRWr+sS9SSwRmA7yN3iuigfOx5YaYZlITRNB9TV67y/uilrdThBLFvkzlpjncHtTsbx+yf5xL
mAMPQjgwU8OqC3PaMIZxKRCKC2YbfkphOLVHA3LMVC3kOymIvNQOe0/Zq0Hj/XXb9LX5ZM/xfqVz
nYbo+bb54CrDVBeCgGS9G+n64MIEF9/HjbiWL7pqhdQ1xyG0hhAxnVvRopbUmaeFriF33VZB3Xor
ldJa9vbyZuQdAfaEyiHt5LwXz610fqaW5aRGrjeV6s6Py+kJLbnE9Xmv9shsD9bKfXK5pQEtUd5+
T1cTzS32GdTIiiiVsNH6JAa3GhRzBy9Evw6JRjJ17u2VurLfzowtRhc06EB2Rh+5pkGI0TQSdSlD
yM0975Fm2wEtv+8MpF43t81emVQOZB1usJlBC5jb+aRamYg+ql9GLiycfu50wAsUh6I/+rQhMkbB
PlahvFzZ5dfGSi6c3NucZyBSPjeae4YXQAwWuukgRtDeRUUbTo4x1b1U2fFgDJbTmEHX73zEn+OV
2+HKquq0mYOQIPPAqsrnxlWj7+u6bWHzJf5CNlf1XvW+UfaTknd/357cK/uC6tE7hJbuOHH5rhGl
wgde16RuQPfGJkAS1M16a1o5zVasLPuXmxa1IjXoUhcAv+EgF6M5yWT9vD2Ui1ljrags8uKlUEtq
djFrA+82CopR7mqxUD4lJMBdsa76XTBK+tfbpi6OSyrYM+TCokQDNGE5a1mVVX6WpKUb5Zry6oHG
8g7hBFtl7eZeJVoud3kPY6Pak4J7i/qWXPjtT0DZ9GK8HGPAIwmO549C3vHcS6hVx7RnxuVm1MSY
DnRhUhI5+dQlU+2jh5iqNUB3PUynxLJHs6qhJBXNVNRjR6Jc55UbuIOlVHqZUsQ3/wpj8BfqoU+Q
mvqC9KxRNF+9MY6QhoIXuhZ+ZmkkeKYjhKInRHYYoxQfwfbqi+iFoV/WlSJUpZR4o11jRZXy2g0F
KlSOHgSQYNphAM/n99II0ua31IhF/3WSEaJ6qFKjSn+Wsdq0jtwi+7aJhDyEQBOJmig9tkUUHkUj
0iMKYlE3fhuCrKEozutVjI0tl68HE6oUdzB3UlWDJlZMRjl2IyVIzC8kWGT1jgahWvxp1bRdfY75
QWTXcjqypMwJzU72N3UGFCtxCyi1rbug1HhvUz7N+hdpFHR6NvMmgiAXDRJ0C6KxsarPgwoP6GOV
a4KyTyzLIz3HWFDQLZOxVSaXOgkV9X0R9nR+byhgILBOGq3wSnFfBbXQ75o0ilichA9guDSshKHh
pFZppfY4Fp7o5oGnjM8kHKXsJ7T7OqSyDaSBX8uaR3vnJlVeCA9gZHPvoQmtCYBzK9UhKZ6u5qPq
oEm+Sa0v0p4MFDqbXgod8SLX8lVz3Ay1WCJyamhJ9FTPlDSpKyhCa33VvNGo34q2SoLWIcWTtS91
HpFstbssSqqA96xnSftAkZvhWQ+HJuYJ409o28GDLwoq1OBy1U5fdQgW/c8hYsWlsIW7oO+SQ9J2
LRLrQVvQLmMEpFme+t7Ik95uEr8fI4db2yDAD0d9yL9Ws+AjGaussBrY0xX0aOmO0CbhyawVP/lb
5f6Wkb0RBNOvXWhyI9mkyi9q7Uuu0+rwS54m1Y9JRtdlIDqB3xlRMC93JdXOCKd61bi+Bec75tnI
1mvkjSk49bbQzWk3orGYfW/kVIpjO8Jve+7TpDX6N06xThbtplXj6VPZmkAfd0JtjbViy1FWocQT
+40C/XdoTrL3q64yWcOVUXujVUEYR0n8ZqrjVNPFrg5T1aGrKZTj9yKwJunYy4U6fVazqvVfkIRr
sle6F4fE1SxPQN9AVSbDNsUG5vAuD0fxlMIvRmc+SXgEHQUQI7TztjrGq7407vMgL6svxHWhvM3N
gES9A9SuDkSXbiLJF/blmFDvtLNSHcfvmZqyUbepOOqmYqOCCoEyl56QVeKdUslpYTkIQjdJv8v+
D0fn0Vw3j0TRX4QqBjBtyZeUrGBZwRuWpE8mSDAHEOSvn6PZTM1iPPZ7jwS6+96+R4kgqjNHxTmE
NFjEaAA3i2B/NMlcoor3/yBpoFwdcjXh/EndbnM6ecIW1MZk7JLqv7kkee/t+o6rUlTgKXc+x63n
FQJnKpE/WJGJHI8L/REMo+3LLCqc3XkKqbInsqTXLU+qdJ+xxSwwOPpg+WqqrQKNKLwiGZfsx20x
TdeRS7sz/9KdE9Tj1TjXql/Oo2VPeMoMHUkUQsgL8+C29asQOlkZQ5pVV6CDlgpftJuwjQf7dAwy
TwpSlbNyWePeu9r9huPrT14HIDieWu0POuEMSaLV/TPmHXYlKnSo79WPDimiOzYIrb2JMQpN3rEv
drmma0K073GaNkySh0Ss1fjQVCSQXgaSRMoKF+Hc6SoFXrUm/8WNh9Zxmqst/DdzpEQ3rqMn529U
elP33ERkAuD0w6CE2ZAd1u4/z+dMTj1DtZCttjTmxglJGHze6M6XF2fuRkjvdRF6NxQheGUdq8Rn
NDdkHZXL1l+N+V6f1yB3SXNYh8JNWako7sLcU/cJ2wYnACP6Hi2tR+eB+TgFz3EZgNpl5jRaL0V+
7tR92JuVleHeH6R48/xp67/4TKX/NofVhGOXBaTkzD8L4cFVetmyGWKgf8ZiTZD1tLVQ9cKVoj0j
7tsb3vzFi4WTiqYZ+ltwy0n95EFfGW5dbuD8YZCl3W457/q3XTJVfAGUNuRfEaTl5rHSIo4eZ8K6
kzf8P0N3mjpRRgfl9mY7U7tucwqiBKPocYDm+N2x5Dk+YFUFsWGL0iafPLIdzxz83KF8HEOvbf8D
2ViF7BrC4euP3W5G/7uUhloxFd3o8VTzjDj2UUsbtK8ACXT1u932Yb9WeG0n4NA2r/VLXsSz017k
OoVTdHKCsbDuxdLs5Zbs6Lga/5l4W51vo+XQrqmaXbmIbCKe3fv0RmsXn3X61ob7ga0MM9UZ0SpF
YdMkUWXAfkanfpyowFsHS1Q4sI/2O1oassJBdg4Ti7qq8ODMDLICPxCVsim5lDoedIL6uVZCL9Pd
5kOq/CFtzS0HaWzHcxybmoV0KETDXSkC8hQwxywSeJflPMfuMC3vDV5QFu5CC/zTq2CRZhr3Bb5K
F+AqrLXuB33u6FLGL7ZALH3JV9H8V7R9FTOyrI1m5t27L65gXpf5PIt+Fg3F2HzBn4mfMHUt7SFp
HGUfQ3jcl4L3K7/VyldtxukzvMUuYm86+Ua/Txh5nuqtq/4Ly2BuLn1n/cd+XcNHdlEL4uC5Ft6L
mF1fthCn8LpdB7X8plKIGbyDfWvOw068xplUnHw+OlEubeZ3yRhc9snBTILFt3np3Igfa9vF1fjD
VgYJCb4CRh/xBxnmO7IJggFK+qkKg/wWMCXQkb6p948SuEwCutYb5LFX03qpqnlujuPg6lMYb648
SactznQ+hFL0m+4djGz5oA5903ZOZjCKH0aEi+W88jneffyXdTbk3DFZoA0/SrnVZBKRCO5BnB/X
RV9NpYm2VJoYZxo1SVKQXWRXcyg3MdnrggATUAtVG110M86WbJk1dg+O4BpK3Z+/Kls6T+PzcBew
paPbheLgW8/CVCb5/Ynjznud/K41qbcl0x9ZRcWfoLD5P8US76M7kq7BNyKEc1JlhwHHiUZQLayl
JxAQ4olilfShHtR83lj92HV7O509OVX9le3YyzktRI/bP5ol9+EghwhyXxVMK01Zx6MZTkkjj/kW
O11W8Wfuf34HxuHA7kw257kHuMcjiuwgd2oRvIhbwyVSRY1JQ/jmH8kaABGHMGwPuJlLPoNjZ/8M
nmJgoR183N+On6bMyrUWJx+cUMC/tsW4FAR9i/eu0V5GR9WcKlnzX5kBU4MXOm4V6DW3eBl1VeUX
WeSrl0ZUKtguqjjpssSt+3tdh7E6RV5Fyk0yLeF88rsJaoGT7DAzun3qGDUZ3LwQslwlefUbJzju
gHSe1mhqgt+NLioQrKGoZogGUQ8gRg3W3gVR0bN9XfhJkbXFGrmHjt+z/zXsjnfpiqphEOjXNucP
CVjXdbS4e+qzDQRhI5o5zKYd6MypbYy49zBwdZ9upzcYDpyZ6RDapTgomAfuwddRoo+G6re+CqMy
KHCHt9EN8JxInuOaM5zSPWn1t959u36HROi8NXXPfVKpsvQP7ZQk8B72wuGzuFObUS3JOm1XBKzr
3I7BixfAN79uc7z/mfJN8bTDGXPANg72xpqc4tKsK0We2fvEO4TAcyz4JJmQwKhs+QCWxfs7yUTd
ljUUr3R2yLznMEwgdrW54WBcd1f+GT1n+ys6nSepMLJ0n7xlJi0hwNrQvOlxMEzK9DQv7S9ey20n
d9Fy84V56YgHRV37vC9C9gen88qbzg2WJOsIAd9TiOu6OBSFiv0LP1VgTvsCIYtH9QegzIpJdcwt
/Iu0QCVWl3L9oUxo7Dk6NawuRad8zhkQ7yJvVKo6675Bnf0xQbHBWZ2YgE7HxDd4TXOr8vPuGYes
GyAOzVlQT/evqgLO1MeRLrOpWDi70IQj3aQra5HNZWTH9YFJnFcfEJEgqwzR7LIVJuhZeL/CUpgz
LiVbXVrYhv0NtQpdm+ZnqS4MGfj/caolmA6TlbtNWVpRrwjrzTfQmeI/1Xfrf2TBqI8VQPltC4ij
xE0h+oe9WvRzm4vaHhweqDc4QM50BhHRPo/QvzkzG3f3T5ENa4oCJ0/EIaCg8M+ha1195dfN9JyX
FN97Rr8P3wOSsf80sle3Hdk66g8qr0LuAsGtleGlJcgqr2VcUgy2NKim9sMHf6vIxdhZYEpO+PKd
8SSiMbJ/qhZ81tUsYY+ks3Gi414b7qF0Klt/PvZJU8BDEUK9VwV77SlLf07zXC3bOh1MA0n7zFHc
3UUo1qz1ggjp0mhJwhQwBtEBWCqSf87o2X/OLJJ/kwzobE2VD2CfnCVAmo0n7jNMdQCf4JN7xzyg
Pcfv8pMdad1m+FhXSMCYVP1Gp1Oy+19s/dEDzdC/KZHF+CfOo+6zaTfhX/uspZ/RTOMyQ+MeB2JA
mAmf2FbRfVYFOf4LpQb3xXS54XXp9uJv2Pbrr3CX+Ucyb+Jx8b3lMRHJqs89FQ8mzfmHyRE1KF7H
sqqG0yqbqYS0Z+M8VUu53a1DbZ1TLVf7GZFOqtNAbPNX5Q9dQ75M64eH3HrRuXbYkGFwU+wfkyPN
D902bu3F6Mn/hOqxROzxbN1Hz+GxH6Mlru68ynP+scu//jLC9DxKwxR+mKKunlVAcAZrjPV0DbWD
EilAXjHphlvCXGqMt9thWMvmnx0c8dlOFhzbtG/b77KbSYQBh1Gr+6ocJNppY9pvt57gcK1boqEb
CwnPFDvwciMa24MnbbfhXwFH5+/m98XjwhX+ENZqBtoEzSY1fGtf0TCPN7YZYAgnLb95itcHUnat
BXVgXaufVV05MUR05FZbVFS1/EpG2vC0giNNV7WpnzYhDsoH12tse+qdMmA+7xJvdDLTZpa0Gsog
OuP5cN/DWYMvZg1fECoQ8Lp7rFpGDKro4Q+WVfYxlZGN6EoR3mP0J7Elx9W3rG1oa7vrHeEXTp9H
Y3/0hhnDyCzn+RzBloGfMjdzmHWLBxNumSIestxIeZ8PsXphDlo/r97CHIjGb5lSv08GJ80JYQhT
mCr2SddF8G26pL5bp3Iqruk7fHlMYoqY02ibeM708iPnOLlbXLlDVM8na5PkmTu9Kw8GVPtNFTpm
vhq7OvzbGV/c/dDaAxg3Sr0WFKzLdVSMyZNK8s2y76jZK5h8G+TZpobhGLs20pfBhUjyQ+yS/8WD
b7HhtHl9I/dxf5Hr0s/ZCHSozXJvAx+48cucG9TW9WSM2t+QVTeQuhtbc6fE094RYhHwsgGHAeVs
X9Dc5Xx4vp0t2d4Y+/nPgfaL33pkuTctZ6ZLaSGoAQ6e3px/dVk1N6z4/RzhTK/C02hKUDFszswP
EeglcnxxiPEF7GsIsSdw7klg8y2CE6Sz1MQiHI5QXJsgE7V0rgKz8jETFh9IoWzWKEp5n+UXmmb+
x+nl9Cqx0P9Fo9huinqpsAaqOnmNV9P9xySwfhiXvvmsgt2/6viYY4b4Rvtr0YyIycDnjwttTfIr
v53qmL932XiiRD6vx9zxjZe6Mh/4ZjkzmIN4wfRUkyRCs+9hjeD0jIYHQ5f6QwccKxeXjgj+mm0K
7qKwGj+AhclXPxJSEdNRz596KiNYWzXzz2xqupBYuKCqvXRcpvgjL2CaHReVFLd7AEwn3fgS7/JF
OyXrVHa5JVKUIsVxF/ew5VHdsco1iDDd6DveRaDK97gMJf9ur2cNBPdGd5Z9lUPVND+gw5BVUpr/
veyGc96I9S6Pod1TqgXwLQcFjC6DrRMvR6qmrc3ktFdvWPPzB28JV5M29Ed7humSqg3Ftbu0ISmF
qenDqAP0w5L+dTxu4wcRbPI53BPJ2S329rFr5/g1KHx3u0p0oZ/7ueq+ZmzVd2xGdNupDMvEQkly
/Dd6doCAHjcwC//l4D7VpuUKyBUZlxyxYfRoWyd6XfyeVg7nsHxRxnB1rN3Gpg+QH1tfz07l39Rk
sXKFtX63HPzWFW9l3BEZR8+Q05DGkhypiarlttkBxaa9rAeT8oqHn0KsdXEEWlhf/IqOOINcpe9b
n36CORAq+hlKaHU77oQjnHORuFfxpKPvopHtNZ55qpjaUGK4c2yfmSxHwwHrcb5mNhaxOsRBj5Ud
XhFHlGRX/q5EfPpa6zkJT/PceacgNFT07VztZeaN4/TuDGvyEGKvw/XeEkOS6qCpxywhEfIGYbOD
jzrq8jcpPnOf9XPr1adyMtReMZlVfjr7RfMbwn20Zs3a+zuAJdfeyrjYYF12c/kUV9sQpU0PTfLk
x4t74jfugb1OrDc33iTesVCx4s6iuzcdgjqYbms24taLRqJ6jsQ6qmvIPFyOirJapZxF4pIox5qz
U/RRdBiDmM30oOCQkQzLrnO33u+nuR6S426VvtnabQxowMCupYnYpvtyDbnV2qhA1IQ42F7KCKHo
CAxVvQV5v38AhHSGA7+hvgVs5rmHZJ14uGudN6+z0P1n0tSyyEIqlC9Ehu3uh1KrDvTM7a/ZbqJ+
cIhfmIunpGcIfLCdP48bbL1yfHf9raHsKBe5/JK5V4SHuI2H7VPvwpnSVs+8BZC4+RUcSnU6w8nX
/tmUScRaczkmX2FQju1xGKd9fV/zxf0dIyReNuMoXpzdLG9dsyZfzdLV6hS7bftCjrp8XTpRjdnq
iwYsLLdu6tBx/9lFlUADDpPu5I4hT2kSLmt9FNOSxEe75H15GZl1T6nXSne/LeqEmmWnLf4dyonx
oms90gBgccr6UPY6timZt509xnHVacYcfvNbW8ISSFLfW5HaUdn3WVaUoV7kttERpHlZHMBr8lfb
eIimg7Nv9o7iGR5ou9XbkDVM9MojG/kNdhw0oQ+xmTAuvmoQp/Nxc4bhMa5EHB+9GLtLtq7DtmYA
uYFpmmiZnUxAnQPLuvUjWDYU7n/eFjmEDvM7lN4lSNb+75AvZJ/m0TL4GTNm2pot8hcmPSLs+utJ
eqImKNQHfMQSAMfROPYKltm+Bw9Ltepb44iVvY15pRUq9jCkv7IjmfJqnPv15HnUGNhvCp/Wsm+g
hFUs9D1V4+I5/M8hx7l+Rd22gaJrTjtTX5mFbRk+NjUeghQyWs/ETTfRLxLx/Cid+3D5D0+RXVKG
IU5/wM7a9ocGChoDqz4pHgxMQzqKrdHO2eCbXQ+BJWs1C5okHnl0PHlX5/n0lEi692zeutb9Ob7r
j9LKhWMafZ4/XlJNpyJ3zbO3y+S+b+xsz1j0q4epLVzvEJAL8TgnpDkSuz0TAN+Gq4dc5aqFSsCZ
PFecloSR0UujqgJgWlUYN+sA/u53WmpatYBrsEljlofssd8FoZqi3tf6phxj9zL2PWz7Hg/Hs+Kp
Al8q6lgxq5BdwWFc8kKV7EvACO0mTSMKce8MLS/eD6QI90iZeQVAFHJpnGfhktsP2dazc1Z0qVfM
VP37LlrDf8pP5MK5VcxbNvEARSkIy9056b3Q+2HMPfO8BqIRKQjTbSIPQ9YRIkwZNVnf9Ni+t6Gy
NsaC4e8Ya++xwupfK7FqQYYYvA5U+2t8h0g0/skxFzsYABiFpOW4QrSL3RkhoFyHHe9cPmG3hE08
p7Ur60+hyp2hpEz0c44roT82kUi2TNAfPCS2onKCPD5C83SmnTnzVuur3PewSswWWSYNWKmCkUnl
OmYLGl/DL7l3NABWBmMWVL38nYwufbXL5uMTko/LCGNwFwohMHvprGM0qS2a+4elpOQ9gBbTV41W
1BimEGY4mFWZTy/fnJp6b+1vK93U7pU35+J53KX/iO13hw485wkTVqcdx2OD2ne3dwEDMFUE85//
iwxpYpL+21tGey/afH4ROcTLYzIO1Xfga67T3tj9c93EeO9vrfoeOmI7aA78/B6AX8gRlHfei6kl
6bqG6dMl8jrvK1848vioPGPoovtygMo8QnUUDOb33ZCytcSqZg2Z+BbS1KrgyD0n71HQpida1b2H
5xdsb1gWxN8WZYKLLFF2gt/riuqO+FL0pGIezO9+i9V2jvwdCkIPTv17dMhpoVoPvwUZkk5GMxr/
8jwIfuk22umPsA2VtZoX5w74JSeNVSp/bLk+52ydXXODOMLGLW7fCLB1ObnhnQ12GSLNNPWjdTfq
Xf7K9t6zIiTt0HDfxZHhsBpZTHwa4rYabqY88iwCU2OCQxHVjCnJu469yzJI4rECUlWCA2z47R/f
0M9hRamps55x6ou7KoaleqHbSgPJ2KNYwy24cAm6zLWbHCHc25vuUf+kC5yS1ttuOfagD2tyh7Y0
jEX3LxeNlFlr1UArbPzuqbLJtGbo5eV0SmRL0AuAYPdxpARxshCn1sNE+T9yHMQK8YnljYVteOuQ
PK8KG5zKvIGmrDnrWEkyZbRdSXbzvqEHVzJt3EU2GQ/J9maWSjwXbgXGdtvG8aPVOdNaQ4S/Bstt
+oeQZNSvkZvnnkmz+0BwcOc9DDhTckZ2jYbE8aMQA6l1x9ecyZ9zrvxteQAtOzU3eTjvezrweoUn
1gLR/yrxE19t0ciPzTRRy/txmZS4e4ApZLh51Wermc2yqjnS0IpRa2SiXqsHjw3Y5TjOZjwW+YTE
b6X2+X43j6JirJ3wUaOfkva/F9QKned1n45GmD62E0dxtlXAWI9x50T/Zni0T3JbzHTTxyFXzsbG
C/BbE9gP5uCRzCacyOeQHFx1VUo85D/XnIUA2nc+5V9XMLcjesbLYZhG+1tljfu+6Tp2U+NpccOi
e/cdRiuDZyK7yXqtkIBflzoyEUaCBg0/KKLhqpkE/8/NaAZKWhnVQTboOPiH7hGgduAi+BGLG/as
WjnRZpHw7nwxO2Es3nKomQyktfJut7Fx/tQCgvZRFHtQZmuJys8cOUeMjxTz3wP5cd2TXv3t02JE
fucDAWyh2ajbY7RVCcjMwUzwjwnhv2bgAxm44xH6TbUE/rPwc+FkXbwL/7y5s//uBG35gkVW/V2Y
zb6T8OmqMzp18zJUZfA97p2yKUWPw8wfbe6z7wZ5Z5N4WMdjYBL3C/d4v6deXrH4z2an1FeOrtfX
FpBUcO2pNh8PM24QHmSSm//xPtqB6eGATlyaeqPEw3kzHEMtVH+cIDffTCRMIDfZVn7nfsMkwO3i
H5L7Gq6nqNzxFpZL4Ag6hk5MxV0BnJvPjDIgMsvzup26ZfHrrOG3u27dDvZ2zhLmt+7X+bFvd4pa
kU95kG2Mq/1j0Aa2ynqn9p2bPa/HPCWMKHgXnkURaovYm08VDexTpCG5ZkkgxHZVjsp7BgpDGoDj
KmqDqCO3pZtdpjPFTx2QFnne39et38PxNWv7W4zIY9zSFanEO0TYR2cKTXFaxdz8jXqqo6xsGVan
tQCOnTpe3T/Pgw3+wz3PfKbVSxel48w2jHyTpBe6d/62efutHmUpUl/nTJtMEUT3GLp7fYi5h3eY
xfHAoSSChbU6QyLEqYDlUp/zGr7wjcfxweRZDbN7lMlYPle62Bj3BKsojx2+JNa3lMdYuZ/DPfMA
O9M+6F2/+A6dQ9qQYVHwx8f9ELbePkNDh37Nf7r790R+rzyg+LjX4drkmt23JLwOdSwsA/3V/lZ8
lS/9vrPYbKuk7DKhOfsyozxF2nHbDf2JkVDxMKmfTI56Dd0X4ajlla0WXr92yTGgbE1vp4OS8QQ6
WPRYMWQee1dTxfv3gU+AA1JGLUKX53PYasosXs7WGyGfl4wYCDTB4EpW4kQTW4bDDCaocf1zPZPf
xG0Q5UdpaSLgdG/JqTWzqG4DAlzDNLaOLdPCkEYEYJ2B6iXewuC7Dwb12nKkKL6EaLnqXEqiQ4wH
Sj6BeV5uN+l05S3VWXi79k7UngPTQusNggZTDZUD0xrXNe54ABcjGMDsBQ+PCoLu3WwLH2Twy+Kx
oel6tfQE7MGIjlCDPe7zPzou+o0tyj3CBsTVUR2ResebvqdMOTXM1AEY99u4sDLrj7/cZe2+RC2C
8sayjn1h43r5Cg1LXY6nluEXo3s0r5llyI1DaQj/JaYp/9vQVr9rpq8vsg+xTuQ9KT6ZDyAdTv1A
aX4oTS/vZ+weOMTQYMlOMptFcjBSsxVBJjlBm+v4EVUdh+CimJZzk8zRmFW6nPgp1ohHf477Vqat
muRLgvXoQ9WufXGGKF7SxmvtR0s+tXuolBGP1BP7y1wN/OOjuPkj5TK+aNs5ScpZ7YKg9/Gd4ByT
I0XLBsmYffKw3end9mlOS0JfGDUQJ8+Yq4/GOHUXKz8Cd5Z/WEVaHqWgQU2n2ExfnlO01CM0Qf0h
R9a8aviAlHT54t+UlKRhVhO+2uFZITKbgE+fFFzTY7Lg1W/6M3eh+ozkGswkW2+7T7bTUIYHiROm
POR8gW6GJzjiXc15DrLS80tMzOSEoZ/3GLbgNLuILS4/sAQwbbvbNmbciSKn+xfiber/tDVjx97B
Xt+3NZXncTNFj6yFvNsckspIe7IVsvZgw2bItkhLPlnOpuRxz7lg0MZj+7fXjv6gIWB3u2zE/uy5
m7OksRjWZ1ls1ZO3GQghHnBpUmWE3/UZfg2U6Tqeu3sz58OvRnr+n7Gl039k7OTLbMB59XfD5/pe
dFvzewo1JTZ+8ApPWJn7LyrYOrbut9L/JZC51aVri+FDme7HgUgPotOV6Lb5vDitFqlZEu4LsS0V
chJi4nMYYmqpFJ7fdB3a+duw7fE3pAUtqDd83k+fIqFgAunuW6piK/FeJXoJM09NwWMZ7QH9U0MK
dbosnvto/dU+NrDJesaVsvrARUfjsc3mPwuGpknV9PPkTpMsu8ve6/atQwTmIU5qW2aCYYCToheo
JGXQxPhpD7W6U6wURNkovZG7d+UPnQYlFwU2QjEQrx2x1RfZ5JiFpsLOj8WUY6uofqz2qZSr2vCg
LeKNfry+9wPG23zblbjvx7l4YHGHkNzcbeWV587MfccfWxIvWQBv29XdEh8iBmkvDBL7d6cgmOMY
OTWzWDOW7i98km2YsV3CsIoeLUSJrtxoyzhbMWxQbrWP2wK/5SAGnx9ZzcjHBx57dlkKXHpvQvm9
Pfhqcy6rQHLn3C7sR9wH+XNA5cL3FIrl0/V3lH0W30sYMG6w0ZyLVb24eRnk10SvrvftQDLMicef
www7HvdjF2DkRnU1Q0G17o/MmJo+5HrYuvFWSM6TNJqLWR/mWg57KsItv/cSzzwZL54/jZzleHFJ
57hpa+R3qrUuR4qUwQezu5UjLxqLS+ezSc/8tezOzjrg5rFS9Dd81Ak7Q+QplW0Yd7/LcMXSInJL
ZpPThP96qerwKEbTfvwcCXRm6ByAD6gerqLcNsQXopG+D/HqsvGg/KLlVhIxIxnmEr/qkfUCLDFh
/muPaoB+O8M3/Adq78whybuipwyS5fUetEyt+xw/PkMLHB+nQWz6F6R3LsxmaFaPx2f0r3WAzkS2
jdPV9E2hfnJmW32t3R79VXjAMWEq33md9oFGKKhJ15FW4bApPIflwmJxckrx0PivPIXVLXb8L5tP
9ZD5bU+FF5XU5NEeeyQ/trVzqbweD5PdETY5pKtBHauYMj01gu4zrZDoMBglq3eFEUfFRxLtWPsO
W+F/tBjgOKF8rt6qNc5FTQOvBMP+5GHyev+hZ+rcHvLVX98Hj5uSh0+un14LCyjF+BTemAm/V9om
XfmybkhkzKHW4I7N55UnHEOlOi6Y+UYyoHpJBx9plItwdJ1rfrgRf4a24lkntsC89mM67AJQVWcz
mJJDNm/fR9Zj31Z/6n61Tmn9S1X3zqkVdpZnDtRBZ9HczUrilGAMCBSIGUJtrnWL5un+qIf46OKU
DXzfXGwSNGgMTRlO2Sg8BrwQWlh2IDIfSdv4mveJHyEf8S7NQYjYYeI7vZZOzdyUkfgdW2xMDFqr
wwgy0Ignl1EEEwruCjUfTR/V/gkCDWPsavHHt67y1m/Wr1RI8hYq86Gat+E3e7SivsXcW95UnBZN
Fq0/nRS6Mv8ILDJlkUbUW2/kjYobdryRrqN9rT6kkus3uh5/66gnnRyYVdXx/SgbhsAADnd6AHJu
UVrbOBhfWbzrgxsVdOUfjAbzTJFl+gWbTCnwiVhWkHQ29riuLgVjtOmWReHpzmAuX7KYEdd+AZDY
l+oefdV6z7gq9k+KLYMH3kYyn17mQrMOchyJ2oquBPL9B2ne65stfLuc0eHj7pDQCeOrWAQpkPTU
DLSLaBfvCdFnxHPFYfJLLTpROMBUTEHddb8npHvMVE7pfAosEe1hL3WQHzGEJNihaEebg5zwBaFu
/7wActkIJfTa2AxZPIoppKqOcJeh7iXPczfEj/virw4C5c7HZPd6OOOuXe92M+2M3HZOhgNiyPJU
YJRe0IRcPTDHjPVL2SFNHZauG8ncwflHYambjfnwFHDkjK6m0Y8xg7jYxOZ5xosilEZWEDw2aLbE
Nep+j/LLwDy5JP6IojbrHA+ZENmtDU/kffXFsSIyLT4xrdfcTb6HHCexjpPSNEKnyNrReAhVvih+
UzCu5qhYC70mNMZlquK0QtAQTzy+q3XIMhiqZstTvXG8ox0y5Lki/ZsGGpNJhJ9rr9yPQHuaxeGW
uExSVY22h8Y38j+1t5yBogRHkwq/YS6bVPh+04XD+mmsh/oPZkS/P9LJ2xdTqEZdCYpt9Iyy9x+j
wiNJy7o9T+QctrOLUui6dysFzcdQmfg3scAJhiMwSfmxTnZ2SHffm3+Ncen9VZ0XBYeqss7VHhRd
fz8m3fi4bm3g4NeIca13P+V8k/t6zKSz4ASjChesXLfh9Nqqmt62Iv6TQx7jZn5gGi4fOQ7Qjdgy
w4brt7UQGN7E8sAxtZvMrzS+xr4S82kd/n8PyDkxaed08x1HI9ow3qH8je2L+rLJYLMHTA5Iglh7
hveNDbnpMGByG64JSXL+FbaN/bPzP87OIzmSLFvPW2mrufdzLWive+AeCkggIRIpJ24pUK619hVw
yp3QjOSIxj0Ud8Tvoot8CI+wcKK6zLqyDJl5/epzz/mFRF7PIzWgcJXIZjxtOFwke6sMGk9OBMbb
X1mgNgNBdBJ8Qku3f5jCuueGKc3ge1hF8++KT7Vkl9RO8sPhkq63JhuL6kMV2xVSM7EFFnQizPRY
8RS49VBi38BcINjjuZ38JC+ffy9KKxpcBQn4T1RuycsMTTvdFsXgfId7BYKHKrFRkfmfY2DKmmT/
SuNs/hHxnqJXSgqOrcusXvfiKDZaUcIzek+OrPRbhIYrFkHKjJCATnaOSmckeBxN7wAQzYs5A3Ai
y0x+QKnuuhkmtXVlSwVbjySWFIIsioN6a5cOUGvuFjyV7ECfA48ibPUevzN52liyKd8YQY6pQKQM
abEnZkw+VwWnMkEccKNOLTn6ATlmP4GYxvewd1uwhZGaSVtQ4P59y/kUeoT2Ck+zqOg+qODDP5bU
a54MzCi/69yON1mRao9xqun5QxUPHZI6TtRPB9Xuxw9N2DTInc61htxPmbb+fiq0+LErtYZs0zBB
VJnkmQwjsQviqLNqJ/aWl5FkbiO94Ik4NpVZb9SWXbMN2mjkfHSGOr/K9VHtIB0Puu2QTzU4Hwyt
5cchFJ6fZTSXkoeqWYFWQ6xM8Q+7ACyxh6TW+7c97xpAXLjIP45g5Z51ngNMtSIPGDkF5Nd9PQRC
NoF6AdLQyumPoR79J5/o/hfiTyK1Oo2DzkFADLiFfqN9hQMCuiODEvS1ikYu8rpVnH2VDgmVVVhB
2WEE0/nI+6TE1zhWGyDzBoSgQZkrxWtSqI9uoqppCqqExMjG96HGEEda1j35aKJNAybAu7gGcreJ
MLS0KRh0XE8AarRP6lRFP0YbNK+XphZRLizHuvIq2fbv81gHW1QMCUEupdYw2RVaZn6QMhXwTgdt
776RlHb2KtvvoFzaJgim0pKLJzWy6m9AzWZpN1pTvQ+hBs8bO6j8a5aUnm6TOiMyTSUtf1Ds1n7E
WbH4amuVIe16gATPnRKNP/qQchNJllh/38xS8thMA+M0sB6+lxTXR96bQ3VVQ7rqtwo6763Hd8lP
+uyUh1GKfQAxJE9/NUkUfJ3KIP6WtZP2MePR+6urxiyiHMuac1UtkyY3AJdNMslAqcNtwMF/TlOq
M0qS+eRws36mIG/Z5R6sfaV6vJGCgtuQOhwhM+B8t9NQSdsGdWu9b2NDGjnAU8UgCxjHX+oyiZ4c
P3HuKSCSexl8f5ZEqmssXNuUILmMkc4jYOK8+04owQNEBW/pYuHKPEKx8n+YIUmLXeNUsb6ZQEU4
IL7a6VqfzQzpC1ncO7FcpdFW70MStCnYDm2rZLZ1J16gBkdNN181RRPUnt9hqrNBwUm9afpZ/xgk
nG0uQpoR9kQ8VnZ2XRLkIN1c/z6gCnMTVVmrbvpapnIe2fALXCSMxt4z2ipI3X6epC9o1THz44Qg
uh3NypM2Wui1VCAwVeaPwM0dkkKFgpPkzkOb+LPh8mwPCSV8RWGbyKr0cYi0+aMf9Z0CNFxknPFG
6L7rcaNV3jyQkfFm/Cd8oWM4UXoje3SfMasSQFoe2O6kWcotxLH6ve0EQI8tJSPeD3RktzdUjIaR
859CvdpMFH3nMRn8HZBRPTikSuM8SHmIyoXjULt/p/UDdQ0K483Gb6epgWxBBHClxrojuU2LwXKb
1xIv1JYC/JYnbB5DSIyL4kGdFAACoMca6DQ+y4kySd9tqzGcyk0tj4ru2TPUaG+Uu+57rw3SsB26
Wol3Tugk7LTQMYm/gKLOAOmCIN4oJAejX2NAimbbzZLSe1kBD59wbUoAXziVGl2jPuZkt0Mf2fdG
lKTVRuvnFMJWAdruDvIP5e0OxgKDUWnZLyXJlWY3hbM/bqaR5NUuCAmXNwqjWG9mjnYijph6FQOb
lpJCfkj1H6PKIsKoML6QgHz2hCYTW/g5zUdc1iMYII9FO6FoU2ECcIsdQvsF9KxOObJozNvKoALt
afNUAjK2yxh9RN1XwOBynvFkV+PHVolNgmZyqmDyBgDamxQm0a/CL6ePRarEdzr4dFlAB8kik5e1
eJ4W5e+23/MkJMNL1pA8InFYbFC6aa1U/kYcOLQeD5ecwLSv7Tul1Cpl7+v2/C2QBvkW+ZBefget
TPs1GIom0jQpQE20O4IrUsThTKVUzu+gGWgKaH6tCym4Y2/gAQdiR1ljLD+EWB4kXqHLTFgvy8ZT
19QUmKvOpNCbyI1zNUlBO+wH5vvDzL0+HnRyHFdxHVIJ13qySWiNdTdAI7g7C3Ao74kZuERSuSl6
d25IbeztqKqBXzhhETxlnUPZCYC9CnIqT+wHMyuAxXIJBXdVCqbY7Rnlz2DV+zvx/AOUI6cwwySp
aO5hTPo/k5JcstdrI+8OfbRTACMYqnx1QhTW3KAMJwukVkoSI4vRud0KecGfKWk3dGHVMnwK9bzl
PSw71Vf442ZKui1PfwZKVYOH8BOSS45DQh50el4+KQVYAE5akBi6geKxGzU4lW/YxdM3ZzLnnuhe
AxUykLQ1wOMQTIKY1tNHPYLV4FGPMn8Ydm09cDM12q7wAyreLN16K7dBTeBfl1rpidN52qkxKZ9t
PLYktA17BiIZ2tmdQKNOm3CsxlvimbwxDwG17WkbolBQIfFWSbdNz116SIpCu7LJlCDFirw8D/ti
LJW7Blrgr9qX5zszstPWHYBYdAe9mO3onV1GuUJ6Pmitm7k10/ITLwTpk+SQFqUIVMqg882YeLcd
SuVrms9k1BTi+vinE8S95PIQA6HoK1Cm9mUFZvyzhXGpQ8HFyQ0OBo0kGSjbgBQ88J9o+gi2tMdh
w4G4tNNKmDxu0U14xl5mOy8FliBzI/aJdANsLFVHi++Y6pwqk+FUwH4oB+vqN4xifbdLqm5vJcN4
L0mpsDDwA6ar7TZp0in7y80v6d6ieWxbIePbSMeaS8cWGKx1C2glcyFe8TBKATJ3BxmMoAa3s7yj
QuG4s6EH7+oxBRR8uXFlyfN+aV2VZWqOMM1NecHz1pWS6IrysZukfYwob0vto6PSXMP12qbtYKAR
Zk/7POetrQ4BwOuJxz1oDccNCp2zkQLjJgFZ4pFBtVe+7uzH4SSoIiGgoAq90ISoRk7CTudBmmcB
yU7YagFQipRcYNIUZrFZGQuViX6tUyLGwsIGmY2B8KuuiJ+/EgvJZfKcFDFzN/EJOba14nOQZHgm
bhPeWhEAL3KLARx1kAQR70zYstskB3dDbEfqvzLbL5e/aClO8a8PclgWqJqq6tKIpRz0fKDOnXMO
G/YPPbI0IHJQpiw3Go3xh0+IsSIOcW4xWhQFTEPo7KL8sRgCME9F0lCLhxKo3ptATQh7FfC4rTxe
gaBz9mUOf7vQzBXbh9OGdRO0sSnWIbVtZzH2kylBFilLyIC5PAhx0+l2oob2DoyEBn67ajeVXVWP
jpEGu8uDfLrIjltedNku4D+CvqHYiAIfhC8S0VH5MdNrtb8iJ0Vh/XJ7S7kKNrppIEdjyKhwI1gr
vufVKmsmo1AineMGZyT5OgDfypVbFiuaO6dLh1ZwCGTZwMrgV8et0HSkORVrWRuU9toQ8Dc7U64p
zA8fLDDXK+vm3CCiuC0kwSgKIv903ByGqr6TSazUuuUea0kVe2QgP0OwUQ5vHz6Oa13GxxTJ3+Vx
OWCToFPaJHWOEMTgxcPU2l5pNX2+si7OjaCNA7sM+R1WwlIACt5YXY8RV5FfqdUVQRLEL7jKkQea
FAp0TR55RfNsrcWFTpLC077KOo67MpSGn/5Ehs1pY5HCrMPkHlXINR2osw3qwEDoodCCXtx8gwWK
NgnpYkv9HgB72MzXiFt0UP0H4z1Ii+7+7ZOH1xF6WgrioQjPHi+TqDMHghcanCurAmDdOgCdxuov
zJyDsi5GECCXOE2OWzGL2ggmm1Y0PyCP1zvh1ZCjtOCNQWBJ2y4lplnZ1OKaPL46wFerHNRIu4lt
J0b61aZG8SSIc7EqfTVRRoDTSRPvgaA71Q6GC/IBEA6h1YRKFzvby2N6tmnNYjOYDKhuLJounC4l
+ob9TOpH+SaeoS3ZdS/mdx/sJheOzFLbf3pzo4hRsXRYNgaykIul6gNYH1usq8j49/IXaEIJVYjE
j+5YQ8oP4h1AmgMURH9l94vOLMYZEVjq3TgocLQtJal6NSpCu+KcafzO/qpC/Y6JV5T+gEVatwtg
aK+M7pnTWgSFGMJoChfiyWk9OC0ov5TKGgDVjYHA5q6TtDeapAvfX24CGsJhHmvC5YqdfXvWDHC/
LjIRkHQVy983E+l0LYt3VerbJJk0fa9rYFhXFu6Zg9uiZ6J5Dm9I0scLt4b7bkE1pX9JOV5XbWd5
IPcMYPl6t6LTdGahYgmoYSeCmClaposrvkpldR6MjDUDCXAj1WDMRqOGgRtRVXoowSt/SRRnzXri
TAcdIQyPeZCBh/PSJAHmNHLIPUMbsQM3cg0uCY6Lvw9k6AqXN8WZteIIHVosNvC8wcDqeCxj2Oek
k+igjzLQxmkBNA2VsSYDd9oKsl3IJSFC5XAPLn3V5N7GwqPClUVCSeAuGRKAfWHcr8RjZ1oRknn8
wxGKENXiXdBBXMlyw+GatQCLlkpuANsJ3yp8bGMIQryAMjYXAj4LYvJeHZujHPYjLw3cKkGPZHc1
KjvFpqilNlw5N850h/NOQcpe5ojEseq4IcpMepAbGEjMA/qoUabWHsjFFaXe08NJ6FGi7omQiGXr
xuJQVGFsDGNOjlOVjeSaMyyatlEDKKQcof9voVqX09e3LjmkeRFSxiUCwhl9O+4X5e3OskiAUMGX
GspnuG4CBUxnX9r9hYawhAQUz3Sx9o4bwqQer5GUKFnTSp5GoV3uymkcN5dbOTOCOLgQcclcZfhd
LrrTFfBYi7jiLuutxoOfg9SQNTZgLBPqNmD/v1xu78yyoD1TGEtymeBzcNyrwlT9PhF2PBIQNBcM
h7JrOH23b24FSR6yYYbGOSTbi3iElHsitSXBAVU2+wERCnQiIAfsL7civvX4amT/cI5zM+rozS/j
AN8MUZsSWpoabnYAtRFlgTQzfCBwrW4gnPaeXkeCTxP3wYqXyOnJjj0EAbmosHCDLd3QkwYihzzC
iOmGpj8ksSGSW2CmvqUS9cIbSeX5fk/IUKYr6+XM/NnoUiOry3mrGkttbHwn41BFYNDtw1Z6Hxt6
5jZlOaxErWJtL0cWtyQqquwzdI8Xd2RRjvDqbQBZTmrneziGfksxvTPlrQ4iqF/ZaefmEeE/8nFi
RJVlFqLTsKQCM8r70B6jPfk8WJJRYk5eYKnqPa9H6cE0zGqnEeQ+XV5C54ZTxK+4fdjYU2mL7WBF
ZI8D0wCJD8joXkF/aVugb7jyVjyzybmPCZIJzw3+f3G1oL9UaoilgxI2E8ttABJ800ZURcHCVpSx
zOZwuVfnpk88aZGg5aS0l7r3M9ImBXQ9qDZZaIBT1ANqhSZlUzBYqFatBAFne8eTWwQBIipfPLyR
igKniWQCkio+oH7sealbNIUzpockM+TmcYaK47y9UeFWQnNiRE804mcV3HA5Q3yZsE2jVASnauLQ
LBCawSp8ZdOdGU/iN3zouG+IipcP42xIoL2icwNHqYXt40XzWKVfIGNZ1QhlexrUtdfViZkHCwUL
EVMVobFCHL7YgWPmhIFJhcB12HvZNupb+XYYkfRyojY/+DYVHCWqGsqulKSBzlIlcoPJoi6XIVq3
sn7P7BIHJRIb8WSGwFrmOsIB2CQWTQXAlzrY4mYLvi5Q1x4e5/v8qhkxDa9io9hs0172saHx53k0
3boTalf4NeqGl2lOe8dqlq7kgTKXnaJfW6aIASFjbmOPE8srB/yZRU2XxQNBaL7L+iJ0L1B38y2d
LgeAublHnOa5AX5011F7PfQNL97LW/bcEJOP5kJhsg0y3Md9180ZbwV0El3L0CqE0KD0WFM2rPTq
3EK2cPPmWQCaCn3a41aA7erp2BGvE9FFz3lohlsDnA3Uy2FakVI+N4AWKDGyypRlT94+fSRHVYWL
l1uYevAFjqzxZe4cvdmlBbpWrpmAv939hTHkuSUk0mWqGos5QzEZoIBC1FFjHr7xaxCClGvClY6d
nSmIJZx1MCYIRo/HEG6TX6rYpWIPHET2DqkivdvwyIIFfbk75yaL25ArnVKAuDyOG6qJfW2IrTQk
tfJOAp2+sYreeihhDX/4K01h18D7iltjmQTPmrFpHYl1UY5teWf7bUh5xAbWC7poiD/+hcbwEeUB
JJNDshaLEEmbEHlqIvie0sOu61oML0GMb/o2zf7CiiAuZOzQYRdjeTyEYJp0s8lInmiakT0gZ2G/
N+3eXjkexd+yiJaEULIlEjRcSvailTztzSmaWXd5A47S7cCOXnEeD59CUhq7soPx8/YRJNkHZBFv
SQLfRTyhkV4LMpMCGppauRfPUOTqGIMw/J/Clck67RspPp1FwV1LEmPZt4HAO23AWAtGNSAfv3oo
7PoaVTrzINdRv9KxM63ZwjVKY72rPFwXHRs6TcJlnMK6MUjmdZA50lPswMogizjfI9Pnr8S5p3sZ
FWsFiyBCF4LppedGJJsA+KUCYjvV9a+loEVkmjo8Xp6us63gbsg2JotBS8erUJJ6c5xRaALhhgqr
3gf1eyCdayrnZ8ZOhF8UWniUiGTwcStk0WFI2eDs837q7xXFF2AJmL/XejaYn9XKT39/c7dYgiqV
KxIZvF0X3dLMtI6CkKcIKmM8EjL1V5Rbb/SmJk/IOwQTJw50URNd3ouqhOBEPve88QoNJd0G/Riy
u3ruAcKApCYzZyu7+XS2RE7ZsEhroCd4chZWfQkLp3fA96VVd2PNsX8rdwPKT5dH7/R0h2JBsIxx
Kqc7iZLj6bIzkD5APxLUMdpimyXZ8yxAZrUZr7lgnXQIkxKe4RbVI0XFA2/xGEftt5Y6GTKiUk3R
16yQym3Shmv58XOtiE1r6lxLGp4Qx/1Jed8Iyi2ooToFoxLVWnijR0a2cvuevBXpDEV7HLCIkShZ
L5oBfwrI3KKZGsZv5Sa5jerOMA2Jdtt3JSjBuHFA6UHJ54xBVLN6ezmO60S4iXExczPry+tLRiK+
00UGD2qYvXG04TkHdLzygjszmjpVBpn6PHkhgKjHoxmT1x/NkEbUbvDfwYgBNSMF/oqppwgqjy4u
DnRhU0J8RsyEFPVxK3WUN3XbmN862MileGVHh0y2doWiumQUCaOgl+GGsbLyT3InolUoTuSNdaSJ
lucGWEV0gUfz29hdO6F9k/VbtfC91Iw38/zl8iZbnokkp2XVRBGelwvPtxPXUiRiJrOagXWxMj+j
q+J73ZD17ySU3beB7ofby+0tN/WyvUUUXxcF7mGGQAWG/uCifGQ/cr1wf42tv7IRzjaFFRD2KFSh
iUaP545Sd4Dw8IRuJeQq2nIkketFr8mDwb4GFFkux5d+vWpM/PzVyyyYFMtGHg86KkZeN2EOgXbu
tXRl9M60InLicOxEXu/EpMcwfd+aK0YPAuQAayLz9yi4vDUmpC88RwysMXQw+OayvtV1SgjUHwlI
MCjGfqDuTj1ttnaXV8JpX8gXQLugEkMajXDmeMSgOMyxYcKG9KOy5GXehFswj2892l+yEq9aWcwL
Lx6EB8YeJQRAzC7iXF/lRPl6uSenC40UC/qvNtoxbCFzEZONqdSqwYxeW9H05i9lRDQihQUsxCus
NTMoRdxFr08kIhgaI+1BJQYfDnVxKw4IMehTT4Usm+3p2glkyPDc1c0NGu/ZPXaroUc4V75DYVb1
xihWr5DiTd94+PJm5UbGhVAmGymry1dyVnV5k4XWFyeCclCh5eiNJtn4y8N6skBEIzqPu5fI82RY
M7Rl0CoOviZTlTlbrdKM6zzXJ2d/uZmX5OmrEQVzw/8YS6J4k2rnsg4kz4ZaW7GE/aU6KBtwf8oN
mmvde6MLjH3I0xJO1GhAYYT5NCRYjkAr7oIrJ0AaS8b/+237QkCAxLZTiXxsG/PP5QmZ2/lQluPg
zoCRb+oxQROp0dqVPMdicP/VChE9NSKVNpZFIs23oiQnkKdoDrvNNHtz06WSsnIEn2uFwI2HGNGI
zqF1vMezrOspaoQoLeRo5UC+mN5lU10+Xp7Bxf576QvbDqo4K4WIdBFmR3auItGHFAV0CFjF6PC+
N6tk2ETw6FbiAfHBx2uFWIMaK9hMHszysuQFVwK+rY3gvazUjvacoeaaXOcNpcr7ocKXaZdEc6Y+
ovAW/ZwjtKVX4EBLbOZLX0FXEPQoGDrqy7KKriPtb03MWxjXTx1EJqTBtP3sJwckmQ9GUX/rouFb
p2APpPsfcqP7MlJYn4hoqza5Qnd/LQdzZooBYXLDqiLtC0jyeIorZVLDCU4rfG9TukqYpRvi3+7D
5Slea2Vx6mV9NwBYgBRXFa3lakqhbROk7t++9eiLI5KZREOcBsd9qWHP+nnKcu3mINypzijtShUZ
q7/QF5F+4wjXT7HFDgYOKapuTGERx98gXzfvpV4yVzbFmZXKzc2r8CUtb9mLEQPCEZR9Bnk7iRRg
R1kZWlBMlICgLmhv5BLBCLUry2utj/uPlzt4rmmSBjKoLpGY1xdLAgZ3rgwZk6WR87sdFWP4juWC
dAWj3LjPEKxDlc007wEer0EOT5cJSHyecaiSED2jRHA8gdJApUqqY6RBbL26jZO8OIROs1Y8Ou2f
TUGTchhlWzq4PNVCuepNucwmF/bfo2wa33vdfvJn87pHHAY52PZg6fXbgDLse1H2Q5SA7K1IGS9i
DAhNA6/5fILgiibCF6dEc/xQKlpkeqjXluFGsaMOXZLBt6Tny9O5eCK8NE2CH6wMhSTNXD7ngOOE
jpPQtG2CcNZGP94WZVhtsVGCPdHWawmNxevnz/Z0hpa3Hbkn8T2vQmlU09Woc5Da8QVPQkFY73Ma
BP4OkHkMh9IqD3lhR4fLnTy9Q0R1E5g3xQySrstqEkbYMfxrpBvRSpK8RC6kDert7S6Yh27llDnX
lAm6RbxKqB8v0apowM0YQ6JfgyjhoHJ2y4m89Z0oz3ZKPCvmSs9O9gQgTlDo5BuE9yv1wMVwjlC0
bQNKhzEiESLVSGeVCZ5sbxw/AcmnCVFZYHUucU5aCr3PxrnAg95ZbhQ9eY4tpd1kVdqvtHTSnxfw
v0Ez+L1wvImfv1oe4TyFMtJHaIZOVXeFPknmwfzJN5f7c7LoaUUzWX14TgPCW8b0jg8mb0auC03B
zG620xDG+SY1Q+MX5Dkb2bgy1lfWxWnHSJegMMAUcZvyy+OOIVjax1YFGdpJGmNbhT1kUd+cV8Ld
5e4ibGBXAQvQSZ2wxxa7C6qXgp0UiKDO92U8jRDmNIkgsNPjvHYc7VFSrZUo8KRJ8rrirsMik3Kh
tsQTpngJjloDcShqamUzIo1ueE7RSvcKok13jt0KKbyp3V6eQXXxUmI3m0SDVL5fNjXFjePxHM0m
hH2HyZS6B1Lg4qyxVd4jwLLBjcQzthTB3He1e42YvTt9vtz2slB70vYiJCV668xKtF1uvn3KN3h9
uL+u77+vtCL+ltfR6LKHi+tOi2pFj0Urt9X2R+I9PRv7758+rDk/LnJgJ31ZbLh0HLpeTmgFu223
84Ztsddu1c1aZuiFU3WpN+LcfLWxW1srnTCmnX5DVMt8RdvPs/vz4/vQvW8234nKXJQUV06TF2TJ
pVYX+yFr8sZC0bJxqy2iTh7pCA/rG8/emJvv+6/N5iPyNytniyLm5VKbYsO86im44nRSopc2gZ96
iBO4n1DfvMPv9SOCnlcry2StucXBoiE4oaaiucn7Me/kPY5O22YXvo+ufDfddyvh7TJDcbJeFg/Y
RIcFCEFOzGPoZfyjuyhWeoiLrYzjmXPl9QZ3FjebbcWNnYvlbxtfOv8QocBb4qVp5AliF2slzLXl
6SyOk9iWVANJq391K71D/X9j7XAW8z5Gm2jzOwRuDhTZ/X11PJdX0WKXL4tjQ5ChUF/RsPZBvW4+
Fe+ra+2Hf09+qZ7c8vv0lF9Hd9q98bSybNaGd3G6BO0YmYWYR5QiN7D4WTX9gQvR813LK7f5NtjY
nu2t4X9PnrjL/i7Om0nNk7QRy5WS1i46KJunzJvdZ98tGd5ip7prJ88yIFs2uDh4dAlLppDqravk
SJz3PkyQou6u+8RancuVE3sZ2zq4yXL/0tTg/WAluT9z9/p378Ony1MnNvSF82UJ1EbYJE4l0cq8
w1nJQ3bVy7213bfWyOJUGdMckaCcRvQHf1+htfIJVsm1v3KLr50my8CcjG2q16Iv0kH3Bg++lfvT
urWu1x51Z/c3dUZgiIKEZ6qLQ7lJ7CyXxSrA33ircHRpG4cLT/ecd5mHO+BDc49Y9r7e6zfO2gl9
blm8bnsxlsjWTKkx0Ha7Gbbmp3QX7obdtEl2zZV6WEuJn9vXVBE0Xq+UfCj8HN8+MRrYMUm4xq0R
lsfMHYXqHsO65y6vN/H8cHkpLvcWYbKAoasU9qENgEM8bsxsI9UPU332JK3VdsgwIdis1BH2bdO8
ch2Ic+H1qqcpgKrgB3jk2Bbvx+OmUls1R7XHlMuH9v6ucPIcJJWWrlxvy9ETrZC00XmAQMIlO33c
io4BNlaTqCq10I/v0LO0rus+xdR0UrO7uMyyj3CUlPs3jyIoIJ1SIIkHiuKLrhUoL9RNiQ0kXpbl
FslXjim9zR5Qwk/X1uLyuqGDvOEUioIvL4RlQg+jn3p2LGnyrLzPHQ8xjeYjGnNINdVGoSVPqdK3
aMlmFpK4JJEbyUWCMbtP48n/ZLR5W7g1OlL9VZWZ6gMglQr7ojoqbbeUsWS6PC4ncTZFVpm3rUKq
iQIfy2cxG/hz5K1lYRqpWolRbtQ6dGKvFi6gm7HBQhaFaaMf4x3mqf33GgG0n0HjBPZGoRw47+JS
M9fo88tzUXwSX2LwthfAoGX1TEILKsLlfvRwb0jQMNZUF5+L7GujRSgdDGVvX0+lSkQU9ePKYXm6
2TQmDdSbI/Yb9cHj0UAkVhom+CZe3drfKjAhH1s0ju4Q9lzDu55pSaUIaZLHIKvAy/+4paARbnqO
OqPaJ0RLQthTm2KKESWlOvV8eZJP9zXsb9URZzJYAuxjFm1Z8pgVKGZ5Fto627Yef3FoBStv1NNV
D1iC/AWlChKIhrzY1tPcD0FRsbBtFJrNbVD40gc9kUH5OS26NleIEiPL8uaOCUIqXCry+ZRCF4Fy
gZQNNSb85OcBSeFKaqJDVLfT5nIrJzcoCxIaKJVCW8wV18xi/KifafHc9Z4vhb47YsPqxlmguWkw
ZddRNxdbK/XTrSrH+i3AhPTZyCZl5SPOzKEDTFvkvEgIk1lZfMPQq3k4xT26MViFIq2EgDE+3Sut
nK5KXdYsyuKC8QKicTGJyaQlVgvexIuGMr9N9UbBuVwxr7JufGuVTlCsaEwkmkFAkwU+7pA6yU2K
wy2q83MUXMeFNF/5OL14l+fu9CyxwfFAh6C4AoPsZWpfPRTh8cJlmezGw3U238gyWjopUkEHClPS
1s6MAe3ZsemvfKn5E+T1bz/H/xQ8F/f/ujibf/47//2zQDhKANEW//nPu/I5/9DWz8/t7ffy38Uf
/X+/9fgP/vM2+lkXTfF7u/xdR3+Iv//P9jff2+9H/7HN26idHrrnenp8brq0fWmALxW/8//3h397
fvlbnqby+R+//Sy6vBV/WxAV+W9//ujq1z9+E8vi317/9X/+7P33jD/2x3/547/+8b/++G9//E/+
/d//+B//+z8v/+zz96b9x2+O+neBOwZoBfZI5cQnshmexU9s+++UB6ncEoOQZ6My+dvf8qJuQ5o2
/26Swwd6SLVKo4BOdNEU3cuP5L9T+OXmhdcA28ZWf/u/n3g0V/8xd3/Lu+y+iHBB+8dvx6cZdWyH
TJ0QXUC1gw95KXm/WjcoO04mcozRAUUufdeMU7zHstNisebpPsDWYvdqiP5s/3V7x0ERl5wo/AE1
I+4ieWEvn6i5piSILeTBYfJtzJaVxn9Cgy274liNbzF7kW8Q5vNXjs/j3f6vRgEgsveoxYBFXOx2
FeG7rsdv94DJoXSDAiBFkNwkxc0vV/onjsj/CC1fmtKpJsE6YM8z6Yvdnvd46ZamGh2mLotvnFmX
NiFKhS6pe5wkgbngtGg1+5df4Z05fLw8vIvmuWCpTCAOQqIevAwzenzYGImOvxMaUIekRQ1oSDNt
13J73CNKjmhfVaACZbeh/j6O7OpHrtnN/nL7iyc58lYgWyiPCKCdCEOXFb1k6A2/M5XqgKkSk5yM
6seukaJvSR9lmxBoNy6Udai/K9VqEwAK3VcQhVsvwC0APeK2UT5YZjfubYwEvgyTlq5l1Bbr/eX7
wNmiPsADgMrjIhOE2R6nCxJfB0wgkEvK8n7TGKN5sFNiLCiQ0ko8vog7XwbEhoejAIK1KTkabP7X
GTwkmu22b7vmICHYW7mke1UFTUvNtLeyX+iPYVHFeJUlG0IIf5vZODzhD2RNN2ORJKuZ7sX2o+Ai
7lVx4MC9IhBefA1ScPCjAdEfUJbWZ7esAwcNNEttrrE+sEYXx6v4pi+d4kvUlZjS5+2+Gcx526QT
flWdb4ePGmWobzoUrogKX41CYg785hNkrvKqnkKECPEMRHhvbBUbkhPXz03B+XKD0710hXr3kHpq
kKo7Hxr/LaqD8rfLK/Dl1fFqB750ERg1dYSXfbjcgWXbKpyFUXYwStzh3TmvGm3TtuX4Ma0pZhVW
OX4qUIaUcVBVnPcy9ShUErLgpu4wVE18o70qMr/50SuGdD+3Y/ohNTr524gCGy6AcfohTpTyq10Y
/pXVdPEvTUkhdM6t+h3FQfRKx7wdZK9Se+2T3jSkiZp8bm5BSvbbCgOXD5e7exwuEcEIMr9FeE3E
BJ3MXpw3Uj+gIieF6QHvGt01O/T10AiSVqKL5a6hFUEQF49zgQBaIo1sgwTXyDl4sJI6QJ6fleO3
zVVfz8aznSCEf7lTi/NadAoiMC9LDjJUnZbINTjbFap1NKch13ebFNE1HzZ6jjaukSTO7AcuBnHD
smRMkgLHuzMb1TzQmiY9DCjH3WLhjK+2KacfZqnColmL0g+ZEkaPl7u3PKRF9xSIxyQeeH7J6iLM
JrOEymCLTm2rt8GPNh5wV7SSip0Yo+4EMj80tU+TM5ZfkzZlE9UYA61M6LkRBskmIHM6cjrLzI40
mBZqCUl5qAtL2kSGXLBuujyaPNXI1qDRZ1YPMwkIwnBAI/KMOR5kLEvCtkVx/lBKVvpBjxAXbaPB
2uPkS5k+bdufl8f3JaReHAEiiURYD+KUAV5sisKQMS/AmfkgVxXqjXpvGe02tApcMEGb9ySJpWS+
V6wg34QI3wYbH5jAzaTWcAb7MLLjqwJoxW2OP9wPoY7zI1NL9HeBTGi7ITKlGx9Zyq+XP/rsjIAp
wqaBxX/ydlWhM5sqwgiHKQrQnZaITHAHzt9hLlo9XW7q3KI3KR8LgiT9WFJQUZ+vmoouEQ7V/i1K
xcpt14zDtaRW9rWOFOU75HTXwAVn+kdBF+yrA68LvJH4qFeB5jzoVaLmUn4YtVzfWVru32JFbx5y
w5dWEItn9pdAcQMzsFD6gQJ13FQRTlWKempxwP85zHeZGcc3mTbb216vmoeuxcRY1do28IyuMG4G
OwtWsH/n+krrkP4FQBrmyfEHdPJs8U4HdpMJtniGM8SNMpXOXRcVzgrMT/RludSFHBZEV40c0jK0
JUA3xWGZCaOX5nrMtea6wS8gcm151j4FKqZyGxvg2LVUrU7pmXHmvUn+D3A3oe4SGVrZSTobg1ke
okru95ruR49hhd2bN5ImuI3nibMrGlSQlhP8UYySUDZeecefW8rQ6UAc2cDQT6Z6btC07W2jPOih
jFipappXQ+vLCIU3D1lA1gSobroW052ZXk5MoJU8zwT0bBFEod2jyVXD4Rmgcfzex6UD2V+1ykKc
Uf14d3mznrngkR0CQUr4KBTCFodnyQvJTga7wIwhcN5HWf2xR/RgJUo904hQ8ZRJh3MogCg+XrCZ
g5n6nIWcCCinI2ZdSvixSEHzNr2ol2iFmgnwNFYsvVqOXNrM2B9IA3rjkAU/Yc3VgHso5dFDRwWN
wcsjd2ZrwGsi8iYbzjN6+RSpEWLvx7GtDyY93mehE6n/h7kz240cybbsF7HA0Ui+OumzXLMUIb0Q
oVAEZ9JIM47/1ej+jP6kXp5V6FsZmTcT9XaBQqASmSGXczA7ds7ee8WhSUW7iqA+ZyTK38MlBpNG
6/nbX3/0n11Plw4hCjXU4qwAv7+eBlkiBOQ3/aEqhRH3o/thFOx6f/0hf/LsO6Q08vDjwfjjHh4a
ZufPpl8fOnB4t6gKndc1ndUp1VO+U2U35Zs8TP+uePmTzZx3nc4c34yt6tcD1OpmxHNXSX0wdOO+
NuVi3AdEODyT/18cCrjff3MXf2vF/brCXf1UhGJhgacc/P21TEmSqKtVtAdcaLU4zMsIG6nIjewn
L4P/wsJAzjgpXdPLKgnhh6waQobO2xFgi1d0P6VrVU8TGAAn7pvF3xtSO0GMTOvDc6GF7kpPT05E
WXAFxHWhQ0R5Nx7azlbPFC7yy1/ftD9ZOxiW0HW77r0MJH7Zm8gRUNptzPYAYwMptKyEE5O6Z3zR
hfV3KVx/8lnXhfGaG8S94uz5+ytHmpAMiMOnuBVGCpB2WnfYF9U+vPYi/uOvRWAJOxDzFT7y121o
Ma+KUxve2G8dD2UyZzGTwIixhRWHv/6oX3Q410UEszaWRfqcVxPrr7m2dX7NI58TXq455USthTPR
LxByb8GMem80arzYZQK13unqKvMflkB8mllZPSnGK+AKec7ul2Bcb2CHwvaDIjZuuSV5lLVG+/HX
v6193Qx+//gy3rlW2phfWPTELzehcxflLRkNkXpq0rOcHPmtAtB1I9UMbWrK8/RjMLP+WXsdQm8Y
dkbU9vb6kPpZd1esAGszy9QPfavLqAaM/dhWA3IZodVJ5GPwMAUN1PB8IjchEfV5EuR8/PVX+GUs
cL3gHDDZ4SloOGz+oZyxQIdTsAbNwbO7EkZzG8qocIH6euDlb2qWn1uAAHQwdDZFZmp9LKCXj3/z
S3DRfnclaVpQz10NiB4uaWw4fziENi1Ip9QCQa3BuuER6dLsbmrc3or6Qm5zMDl3PqvTZtXTq1+U
PjFSfW6COcvyn8BUXueedLCIdpx+GmYj52UodJyW7Qxlsy8ivIbi7OrqbmS8baz5FZvn7Y3J+5iy
HBzpeKZ5E/dqfATo+61ZshfhXx8vZz7irt/nIQEdnUEokUiaBnrl2WyqaC39yAyHOAeyMRIL7WbN
nbT6m1QUe8wgL0ysojF8t2cTNrs6NGXxsEzjefLD9diuVbxm01svwYGH691CE6MAiSqOQeHD8DIH
WinLce271wCqkJxEJL3gRkHuS8P+qHOTDC97q3W3K9LqOKr6x5AYW7NGmaCKY+ORWOKPbw6ziSCn
GqZ5kYHWTKHc6MLYGoEJErA0DuvUnWevPpiTSrcuFFsVjswYCu2gKPewkLT0A9bw2TWTuGzuHSAT
JceltZoJ6c/Uba6t9NBgUVq87NHtwxwCTfPWQKKZh4L1N/lw/O5hWVzsaeFXWhqAVc2d793AsP8E
F8lFTJ+7ZTxmrk2W5bqzurs0tc+Aot7mhQaLuOJVMDD0U7k3iEhdgJVYIIwSoE3Dupx7Yy7jFWvf
pL2TbOQ+7x4neVam9xUbnru6QJB97y5o8l2/fLqgfzcIpZnYSPskpPkjGH6utnMaUGKzoMZQs/dV
Dwkq8I4+pGjRqHMOAw6oRvAqLWIDQlq869Rf7Kr1OVyWJ6uzHqsBuT/hi1sQlM92J3Y8xRsjczeO
CbvI7JJmYwJMJHGf67qMdwSzvqQ8zpVfvAy9inQtY5FAiSegTQnrOxyCnWeMTKjn5NYnhm5V4kWW
6tPOetCERORC/HX3V/KpI4rtXKs3w7Q34TwTQb6Y717d3jrAPAHgGHtX3qr+jIKME3EYhSSKGAUm
HX+IMse7WRXOoYZtthHnVIuLM+MHbxkfC6s4dX1lE5Zb7MbwxddmlBTuUzDDjTaq5hIyC4rLctbE
DoGCy/Ot4/RvhAF9ZxZxIR/g3EgFbTEkxsauIZ7mF6+F15vW03aGSbJhmXwp1u7JnBAxhOr7anX7
lZoLFtwPUpQj2VtbS/Nuf8+t8ux6ZYw4+rUwvzZhGV1pfXkx75d8fA1VczBC9eGwbUDU6KK6y36q
QB2TFq+C0X5mo7ixIUrXPReBDBUTfLgxApSqsuA8LMNNNoyHVCTHlmzniNlBfwYZvKscfcGF+RI2
kB5b77nyRmRwJJL51xUkJJBltPdFVfEZ42PDrriph3Sj5XS84qPtiZAJNzia9GTNIXtcuYCyK88V
68gA7nwDDnGKUUnIN2chIGJftcSDRQruaEXVLIdu1yfyUmXem92IjV8BMXfnDSlpj7lb4lLAGBl3
CybQ1NkqITU+vrbaJHC/JXMK8BPlptRCPFV+Xkfd0t7WvfwYzal6DVS35US/68zwGwqPG7cfHjvV
PtDNFD5AbJBE06HQiPjH0d83Dlz7Rt80yxUAqVmCjCG9a0rO/ZvS/SSi4TlcsUpm/MIyPaxA7zuE
5AMI93iFjEm9DLw9ezDLT6stokCOX0kfOKhhfli03sna/1qwrCaht0mW9jv5aP2hTdcktvy1j2wn
8754q28dF9tN5D5oz7Lvq7tq9ppd2Gk/KmvVIVCsAfKZlVLP6dgTRuV5qX1XpBygo0X53Rr1K+3b
fTfp9sPLqsKI20TksfZDgE1kv+H3KvxTEpb+i+XqceMPfL3VbcOt0c2HxLbUdu4sEv4ANFVPOSSQ
TyDKDlVKUY0/fLXCa25+mlZrx2rxV8zs0F2WMhwiYGo2XdVh/WbOPQ6ownQ3BDT4t6RBrATpjfLZ
W/vPEDvmBfmzeaC3rEjaZxD1witaiY1TZeJoh2q8dIGxDvvKWoMjPIjqLs3gxtsGCYobgI7Gc0ck
19fF7mwPdFwuDpk3Gz89W8ltEGoWQ7PMF33j5VX4nHdOAvdXVZQubtNu7aAPZCS19HZaEkq9NVYY
S8Ug8xry/agvxG6ywIshGb+FnVOau3H0smiW07tqZ+9jIbxl2WiEA2/97OYwtTtj2NKQKvdD4mTV
layE4n5SxSMNlErTnx/fKKPr7xZD8yPzHeeGBG75ijkO2JM36ItowgSmg10iMwqm7FuNnVH5vPAE
dU+8XGvo7mzin8SmMKz5Tk21vynmKuyvtOYBQVuoQieuIOftMgbn0bzkZWyD84gCwHr3Rteom5zD
3Jdc4GE2+yQ/BTppj5jXYHnWbnBZwvoKlm518CZcoz+u6rr2GIL9dBq/+hLdi6iNjHR077PoRw9w
NSzQWjj0ZrzgyZ3bb77W9aHhUPCkx7J/9mDmHRSQapxj7eygMq3H23ow4dilppNtlSXYzvrO/qB7
pR4yp+w2eL3LE1MdfNydKF4swzK2K03NG5NsBlEXz0QKFjGmT31idNc3kTCmCkDHlY1jrYj1kSmR
OJusGbzAGUxlIcI82/VDsewSqxOkWGGy3qQZk02i3LA2b7U5y47drqKZFiwgUKMATnDEeWaP4Cz4
mLu8pOvlBjvRZCu8tcSLQEBYkVyDOi7hLt0Ma2fGvp+NlyxzHL1Z82qMU7wvx3W1FpyIoNXOqAWN
qMkhOVmjF7yPU0Hd3gRD3MhhUBHPuHWsKQKNDYuv8Ros2UWvyfqlnxe5n+fc+pFDM/gJhyV9MUzR
fqzdQ2L4Nkc+iui9FQ7pDuh4cTevibzxmzxD+Y5uyY9ofmEBER3/7E957E0wtwNEI7eAUM0P2efz
ocnS+TRRIz/ir0sphwx7O1ZTc1zkvJ7cUfikCXhX5Zm0qB31aP8QQ03GOoO4WJmz3nmN/UVB1kwP
RtMxl+7JhArpRJvLufQhNW8gjHO52hYEqpCd/5JAKftCYjqH/QbV2tZbPDxhdFLAxGp7+R74c6PA
dnGwLSdAZ1tfjsCH6oKdp0sX524hG/oaaenODyDa1y9DblsHr5ntePaHUd7nTmNQ2naz8WEVS74n
fRsobz7WrzJjN5xNsrLALK127I7rHDdO0peROUG6jcam1PusyYttQpF9cDnXnrwwUc9gZj1IzVgH
PR5iW96DIs6MCIS3BXC0TtxdauqS3VytPpHEExDdHUfj8IYAx3pnDitVdCqdZ0+GlErc5/LIzbO7
XYsfap+Wdf0p6Fs9jShaP1Tzc55Kps2rW/1gTOVs/dw/l9ONZoEEW+6i0nVYfGc/8aNsNVpwfqb/
1KH2O2s9AN1NAUbxW4ws5pnTJd/EqECZyaI5gcDsThoyJPJ2zxy+iqmeL1atgQGO2dnr0+pQg7uK
Gsspd07PRr2E/kQCNgZIXtth5xv2sAW4znf1bOSH1WjsrFq4x27R1x2E4+T7hKCkjJDpiadcDWH5
tTIKimXf1gfLneotDz5gxU4vPzxDDhdjrtzjUi3yDSM/8/NsKB5s6fV7FfjyqbIhJNW+kX0SL7W+
Eo5UbTGh7zUYxIfBd19VD+zDNKYpXqdrfZjZ88LqBWILFEdZ8E0TOq1vbuW6lyHw0lPtgDpf03KS
mxnG1NFbHHNCuOlYRWSsjj5L8oKfmxo3/6ZXRkk0jTvddYvo29OgCd7a8he82E7nkZuQVekDvkqg
6v0gtrXRsrPh4C/4lbz82Z58c5ekzvzct8Cf4O2O28BDT+DbErY7nIRrGhhDzybXwdPqt2KJmW8l
BlxVGTxn/lyDVU1kF0nbyPL9pC0aFcp3fmQkuu/cylFghwE7PpBDksVVnXUWFI02pdII5dHzKFG4
+tUN4DKwqpb9gV0zPM41Lt5N5XrjXiRT2MfZ2Fc347KqT7LdwHyv0kvXGJA40Ld5olMXp35ub2fq
oKhOq+YnAcfWrcQq+DLCsLJJhCFceaxypMj51Z8ShO04xGoQUmwhqg8PYyrtwxq07ZFQ5JUcudw+
LwjVCUUR2a1cnOujPaznvuZrGqqlUzZLAbNMWD1+VeeboiUUBRTm0WKohN3WMct4EhVnF7LmH8kY
tLeul6FJdWW3nlmwfmRO2GxXqpWzatLu0BYAysc55YH305iko/EIiCPcgD4eb1JqTs6cTnVHyZVu
GQkuUQDtNJau80GcdP/F7D3OJutgfc1VYBx04r9a19yxoOxAiZWVqZGI+s4xn0Oq2BbMc9OExUGs
0EXTcdJxQhD7IZ+WMLasxrlJKBHsaSIQbkTbSOFJEvfose+TRJdEC8v+E4qKeg/ANbusuijhC3vQ
Xjp/dO7KMnMenXJabw0J9s8E18BMyA8f4dappx5pho5KewawW5uoacwlOPLst18ypzdiPfXJ61x0
6sGY2qIHBuu3u/p6ibCJLfRKiiH2c9Ef/H5Kt075ld2PVbyxU+vZtcqVDtDCwZVZIE0EkjbzS6rE
0eIin0y1fgsyu984Sgc7W5XmwWpaZJnQfDOMuWb/SIHzU+DceB/XhnNI1n8ZAJK/+X34cc2YiBaf
NRB82gEaac6RxnpPTK+9B8/CASGt10e/1K8GaE2Cfo38IRtWUnxkkS77tKvnTW03a4QzcYqHHkHK
YNNj7UNdg4VT4dYV5EwmXd2THZN6u6ytwl2aTFGtiv7ocsi70I/aL2yw5SZxFmtXd2v6pQ+M9LjU
tACc+pm0Jc4NSssT58olmt2kuQnJ272+A9CaEvdjyMtrbTeLbWjzB8Xmtqll/kaYvDhxwnVjqxfJ
oQjWFo4iWHijUPBT+4m2gqhDFgMItXbdXAvN/rIUQ79pev0amiMHFccbTmZoSmLbrSSILCsvyo0l
8pC+Q5LEEJbES7HUKymeRldkG9+SLq+bFUaqTMNtMxjiUlSaBJ21HclMMIz9mgPX88bavxTBXN/N
hSe/y6YRe7+Zn8DCeVfPtrnLhrz+MkzpuJ9mdyaua3ruwtlm3i+91yrPywv5p9NWgWa4pEYYxiZa
X7dZTpUpzaNdTeZtP+hxT6DZcEDdHGx0Dfm9M6Q6rRzyvgMGNXdaFPhfwORswiGYX1zCcCKuv4x8
6WYn9D7Dtsmc95zDajw71XqFtfGEEzFPd7g99HWxRoVHYFBlVdeoKkSlt+GEo6DswQbaU+feBa3j
H62s+m6pXL/qpHMPrOjjKek1E6TCKrfu4KUf0+IVG9E1GZIYp3ylVzN86yFdP4S5yL/ao7lxO6/Z
D3XgnPWUqBjRYA8FNRxPxmg14QF+aXVo3VluF0jG3Ltqhf6bjc1PgAN57Cz4U4p1nw1MHHPzYCLs
v4UL2kVuyqZrGnS8jGzoTv1CNZ2NyQghpTVjblkVZRIsC5Z3axNOwd65hsSxOQSo9UYKJaXB0pbe
1iv6TVEGNsXnDB17qfodMdZF5KhQPs5llR5kzlo41WW/lQilotBn7RGcYeICe+NFlDMQODPgzEwM
UrOzdNftDLRmO6NPnWTjUtjnm6koxws5ifm9L0Zxpl3f7xbhrDyn4tT7S9BcA/LaOyv3rLuGCvAA
8nw8BiWS/UU7yU51afqIJl1v+IAp1kHQb1BwgceErXeA8MBg1pT0OlRnboJkvana/MNcTHFbde74
UK/F7dhQ4I/G+ul2uoj8urwAQoKyNNn2zzYDTz10zfKw+l61s+mWfoVRYZyrtl3tzTIPXr4xxfCS
oOC+6ZjCx4Qw3+pxfGc8LDeuMr80ZTnewUis4iGzjY0thY6UmU5XqmzFWVaXD3Js2beZh25MbX0j
sIK0yD5xh5M12jkH8y7Zm3ae8bbPJVzKJHydLLvYVkX+vfSm9aZTjK6itlj9yM+Zg7ujXvbemtWf
I7XVTiNwO1q2LO4nELSxbbPm+ibFCl4UlChRV3fuuztCT4VdaWwTy65fDKWSc6BEsCuTa5L+Ygl0
JDCdbRCsd6gHP4JULvEA4Djb9Jn/UXayjTg3WYcwc93nAQE7EEKBn5zeOe2WunA2uah8to9iffcH
7pYl9Qp+N09f2jC8scqBprQ/tftJzfq2CtbmpW50w4ZCRs8onfIEITinobOYdORt8SzGK+57UsfQ
zcS+Dcf+mx5SvTX7+batOgDLDQ+3N4TyQaS1992sulfbnZobKJmS6IIZXjDEgFNYJ2IHytQHy5jb
024Warjpk1Y9LaWGjFtzfoTxAwl1I+e8PDvJUkaEt/xcyYUFwG6kW6sSZrQuY30yE0Zs9MLkvNMO
6FwT9nBc1MWhtZpxKwNGGrbhwIIcFF02ANgH23PXnzMV6Y2R+NZ2WpOLkTv6yRElnTZiFrY1zoVY
WX77CZ+rjRzMEFQHvHlhFsAe8JmV3xcoxRB3sjp+8fN52nuuPA1l1t3qdKJtXM3v4Nl+ZHnh7/ye
gcLk9cvOXENzH05TfZrHVkDblmL8weDDaiIjbceXIlyyL1VQ9J9e97Pofc6aXmse7IRpAa23OiIG
on7DGpLHtiOGUz9O7qkkUe5+tRe2kEk0emsnoTpASQ9od+pU7M0ayPF8PcuTRN3SyhPJYzqxeCXp
Wh2Ipy+e2F3niIjnJC7SEoKlLGHEkLXa4lnTvEmlsS4l7WNFwdiW8j2pp5nemk7oRJXZVg95xmW1
lhP5kR89hrVTP4XJHvIxYwNEn3dLM4M3uMa+Q85Kb6a2KiK0a2246/OuNDmh99m0yzhhWBvKaIN9
1JPtjBGwL8et6Fr0Fp67gC+20t6E52l0cooVpHSqY9QYKm4n4LMcQZ5pGTe7lqHl0S/L+ww/yrZN
KcGzlYGOu5RMdcq1gzS9lkfkoyYbRyBf1/pKL6eYndOIA17pRBB3l53QfTkDax+shWZ1Zm2HPH+k
Z8VwuKTFJBfKQd8vJWX0LGJHrBYg3qba8THTbRKoZG8V+XA7J5UZ2dnqbqvajyxEuRGZYBd/yL+N
zTpsXDfX5Mgs+c4KjW23ig4Si0l7oguH8+SEyaGa3Pt+anu6ND3lZ2bLF3N0AfKas71ZkyE3tu2U
zF+Yk+dR7XGSbk3R/SRntfnWsj0+ECm30HMv0qilBbq3ROpcsCzYXxvhlywLVNoO3ku7+CHh2+79
xH0Ppay3U9jYmwEPwdEyy+roG9Y5bb0vDWb3o18rGefd8NJa9MUr1xkPYa1U7HXuuq2J0ngbxSCC
/ZJMeitdl/VXNS4hjn7iPdE2LePKGbq9I6vhMqNPPskkX3aZ7Wbv9PpTwPJ9RmdZjZIpR6K2fqiY
sgV5TkRVF+w5aY2xoOI7DTylZyqD9tBKPzwoN8VnrIV7quvVpIbVzgstBVrMQWuf+0yoizfO/n0Y
pszup5CnsA2owwda2juheGU5TkHhrmb9sCa5uJ/x8kA2oKPjpf1wrcW8s5pHl6KtdIZvJdO8dqPD
2Q02oJXtJ1M7ubExl1R8ArShV0n90t839syG0TNk0tQNp2RI1YXNmuFdkPjnTgvJ1Moy/MNgl/Wx
MTBqbfyO/k7nqeTr6mftsfBH8xi0qfVq0WPalWs5hlQS2cDSOq4ckRE9vvcJYvMil3pHgPy8zX19
BQSrCThx4xdfzMDpn6ze7W7ToafmroppTaOZlYyYC4jjYhOmJbMSeIH5t7Rd+Nm9GOs0XoiauwgE
EbHD3O27zgqDlyer9uVyHUgl7TrdrYbRP7RJaZ/BBMvnwkpLqolm4SzIJIEcGTGeSzGZBZQfPZSx
j7vT36ylZX1OedXfkERWf4A5asMoE3NxPy4ZHXlzlbm4qXVDEUD4QHGjAo3wi2TfIIv9Obe/uJBh
fqqh7HW0WGNztouAjXkuyEHdGI2d3DdTPrD1cuK+MSEqdJfebww7siZPHLrO9D+XHDPFyrr4M13a
NDhTh4mD5bjsq7NhZSTRhtZoRl7ZN2cpyLKLc2V0z0aaua8h4UzfzUZKuoVwFgPWMOQyE0vV+6DM
MV7rkV93KIz8Jh2Q/pYwZl+rsOx+kk5nvnOTyYSx87DfTuQyb+BjSBkjVkmDKISyAZ7FMVCEojMP
doojHf37Eit25thPsurVLSFE8FyGOl8gANite8lUjWxhMrWiXnJpksfZcHWIAKp+adYA7Tz55lg2
3N9+LycZvUjJwix2FJjdm1pmj8CTcuRPqVnxpmbmm0DNvHNQGl68Ietpj4RZclhmf35pQR6b+6le
wlPRr2u3sQV86kva+KazQfaZq6eCyfEhTcw03fs1ipl8hFz7NBaytHZuTXpRXTDfxyDnVE/MKtPy
WAVJlkeaAawTm0zD8ghwnbNZktCls2Hz1idD4fSxUkxb2RAy9PNYBZ1NGCT12Z9U9dQFhd7LoZ69
rfYHLohaFJfUQnmaUv5Ly91dYdbWDu0ElUWtUPHAbeZ6y5TuRkS8bfVESyP9ShueE3RoSHc3WJP5
3ipfneifF7uwLqpXcy7GckNQ2sw8tNX7pFn0dzUN+tZa5uUkvGLIz0S/hrc0ZPnxpUKzCVPRiAMd
8pxyok8uM8SmGvi8iyY7HOSbaKhMwqJILz42jV1CsvOBCCYUPY2/pB+WkRY3pK8pkhtgC47bXtB4
ioqMA9K2pGk5RhIZQsuMcWmf/Jq5fpSrcqljnQ88jWniIVlRAf+3d5L8ZqA1/kpHIM8jDNLg7dtK
zd/a0Ouei6nR34sxsX1adI7xzbBR6GO/7p7pahoc7pZWxHlQOv4Gs8v00puQdTvot1FpNcErZwZx
6zspOMOqDC9tL6gPukoJNvnGYKCoWK9Q0FCPY5FGQFfJdNgVGUnuEBHtyJwN6krNQnrLewDrfqY5
S4DnUCFnd6wlVbEtycJEJhE46X7wJ/OrrEgAiyqNGJwOFk9WPxbua0CH/orLdbgRXQHuVPRmxc0s
C3kec5waztKr5BGxHfsuzeD6LsfoEHdjkF3CKqzuQ90k1c5K6KtujJmXfuV+0wCtl3mLmG3JTmiF
vVenq3kIGIW+VbYWn8LJiptMpjZtyGVieTA1Anho6iAhKk7m1yDovFiYMZi8PGTIcE8LucIp8Sov
fM4yg0feB9C0MWTHTWgGJkc75Q4Ib8fCc9ZNQ5LsazqGVn2gRzW9GEGOLxOt253DwOApzdFxVBMP
LttCcsl8UT0tnt89l2GQqVPuKf+Tw85Ux+2oeTdyjRuFgmA18CsYLZWZRlm9p45Oi13rJnYbrfQR
v1bLalNntdImGsJ3ske2ok7EQQ9h6iiWoTj0gZ+iROH9qKOJEcd7VvFol0yvbtGh6D20sHLXyopV
t1zSr0ynuJykxC7N3aSChaIjS9etycSo2P2mYRrQIv+UZtra2zYZWe6FdHiEu+L6fmvJQecWqAIa
rUWVu6uu0eOQ3TT21ion1ns+hB8aLtOXyglpC0+h3T9pZ5kYRSWF3hXXlblhA9iF6zzfmF6SRmHT
yscmb2YmR5aetxT17ECl4F/TcTb3dtEsF6ziPdcAC8i98pPWey+rvso5QmaCJip99WuHips015Xe
t03GYaivaxFEi12I6i7T87jvdNceTQPUdtga5kmvGfeCTU6KiBtMk9vvlbPzZv6Ms7VkbZ/MPLmr
PMEama8O65yXtCwiZmc4rxwpzX1VIOzxUiN77Hm+77q5TC4TTsWtzrzxYKQWw7KZmjqq25WLtNh5
rc/+2Kol9sk3pjVqBIlxWmqyyzdtywNnj4RCRCP26b1tM3ONm7Kj2Dbpku4zxjUocIgU3BROyUrS
+CQ/MzGtcLrooXue4XRmcdOL8G6U4xhzHcQh6UJCDp267+Kpb3smIso7tcwTmNgHKExtS3rPLk/3
nnyHOqUua71vFRsKVbK1dgeZTpeiRjR1wyiULUsL/CaNixCc4qE4hHPhHIZi9lAoeTwqIxPaSAZM
PhB2sV+Y2TK9uKYW1I09m5QXOEjdIdk+UWgZxLEFKQ+vLkJmlJkM7Cya/IoNk+rQPnOMH+6WbgQm
LDNEEZlSOLqK2bqnR3U3WC4FS2NaG4FiIjKMGTeMnI3TAIfwRGuCb+NlDixyWuPGYa46SsDavwbY
jiz/DwOHo5EW9azMcxFy727XxMJAY0z02LbzbOXGBeVBW3FmkUzai271/in+/4+c1/+tn/p3Huz9
j/ZqWla/uar/O2v2c1vzv1//k/+Jvmz01n/py/5feLL/z//937/zY/N3/unHNgL/H6SUXgMUBchi
U1xdX9NvhmwjCP9h256PN4b1FzIk/+Zfhmwr4C9BjwhxFTGhhIDw/w3ZlvePIIA+co1oCNGaB/+J
IfuqB/0vvaiHHYsfgMIR7xI/6w9Q0cFG4igcU+21kR0Djlh08E5pt/6NYPf34vF/fYwFdpNBr/cn
gl1Or4RyLGo/GMa5hYlVLR+J8+nM2X3lln8TSftLYtK/Pg1IAIb1q5D7V0NMyVeyEntV+6D3b1Mr
EFHeTV9zw+9pMtKr7125nUs2CZc8iT7I7ovReLeS+qlB7SI5O839oysyCq1UfZhh+KyV8fpvz8j9
P6/wvxvTfzGN/et3hAQKH/w3cfFV0/9vBiVrchKboZPaJ+FMxB6Lr8PuxUjTErRxjSfq0OfOsg8s
2I+ytJH9sOHTeJjv3SK8Me35SJ2LncGrSDzs2uFag/zNTfvNh/Hrw8Ezdk14ENgWfzVRZS6q5lJ0
ak//Z6BWIhl26Heo0PDmFvbJcNuvLjthILs0YqG7cP7RG6fz9zPLZp8NHv3w4S3ru/epaZ7AbB3o
3c4b30zs7V9fzt97g/55NUPn+gTzpvnY0n9/NQ1aO36FkXOf2m69JwJZbfMcmY6DAqFsQ//gCktt
OK+NV6jy33gGrrfqD5fpmkqEzxlT569KYXMIkNwkUqHSzPcNir0gM97++vv9+ppeLfYY7XmeiSjh
pPmLw4Mk3dzNnELta+Qp/4+6M8mRG8vS9VYKNWeC7SUJVNXAOpqZ943cJU0IueRi3/ec1QpqC7WM
N3pryNzR+6hMZLjRDGalqNEDAonMUEYcu5e3O+f8DTa128CIHCUTF6hsysS8+TiUX3E0XKHgw1LZ
tGarUtRKMoSpj2KAXb57qZXfVNzda1KxdGUkJvm9FXqrYIAoj7xIxFurfDw/UsHBdvQTgPWTijKh
sFanP/+wMYwkNWNgwKUT6XZ0HQVhty6TvH2zOhzZKF+U0kQ5GV6DnLpKK7nKFy9C56CKG4s3WpT7
S5HEwTta5hQZbDOzlkYCZnocRLdVDP5VG6S4q689XEReG7fgW5IbIzVtR4na3RiO+crnRS8HaDpH
ba44tCXvmlxqHETD5VXnmXdtlG36cHQ/ZVmtALXzrm244Vt+xrUkkw0PkQTmSum9Z73GwLu3Qt4J
ekPHwc3urFw113oAH9yIwnDZlWa0qGT/uoODue7MbFcPvBE6lWKkMEHj15H0KnVStJFtD2VDvX/T
k9ybmoeI8MrSWrRb3BLUtdbW9rVh+xc21i/d/vmKMHQObh3RdIQ7ZisvSxq0ChIM5OICXJcaYn7W
hB1QxoymLqcWxZTHGgyeU/RWn67y3G9oQZb6zi80+b0JjJem0bq7rqHwnrGyl/qYmGRJ1FJkzwKP
03o3VQtEp5zYFQxZegU4j35k6U2IM8X7SvFpAFbbbLlEjJWnFZQoZevn+WV3aoNRCEYfCxUzvtaM
kjZ4cm+MYGw5QCrpU+wF9Y03Vs9FE7+fD3RIE2MHs5NhatkaRGxEsbTppvywvDsSyhLhldLJ5Tja
psUoNWAWYuQyGplTK26oj7ZV/CVkHVxgVpwaI3oZOpodE2lwbu0ta1mpAKUkRw2y6L2orBvqasoX
aknBhUjz655BQppBhQgaBYJf80juWBmoXgCMHVPz3kD1DuaR/uTxzAD9fh+4+Y/fnlQklSHfYvxi
wXKfRv5hUhWpddMukktHrgN9XWnmXqHCEBgCAEeu3OgR+G3EM88HPTGdBEVhxlSgMPI1D4OCGgrx
vuxKhzZ4tLJFeA12blioOkn8+UinjmWo7Hw4FMBgM86lxbFUtOwiKkpHNfN3b4i+aWY3OjaOUa1d
esAE+x0Vpp+FXKVLTDMvENxPDnSiONPhhhMzX7KisFqztFk3pYb2qWHcCL+m/XtJhuHEokFITUdQ
BtEcluns7rGbWNQu7S2H/m67Ucf0JShjxNuAEYtYeSZdtJcX5nV+c7NOYfkgLCgExD1hzNcNGLkR
+HPhqLVtvAoPsZC82vngMhZiiB+HofdXkibyneg8dW2pZfjFArbc1SLbGKIbd/6QiwsU69Mf+xdt
HZuB49eraKTcSj2fj+2CrDAbe1FYw7fc/l72abwwx15a63JzD2ANQldtVRdefSc/A6ZrKNZMBF2h
Hi5r09VCg5Zd4Rhd+FjbneMmw7Uq0ttB9d7CePBW5z/Cr+86u2Em+UjcUCflMvwcDgNGEIUqI/Vz
px3taKdL1bWiMGi9Mt60aCJPgDYDU5C8BaLeckhTZYiulEG0kCIA0kcmpAeeJsnG6wb4LKVmAFJB
iWINJn7lleF3XQeG0EnVGiYf6F2hGUulKp/MyHizo/qLmY/aKh+VT1rU0FOm9DeakeRUEo0PK/O/
5Roe4by9PG5ssMEaXAZ0T/xVaNPvLKsC8KZZqpsksrFmCIqn89OjTvN9ND1cSHyKyaRRn30PI9ZF
bvdu5vRVEi5lk6YAmBN9k1fwasbM2OtDY25yV94PTOLSR1bhazykmwgduCfZ11d149Mvy5KdMeJn
RytbZzIKfRkG+hdhhQmN3sDeZMK/dN+cWElguFEcm6wroG7MPmztGYEflXnmZIJWas/vgX8xKitA
Bt61RcMUxK9lXRBDOEr+WLVkK2RW9mSZg7bf4XKKaSaqIHAzp+z0etP0NNpUQEWrPOUFggK4vMEJ
KVnahuRu8jhQUAXTMycMU3lhu9onCK5vfVe/NC02gJ08PoQ5zUNM44s1PepLxj4zvabpOYBZCxM0
SVQg2jdnjedVDWyqwYRVtnnu1OEzShX4EWRZST/Xg2ppF/zMGmO9OMcHoSmSbafiBnZ+kc3TJ34F
pAbqAEwaCZ88e+QBK8zBpXWpIw00bwf5Vpb9ZVQNlAYVoKr2dUelybAq/7cvNhjdmH9MgoWoQ7FW
Dj+WUfaB4bZB5lAKDhaSYjs51czFUFswO99K139ilS56o7mJ6wtjPrrVZqFnYy4q4DOUMjPO/mEb
uf1uyHiF5+2F4/RCmPnD0mrV2DeLiE1gtzdp3PBEqRw1u3RqH91k02goIcKG5hNibno4kR590kYL
mUhgfuXOBSZxFSt6sj6/To7vpikMxhVT4UlFx2CWnKmjRRNfCTNe+9FGrfUnX+i3IvDfWtu+b+iU
YdfpXYE836qN9aeC07dR4X2DHpn74WERW/sRaqhOkUv7tNEeGjf8AU4IYk7+jYL5zgt9UMzlM0X7
3YWBH7KB2afTwD/Eng08lKQA525ie0GzMeyYFttU78idbBCrtG2fcTD73FvSc1/l14goXNgoR0fp
FB65TbJ/3inkDrPPm5r92EV26rTWmz+oizLxrrriTo3DLdqNF4JNYzm4cWbBZg/bUfIkEXUmxtBp
uWwBIgpg4R2A8cS4JFp9KdRs2boyKbjmWalTyeki66DycfpBW1F52p7/gqcjGciAIF6mHyklanqT
FwJvC6epTX2dCwHXSR76lWGOwy2Kle2fmcTpfGdHohFsza4hoBERZA1GNthlswlUkODIcecbt0zU
VQMI9sIKPTm+D/FmK8REfaRREz4apJV7U+luqrLYFVa9lKFw/Imp5JxBcsRgt8+zkXBAZiwO3dQB
zQGv09Jv7QoA4kR/K6NLJamjfHlajLzOFaaS5GCur1dJKowhexrXoFfURJJ1UIrbBq+2qhh3YUxV
T9I+nR/g8a1M/cvQkfqYMi6aybMdoJeyBLts+nhNsMwGVVpVrv9WF8la8fKdpCfXhV8ECy8e1qh8
P8XtJTvFE7fGwQ+Y7YtGz3VEJ9jvBT5qQSy2Ou/82Ooezw/0xK3BkoGNiAkRYn5zIZ64EKMIeia3
UhR/QqgXCy9qLi1N2hbHJ8ovI3gh8xLEPm1avB/y86oeObYj3rBClb4Ggew+6mEiNrwIlnGVrqtO
9h+gr3WwdIbvQx5SAqGKsorUQFsVvfwExu+nlVH/Diy1dUxQkbu6AShDk+wpwkZ6Ayl3O6jVVZFp
N2GvPoDeQt4uEP2uVfwWFTVDAoxdYNXT9vKSN760dMHNeVZQXdPhtR20tPuNV6b6lQvydSocNxQS
YcSmy4Y+G1gaGZw4SNjAqdrE+pm1GIeX8KCvkfTZtkgktY2WwPgKjFUmRjjtnbxXQCEgBKBdudiz
biB0NffQD9YdFvXbtlRUJzUZfZSMP/I60m+hIXz2krJbwdxwCohdCzMBem/p0icNRvc1H+krzNv+
qUY+Y5nZUHJULR+3vVeiDjC45lbkWQqaJS52XSs1K0mqs6VahOAXeuBwkMLtRCJdiZviwQ91y2lS
073DulNx6DXFi0hQqdQNsiaBRZrng7AOXPlLXjXPHcD2hZaqd6ar7FCkHHIyZNXYlFUuqNqp5hef
uEuU5KvrxNTqJbIMw80Qyd3Kj0b3wXeNFo5EWO4pOVmQ+WQJVoUsFgZQwkXnR9E7PK5iL9Qhv5VL
np4NRJCh8UDahjWiB54aXk9smKWc6LtS9o2JFiLvUDm5ViSt2hpYSu4CfdJW0ZQnbfC+gUwNF2H3
FChatw8UABZtXmbL2oq+pwC9b9uxfMt6a2TY9gpgJeQFfawdTYPU3sFK6KjQrXXaKtyBIDyncvkW
iaJooYK0biE22ehBLYU9aGsvDPFLqlJtK4n0zu5Hvl3ntr4T9DWQtiYzPg85yoiL3gubK0rcfQkX
yt3EYT2myxBWxjop/X1XBtUnhVLxAt5yC9E1UR0l8QTQOD3b603VbxPf871lWJR4/2afM6uKN54W
0r+2uu7BqluX7FBrdrCtbnLQ2q+d5Bl7T/Wie3j7GsjQJgRfBtlJGnT3GsSkvnJ1vftqpGXo4DJT
VejEpp22aVMhF9u2V6QbgZZeORGQjBQs6rCwIbKqJkakrTZWD03a4GM2AnoiH0PupjXQ14LFvDDG
PL9K6NbsJBlITFWFDhh4IIVq9mLK8AqTLvtmNCLbuaHxSB4dvdD2RDKipY+4Qz+u/uZrwE5D4CS4
EgxV9274IELhwHUwIm216CzoEVK4jMLmORiUrTnZF6iJj1hDv0b4CxEIu97EGMDue9X4glqLclXI
Ct2rHHe5zjTHO1pr5bLzpE0DbWcxavCVlKJqSrDzZGyLbHDjZTraLfT2QuJIgbN4rXret1ruxNpF
bJcYRqjh7+AhAATbRXM8a6BJR9pzCygWcyBIhvg/KeDNlloyAksfoeMblleOEAQrCv2eVwCoMZsu
RF6iN+W1GWb5Habw7Y2JW+ke9nWvQOdp0nUipOoJFoSyw0AOdnaX6MF3jHRRokGMfWwrmHuT2WEr
u/KD1EJfX3QZJ9mQiPTaDbtd21W3mu/h0V6kP4xG6gF9+IG3zgsbXQMpMGqMxmJ3YoYZXuWgPdHd
GqnxCCZjWdVk0PBo6iuYbPjW564OEQjppUi/i5rwnobfQweQznfz17wMf5QDDGnksq6MOL61PHlr
Bt1eH2FBQVTLJhY2DI9SeZXGkbKMTCGzscJoLeJ4P1CsdsYqu7JE/DDKA5WYoJx4gVK8Iv/4TFWv
mqRp6k0kK6+mwY1R8PBZDp52b+EAjptAozi9X98jz/sDmWP8BaoBZYvOg0SkY9fTyS9qzN+2a/Mn
gcBE0RCqi/bKzYNPaaOvOu21rUf6mWXzWonk1ZfJyVtLIkmW80e4e0+Rpd1ICbTdqM6urcBcd5JO
66B4bGv9TYfWDQi/W7vjcN2IYOsxM8pgP0hA5WX3xW5KrIOEvI6zdGNZzU0qvL1ppcZCsTtlASXD
WA1FiLZB6V/DQly6dfIOp3Gv2y8+kNgitz+lKMigf7rLdP8nIGknTKobL/avfEhTvdW8y3H6CVrA
yu+Ubj9G6j6yple8oPUSak+mIl1x+y8VktIhMBzE5G817wvCBxAEXf+1zVFegQG8ZGEWyw6pHVUb
t7bgLOihkz4id9gvozF50dph0Q2WoxjZXaC1S9HWxiLtpe8T/YnT1bvVlWSlB8oXSa8edAgFO84Z
9EbwApGyrxFodIDz67pX0rdJ18bzkyu5LC3Hsx8F/BBAOta3JItu6kTclLBpl2HLcuxK6LGxvq9d
Q9lq/I1ec7N71DXiVaEb/cqUAR0CgAx4kKxSuw5X+gABSLdGB2HOxyjt37uhavdFikrfPq7w6O0d
QMlB9Rlh6TZ4gK8OmPvBzczeX9NpFBsviMY9Fcyf559hp9LqCR6CjSU69Tz8ZsmC27tmg14GZSj0
E0yIT6jKLTLri9rdDap8R0/7xUP9BIWWSzn1icTSZolg7Ym2P2rus8hF2rcSyyhzqqpcwmnZxtDG
Iukpg7Rgu+Jey6UdUN0lUDvWuXiHDrYfSvOhVsyrsfomxzBTL5lLHL1KqcrjloGXMef9VPU8fC0O
yMfx+jMKJx7tvVpkrwX+HOdn/GjYUwj6RHQ0BNnKvGWPHFYTu2NXOPB09Q3SKinUIFg5nTJ89mTv
qrmkgHyiLHkQce5269k+lz6sb8fLcncNW7y9y8s8XIGS/VYZudqvQaGHjp5ZxgrEMo7pgmMj+tJW
6i288q0dGr3jmtW3NlFvvEJK+P9r/TY0g/fzU3OUejA1k1w79hCImh+5kw6Vwn5o4WJEUvhixv1N
pxW3Rug//O/CzPJVaIS+EE2LREGFIocENwuORbRyZfQnzkc6yoxnA5otpyxGAmzsGVAwjt85n9ZJ
K01qVy91cmnlHm/kKdbU+cSTmn31688/JDooB6i+HleFE2rIHqX6ddTw6isj5bayjBvZincSAoly
QMXZNLzfzeYIjrg4GrHkrhp/He6brg+CDo5x4UCnltepsNq3Kunzz+en89Tu/BhllppmddCrvicX
DpqGS9Bj68GLL8BQjtJFUn6kGyblPeT/mLPDgYDpLtyq0HKnbPqbNuu+8KJ+VKrw3vTdJ7lI4hXi
cZd61ie/nUWaSucLeWP4MIdRETxQ+zE3c8dFotGR0t5Dz+YxBeiw603aYbh+L+GjK9swjbWdq+jP
5yf2uOrA96PeMAl1aipQhFmWHPaD26t9wvfLla9ZEb9KPgw8SnEw3ZJP0Ou+6Hnws1bjdI1wSbJI
smR1/ifYJzY/6CkqOxTJAH2JGQwiC1hemCdS1jRK1xnL+D0Ylcc2JddGFt5EJGagEWDGD0VXalCq
os5BYAYYtG6ue5BLK+B10UM1uNDKinSPxEC4zKo23vS2tdJy0ZPORxA69GFZTt2qMhtvbaP1NnUr
PaEKUl0pXvcySCXMht646ns7cmrMTVeFEkYOeQBKe1ork4xIu7hIx8+Q8ED5eIELOrlKFwlfTMBQ
XAlJSRdY/AVodUDbg7T11PlxvBKZfp+X5i70M3/v20ZHAVBXln6X3KReXqO5QTqqjgHpp/fct5iE
55G278v+mlqB5sDqLEhtrXCZjKJdJFIkr3TQZsgxjdU69IN4Q+7zJIJB3QySJ3buqN35PRI0FdSD
NeXr9Isy2upCztwrFA06pxqlZAH14rrNoDkPsiSAsTekMYri0QOtlX0Ek36Crv1MDPMN2satlg67
AIGQlVehE6ZkpXHVKIq0y7zfs8+ZqolsRGAHiolxwOQncrgl3JCeWSIjalR3abgcIYctyD8f5Cq4
9+zwkX/qwll94l6mizH17mg/T+iRw4DY+ICP94vcSRt7WOax5S0bHxN6Jdpb46SdXKeb80v+COQ4
jZFOhgbMlm471haHIfXSj4eoEjRoxkJdFcZABmIZ4RMEuXrRwntrCv5QtJG9zm3jIUmS9zyrr/lp
6Y2notPg5n68U+yQpC7oIWjXafqmS6oGPUhA3rDioLswS6dOCtogHBOcUgpbdXZADlYSDTAWczQ9
k2sUd/YIjNboMfh3lpZXSC9AF3bDMVzZhfqzldD8KlFsPT9xJ44Ky5B5IZiTLZ3ySzf3w1Wnd4Vm
1o2ZcdskSyMmb+xqA20j07ow2mmRHbQj+EDosHIeYlAFBm12JmlVnjdd1tOoi5KvIjQ2QFAuYC6m
o/0oBGVJKqFo5tKHPFwD4NeKJizbzIk69aXqUL+EHPSC9uEWpF6wmF4/kGQfzMqoLgzu1FVHtY43
Ay0m5G/ml04UxrDHZV7+VTClZ+9x7j4bVXIPX+HeyIyJCdReaJFPK/potFTuUdlVTVCE0yb88OUi
NPVGmbzYiSKjXA7u+IQYD4JVkb3R3e5CsFNTC7QchPCEfz/CuzWId1Nks3MHasq9BOl+qcNKiTRx
lZvZFbynJ60QT1DVLhjznJpYWzYFPUoFjeh5Yx2jAOSVdQVUCYwLVK4oDYXwqbDfzAsFBTM15lkW
vf7mnmBDqoKdOcmH0xiZftSHme3QcvU8q0kdz22XnQqxL4HODxr0fJijsREGcxOA7bqCjP4cKRVF
8PrdNk5J2ZF+DPDxRDGLJ1KLGI3c+qsMxY3zEY82Ow2RCZBrYhs3GcdNf/5hYPrE5aqnvi8c2d3E
GaVNcDNKxoUz5WhlTn0XGYMydAFkjIBn2agfBnLKRZk5bdXsPdtwEl8CDVlu5EK9MKLj596vWOBS
sMxg05uznadnogtrBC4goWaULt2NGL6pKSZK+bjU0oojQNNhDeEOb1265Y72xGHoOTwyS0oX7TBm
EwW1Ky9gjdrxVLTMdx3UrnGklNf45r5FqPX8Zzw9v/8c8zzbr6ReKpPOzxzNtZ+VskIKMN8gsnKr
9vUF39JTK4bmJ0roimFNCdHhiulHI+rzlIa5lNIk05QHmivLzGruzo/o6MEwTaWCdROoSL6jPFuY
MJwVMfKYc5quWQj7FcUiDhht61fROpLMC4nJqUWDDyK0HNI8a7ItPRwVejOIwMU1+2Co9kJu90nW
SjAbo7exzAE/ML2ouGmfvMLfC2QFzw/2xJwSlHeKpcP+wejzMHrkx1GL8T2fb0zAMtVDhHYKRnYl
5LILO/H4iJHhHk1IA3TkeWXMdgcqR23Ql0Xm+O1oXOVGMm5QM2iBTXXBNjJI2cdq7NfWWIun84M8
uu7x//4jMnpkh4PMoejjPMYgzcraTXeFa+nO+RAntsHUveYz2pzTULMOQ3iIasRjwP4zhvoqxY1P
u9VohBhCuxDoxOoklSSPmgwAdQxzDgMlwi59t+OMsaLys1o8lkP0A03BdVF5VyZSQOeHdWp54BAD
/geWCGjK2ek5SlZfRvQFHMB+k+YFUhbqwusvzd6JDzR1tqARm1gS84w4HFQZ4Hak+mw5HqBfy6kQ
ZegXikMnQwBmAmYEO4sdfhiij9NRzmVC9AF02iRBRqC2ns/P1qUY0yL5cKV5ap8K3+aAChMInKgl
1NEluNSJDzL5vFGr5OnKnTbbr+Q4XU4jFuFLW36xsuBHm+tbZFb/xO3Mv/+XZfPkWvArq/8wlLa3
kl4WxEnN8aVNwrdWQ+Id1Pj6/JSdHs8fcWZTZkK8LYwcVAKJmYRSR7vqLOu5AIt0Ps7pT/NHnGlb
fRgPXuEaFRfGA8XvAXnGBwk7nQtn6ckYBvSiiU9lG3PKQIM0qEDImfvJRLXfVTE8uvTEOB0CTCWs
R5PDZlaPy63B6nmEAl2ppX1YI37V6tvzM3XiJAMkMRk1QRJlLLPDUkbIE/I6QBXMG37qbnMzJP5b
USXXo30JiHxyNCbIQp61GsaM059/+ChK6cYIR6Gd1/M+WaD2sA/b385MSIDIhTS8P8j+TXUew84i
u41E6pB13qI2UCxaq93oRbCUQ+tCzndqPNPjD0qdCY1jbg4luhpBhUwmVi0/jNWj5146YU5tFx16
CDIPUy3z6JmnlJnwUP8EI5hcT/0wxHAARwQXMp1TYQDP22Q7GF1p80wHe5fE8lwuGc0MF3rWA66g
aqiVy/NL7ZdP5EHayMeBkszrHNwXZq6zXTmC4rHceBJPRD0gQwRM9TcIeiHsX6xMBNoRNliB1FrV
pbEzaEQrnup01ReE3RapQHe+SJfR92Sc3hDjQi+SxahC48/yFe/hfdrpT2mGvrsZbUsNnVLttjWM
Cxfkiev4YASze7/yKzDMtpY6MV4iavFW61glyNmNqpdrXS2d8xN2MppB4ULWKCiDYTvcMJ6NzCJi
7Gz/EneH8U4aEA7zkcjNfgYo8J8PdmoR8NL4Z7DZ0Zz00PesgGDoJC64DxZ+Yy5M8Xo+yukhoWw7
PQypmc1eGLju1JWFo6LTGwOqMRYKj77j0eXIedsjPH4+2ukx/RFtdn22yP6GeUa0MUM5T0NXUXrx
1QvPzdNBQKCrUy0EmvPhV3JbEzfeHAC+JQ1rKX2QbQxEyuLCUE6d07zY/xllmtgPh2fcjnJlChVA
YeguZPtqxH7CAqSi6P/L4cyWeE4pvB00ArVatsLGIFa/GIV6YbGdXAZwLDQLjhCwpVlywF1ntUmj
TO+ACsein5oonEwyV5OahlTYF5Kuk3P3R7R55xTUddBUHdE8HbFyz16N8EEHS2WJ/3apcTriptsU
gDtF7/liEIWca7IYWAyyuqTxtEks88LcnVxvH0LMVkLVeJbcSj0rwVRX4GGsrFkh+P5n1huEXR6f
XG50dA7XG0i0wAWXlZKn3hi4CwRets5lsuJLJMiTH4cLDulG/uOovOfpg4lqILdoDViwN8V6UOpl
raYLPXk+fxocR6K2ppD9Towi9agEhRyQjc8uT53UEBtNK3ZVBbaraO5CEu/zoabZObzpCAU4gMYA
roocdYez16q5rzRQ3hxMGzZWMbwA3HZ8xb+VIt9JtGuApmlYXwh6vDAISo1NyDJlWVD+h0Gj0Y5F
ko68FiJUjsxXO4tvk6q7sPyOty5RDO4jQaFyolseRrGVhgp9wvfqQnQZswToYoJY8CsiYVQVxIVv
dnJMpM1URGEEH/UpCiAEhlewn2opWim0FWMJpONFa8oTYRSo1GxYaof0qWaDAj8ZR344JDy01MlV
75qRL4omvXAQTf+a2bKYrF9Z7ZP77RHLWB7hJgaRlTheJUdIW+Vy/WyFSF///kqAIg7DxqS1Iuit
HH4jbGvjoLbRsUgy/Uk30PHtjHtamb/9AJ6aKRqdL/J4kPWzM0IZo1iLTQ2x+jAql5YBuyuQjAv3
0Yn1ZigWAjYQ8qj+zwletRW2OfYiiaPaw9pQs+tEtjEtKNYqGiwIM72d37mXws3GRGqNabYpJ07R
DUjNl3cWwpkTfslGJ7fMqi9/IhyKI+j3UKyGdnj4pVI/k9UWQUynyMslCjuOayANjjRhHCB7Barx
fLgT5xJgfU5AMfH1wCgchhvsyu9KOUmcbkwWSHV9M0b8vgJ/aRq3wTAgnGei43Xp4X/i4D2IOjsN
G5FH45CliQOOepkHI/ycfj1UgRMlYv1rgL+lMPU/0o76n8lQ/f+jMCVrH1bC6lv97V/e0zqoh0lF
69//9a///df/+7f//Nt//vX//O2/DkSmpn/sHypTdEf/wkXPIaiAmeOxz8vv7ypTiv0XMcHoqFtP
oDrLYFn9Q2XKUv5iQeThlKEBSY4yXQdgXWv/3/9VV/7CZUv5FRTAZJ5M8eo//g2RL+89u//7oVjN
/vdHuaNfFbs/zk4qE8gH0EJSKYJhOa/Ml66rZdS9QnsMUTjSvU2TYgS29Gi6Np97vYbi344IgNYb
YC9jeS/L9SgeXcsK0WwLS3u4L5Ue8sUCdxANK6dOi5J2i9BbnS1iyKLZKndL+QGln+zF9wCxQJCL
Q1TQuygw1pkPivRB9w3sJ/DpkPx8oaSpVepLzD0QVMO9eCh8pPJC0ZUY1ajNozG2ANFtVZLvrbSs
vttyLQ33OXLQSLX1GIi0lZzJyyELhE4dtOjwIcR/4DOMj7qCIGDjbCh3Oro0dEHiG6OjCrxASUcg
zK3XpYZuIwqP6OWbfrUJEfN5xDtRrfgJ6NZsOFRA9QJUH2MdEeKBqYolu0gRm0HuYbjkuHp4ff79
2yD3w2te5UPzkjs8Vii0oXVv6VQPpMwLy8XQlWCT2zG3r5JIIXn9sHb/sTY+roUZemGKR7eGtQbQ
g78o9xzGcwOvYsnVOuwMCcvZhdoiurIKBRDXN1lNVHD4NU4qVxky2PH30a6U5zbvQOV2FUtgCKr+
EqDi8GDlF8ELhH49+avzX3ivHP6iysNWzvNSBf/HkMf0SpeA6DfZiEok4H6kNkwkb6q1FduVWKmA
ZjPMQUwMdM/PzAyLogOrm3qfNhQpzVDZsLPsDVJiM0qxC9zdd+tYrLLAzdS7KI1wZoz8upNp0EsQ
VVQLBe6r3hPau6zExUrpJRXDtChXx2+aB9HohSVv6fiG9q0PFSOymnz8oWDbYD7qtdb5Tx2wdPc7
0tdVjkqXWndGujw/mMPX0jQWNroxHSs0/0Arze5GCnb+ENQGj/MgsLKvIxCBZC182DUX1tPh/TQF
wuCaOYMWTMWQpOfw42Hr5bI6XED/vtnjilVEGLndhtmUu6UJHYRlBzno9wouv6KyZbj1aT7C25+X
DxOrK3IaCGiMWfBBFn6UDxtNYJdQhna5PT+VRyM0FBS+DLYLRReZp9rhCD2y1hhj7cZfuCLueQ9q
IAC29ZC21n4oakO9qht8tC6VyA8fUwyRXhL1WHIgMEb6EWuvdlvkLysP4VGdlhmy4FV0n7hh0Syw
QKxeFARyN0Dy82/nRzs/jqawFJgmxTneprSZDkc7qkk3ZDyDCCujIL1UkLe5gSyQN4tAyfTv56NN
W+rjxWQJHWNv5BdJvCbU52xuzTpS23E0Qw+BvajZlmVuOm6jaY7kxvZ9RXYN6QZbFJ8JvrBDVOV4
qMaUYaKzQquLOv0suOtiQ4XlJeuncqdu+TKy9Sp9rMp0jL7F5NsVbV6Yh4Zj4TaKV1XkRSXsjBZL
rXoR5VS38XOpaqFMJoqlGO5N5HXTm6HVKrGU0yZW0XmVRMc1Gal12OPPM2bjQ5dVfea4fGCsynB0
qjcC5Lvv42vcFcNjXsso1aoITAtE79tg/KkFRW50W7nCk1JZtOCcx09FgDjpuydjtvSpg5JlYYUw
QOC50btA1W8DtE6Lh9RORL+EgJaBBO1izcMVTzYH8jQ4KRaWWV2cDbeVl6FVgIBYAQbfGwMVyzLq
S4i5h2hoixabES/Rc1QHTTv+5I+xFiz83huVfpWbPm4qoTb2gEEtNQAV2UJYWuhR7gkdvZTGl6wd
3McuvKo9zCxvy9YCaC9w+9KhTo6ePU5uEygIQ2YJ1PAtTv3aheSloz4U0dnl6KjorlnZrW+G6KXs
WLlmj2t0b/T2qh7bBMvjzpekCF13U3WNdVyoSa/dJ0pfDPrPVBNpV26LHIeXYEU90x7UdSrphW8u
GwxN0IX1hnZIdx7m09a7LSV280nFXHr4GQkjNz0qxr6Zv0lGnqvLwE+BoAZaX/n12laQtXnnZWPW
K3MY/fDdtuM43UuYlUB2TZFXV68pNuUC6qw3+pCuFBmabaRjTRYt9K5qIIiGVhq/6uqowN8WStbt
1QZHq22H/j4i96BiscJOW0m6FdgYcPtIqY1gO56LQ3rP2yX/mYS5ZT96pdT5YtnkhhJ9rnQIgtzp
sdwi3xT1g3zDqzBQH4fUtrUrFPWrbKM16mCxcAWkEosCUoB0eGqgSz/Ag9t6tulGmzzTB36XEsXm
MsiTsDP2PvpyzwFeJvY6A5iKiBzO040Y36xUcntemHwyqHqxBUPO6ZRKwye4KlRfEU6eBkqMnn4X
+SPu2p6hrGPJzIJlU8DX3yOxg7FFh1SMi3y7Oamje3vLQ16ygJRn6+GzScLcvIx+Og4NjZZQRixU
qySfVYvWdL+JVC0GE1rJcjCai9qAPPGq1o0u77PWawUcVFg1Y7YY+9jIoCPrKezGBaJvQqw8XUq6
VakNerjT+jaXlnWeC4F0DjBj9d4SA5O6gAY96m/wDZVgx3f187XuKjUOU14Jw0vFlUjGWq7rw6+9
GsrWxiiyornN1SxPr8fBUqaGetOBow5wiC4wnOsKc9thQdXDhDYV37E6U8FvD4ZiAP8Dlcfmpg2T
3KrWHdChGkciWIf9Lg8mivxbXHr/j7Mz620cWbLwLyJAJvdXSqItyW7XvvQL0be6ivu+89fPl77A
jEUJIjwv3Y0uoEK5MDKWE+cE7dcg7lJwaEjcZxOSJDY43QHOpsCNvrbMI8aPFriqsT/lwASt45Ci
lRH68AV2jXhp5kwJGk/NO7v8WDrO1Cr7DA432iVQHBvZz3kcRfe9VxAe8+JF0dRvud2r/Zk8v5yO
SqOjQ6AEUffJmEbD+DV3ANS33sLLJ5jkCbAtfpbUhQKTy4tx+SgxgBel0F8jBzIr9a4s0vYIh2G9
p08NQmyytwaUru3RXWEWwOFhIPTWV0l3wiC91g+ziwbUGKH5WraPpa2WTA3jn5cFCqv3PINyfdQC
oR9SJcUb4I6VPYbbhqEbHdevUhgzuY2TPwH92SE81T45PRA4BA4Zt7VoK9y3vEoHXk1bNg896F46
seBxLrcWrbqkzsRCbgZRVXRCQFBMu3nKgrMK7PC7ag3zMYOkgUnVpjERC8nH3Iezv01B8xfaBm7t
KmwlngTo7oI7oTgGwODy12ihrsTOmAR/ImZJT0mviaNpx/pGpH8VWtn83SaVN9NmWod64qUVaNHb
BUbC5k8k9Sy8rs2rDCFWPTiNo42oVa1nfeG3pQt14v3tXqc6dNWBrlEg4JxlHiZ/2ZtOlBXMU1Xa
XfCn5lMbdplRFOlDI9Rk8snRx+GYxinCyl3TLeSnwdwdnSBR5x/3f8Xl9Sa0xLqEXRD+qISXV+hA
06qRj6C147VRQEL2UEFikPe7IkOR5rkmPwzhXKsp87/znkuqbUol4CWIpEHorjZe6OEsRG0gHjjE
VuIF0TR3D47otU8FLjJ6KFsT5yyWwdp1sRnrG5H8ZcAn7zplcPIUmyo/XQxVRqNvdl8RodUbZmz7
s6upj5kuaobzx+ivANnRrdbMDVsUdl75PsEfsOeXtpCbWPSENNWX7emnkEgLIi0z/VBZyXS4f5zX
pgSr4jpxoXUB0HtlqleHcTZrxR+j0I72zpRkSEMpUKSoeldtlOEvv51Xf8Era0kAtORutPRLY+gS
QJRcoB6D/KdzRCsKfSAGdT3B2AxF2AJSiTJR9A2/cMMqUD7SEhsvCV2k9BtvTi50WoJf3VD8jFmH
j6UQ49FC1mIvJlV8zhQn3cFCiuD0/Y1dAU5ZLN0uBuA0YDd0HICVX5p1CptYRECvW9pLqj7kyTAS
2IuZ6UKBhrPvqqGCLgW6oD2qmlmVl7t2Vu3Rc9UmCd/Xo5K/Bio/2TeiUGHwu1ZXKoQUL6wsoirE
BqFXqHqELb4NPVwVJnrGWxDiqy2XGFsBPboNPJuK0MpVJU2kdaJnmNJxmqHx4zSvd6AeAfjOab53
YFf4l8F6pNzu7/mlb2KRrIsEFK/Eg0RRdGXWGOpyihhAfBjTSf2c6GL8BCp9LHd93ysetRtry+Kl
T361yBAy9SdeQQmtWj2+agqDSU8M+BCO2kHA7fVSKIn9UIgOIoU++CGMpPiUdyFDaMR0H+8vV57Z
/yXA0rjsdvM5Sfi0TPovb9hUGYgzWgH6K5C9/5NmzM2lcdl+yQwxeGPRav6oVPZ+StJp45PSLt9a
aZouK88sJTfKXTAvX5oOwgLJrAG1k6EPl4fY6RbPRX39V7MM0PHFRs7IGYPBrlbFh2zox0crtayH
lNkIlClBIIoe3RCwe4w83d+TK3/GNdLZGADQshS3BlqXlcXj0DXzg1JPEq/UVw9wjTJ6TefjvqWr
3ccS86a6gZCDTX9stftmXOd92S7zQxY3YjcVQj0tUdsd08RUfqLJ0D5NYLF3SSCUYsP0rUWCFpWl
eYwzbne5+6URQtO9uPMDQRmBnjl0qadn4T/I3Dr/3l/lSu2Ak0axghYZ6CsBF7rz+udvvCeN0ylO
tFF7AFvYHvpMmxA+asqHInfSY51Z7a4UMK0Ipw7/mtxZe+jaxNo5aqN+rpbZ8pes/m7kokJSEYpj
l+nX5xwSkt9oRm15ncsTIeQmAmaABwYCfi/lxJXH7UAbY8hJmOZjJu2UKZOx/I16r4IDCIP0xa7s
9lMOtUpp7hAPUjdOZW0e18oUIvS/8jmFAWEVDaMnytSpbS7+WNoDyn9V8dGsh39SaKzQNciyHT1A
91QoceffP6NLb8sbIw2zZmb/+ReP6+V1MPN2QscoQpHa0Ip/MyVFAiqyG3WC4cauVK82rOFbTLvo
6327l+5W2pVZFYMirwBGqpyXdjWRlqHdzKrfQ+71QNFd7ItyEg9ZBPeW245bbGQ37cnJKYjJNfgl
Vu4d1fqJYg+ldBM2hbO9OOOzktDFaZbkP5E2qRvu9ZY57hPwTNgUeMPkn7+5+YpeNSgT1KpvGaX7
UpjQE+86mHIQOS+RIhgtGJvev6FYoqiJV2eZqw0tYemJNaJ3fzSQR4VAVjzMlA0PSPslHkDBcgOt
felH/nuAwoE7hNEw3Pi6nZMZytBOlWBD0ROGvGUePo38n/1gzc7/wxRtdEb6eKuuGYUlOKg3RLD4
S1BEh3aeFRMlqsk5wN8abFF23FoX3pExG9wX8frq5DptDGfDiTU/GSfzqTUj58mqmwqFPlZ4/8iu
TfEAyk+PuJaHcN33yUfLWsbEVH0xuDbSwi4Ku2ZQf03bemuE6fozZ9xUkhww1UMKtgYAda6ZVwm4
ED+1YDI3DZiOGmQqmYAn5VfNqDzgX1L//esjrZYnxxFRu7j8CHorGtXBQfaHIQgbVa7AKL9MxggJ
JnFR3h7uW7t2obBSMg7Ga4MeAI/bpTXh9ukQDbHwY1vp6xettGsEJAqwKJ03IZhW77NIBEi7G50z
f0nCatLjjQXf2GXcKRVN1svUpLmK6MxUKPMCBRU09kpLew6mkaKC/RN1UcoYDG0djCXZos24ZZRM
D2ejAzfnxl6uG4XKXJgjRmvLjg+yBHAMaTuc5xht61qfzX3ez827P0mSeT58qlT8jURyl0bZ3J5R
2En348T6MajZ6GtzYaC54rTvGvWTfoYmGG8T15d+CRnBpSWwV1OvK6Xuq+jS7wRcykfyJmLELF0e
BsVtPV2ptiZSb3yZcswPVQ6G0uQiL43G4AcQh0Rqr4/naA/vf06peEkf26w2N66t3Kn/C8Rf10fS
T0MBinGKA+7qzsTQY9SKNWt+zKTdLooV/a8RxrSnYEKyLxN5umHvxtK4oeBZbZtWM2Hg5dIQ1h2U
McGeKEN9rwFJ/mCgW4+G+BZhrPyb1isjkaUHTESFkoz8JW/eQHpHY5r28+JXbtz9UPsi7zy4yZLj
/e/+2oytksLQP3BhbqU0cGnGXWC7aYpQ89HTMZDqLSkx7UQp9O/37Vx/ZzAecAFfvZmqrWP2aExB
0CBF4jvoFlA0N9PvSl0XT3E8RXC1G1/rqYAw8r7Ra6dGMQcYj0FNmC98zYzhuMzutomh+WqG0HGH
9/MRKq//VaO82sGz1hwm0xr8xK23SsPX91Ligxj5EHS6QSSu3MriKB3S74vmD8ao+EWt/0HvynpS
BvFzQWp1f3+dt6xRE6UrCukvK13dyoJkBQ1KS/MZM2CuJLb78AB+EHhdltmnOp4h/nufRVnXl9hU
SuCUBUnCL69NoNRBmYdLR0/OjXYIp/7uhX2arCrw6H1vAXDXXx3WgN4afHMUAx3m3C+tFVo+MHUE
fXEPPeOxJhB9UPIyyLw8c5KtgeH1Zr4aI7xGGQ0ZNzKvS2Mm+XEZdRirehE9CBDU+zTv69MyhNA2
VqX1eH8rLwsZsqbN4ngMbAYeCWfWXQsHZt+AIbeOUnZnHiHUmT/2bhbAZNjnyRl77XOwNMFRtJb5
g/+q3+nSpH2IA1AUoFqGNM/q5W9T4rUxUbpDB5kYdJhW4jODV0PQ2Cwbt+bqHMF9cHoScAIIhIj0
cmsndwgAXeiIwbTW/HNIsir6UNV9m5ysuEo/3N/XW8YYH+GVpewGQ8LKs+nA5HQN0rBDVBXJOXDS
4uCWtGU7t63evy5qnLL+YQLX41+rdelBb9QW4NxFi+rGy9xwUD0lKJE/Kce6eNfsGheG9ERSBMgE
SVpbHVjaWwHoM769kD6+T2rmfEtRi953UbE1GbP22q+mJGIHUhCd7321sMRueyTM7O6QB113spi+
Jp8xDjCqkYvNOtyr1VJu3MdXyq63Lx9GEQWUFGaEIrwaK6MxItSNgorzwWZs9oNick28yGq6x2Wk
sxygdX+2RR/4wO7UYEd9EN5jE5WR1pyKHf03FQUXKbnYTcXnrDBoOkJKs2w8LTd2hvlkavek4rzS
zuoQ4NjqCs0GTsAsc+EXE5MIuxqx+0NItfDRypvYbyoj3OL+vzLLX8cxUOSg7EXfTzqvN1FBlxgw
Fw/FeACwMQM3BNdoNBBbAxtbjmrXUPfQuuM7PyRpUyIdORdKXutwLggnZYpS6JaNOUv/xHrv+i0T
QceyUtv3Xm1pilaBK+8AtY3V8vSkLyNzjsfDaEA+nuWZDm0pzNzFbKcbkbF8Ey9uGaYoL/DJSiYm
XMTlTsJrWC+1BddsayjGX4ndVDtVDcbP9/fu1nnRAZHPJIU8MG+XViJ97oRAUf1g6/VwmkRa+32b
uvvZjepdlKrBc6vUW5njTaOy62JYhFxXQ5S62fV6XYXTQdRC3zM5Wns1wKGPURUHkOSOlp/1ffFe
Hyi9ukT2MRsOH+sauhgH6aRBtzwd+iQK9waiyie80nzQRF77795USow06ZjcBH62Lv2Lau6K3qGs
PIpZ/xeCKOjGEzSAdlMVd19KQ4X0kxT5P/etXr0nLFCG42DfKPUhpXJ5lCJSo0ZvtPEQm8MfvS+1
px4cDYU+Y94of922JDUVbRz9VaPbyJHbYnadDy6GMH+xFFyL27r7nIb+hhtbR8jIlsoB6P81tfrg
7CBSAqOYx4PjpNVTYqdF5Q0VgtpWqndA04LogzKEyU5pynEj7rn289K2KRBxBkxMe2xlu0mgf676
ZTx0KKbBwWSMRzcMETe2pwmAcw5vi1fErfmpRLNq8Sxndj+oQzC9qG3TnqnSJMfZDap9WuYtXemK
bjxptapsbNENR0HjnefP4Z+AWFZBC7qMdBipeB60rvujFdn8ZWAUbcNPyLWuvBFlZDIxsj1GVQz5
Sb/x64vFMNbocuTtYKeniizKd5pAf3KGSD9o06xt9IPl83RlD04qqh7kDGLd5wbeVeFdB+zVhvDb
ju663huxjzPR9jBrtz7+I9y1I8MHWcXk5f1v6YaHompHJk2ABpZhTSbTG0vaBzGgutqasmet1gb1
obWc6dkum8VBQS7rXzqzM40NYrWb2wxjITAO2bpbj5cvWjZOg8qVY4qr35NdO+e2Y6YU9dtmP6TO
VmPixh1HIFHic3ivwaquyWyGFnTlYiGwUNV1FiBvbyW/qbqaX5jMQAV6yBrDn8ED/zsk47Cvmjis
94pq1L/LWUtbT40qiMWHIJPiHlNcemC1y33owO19/0CuXY4kKJOTLmBLcOAr59aWQ05dfBgOYiBX
rZa0gu+t0Uptx9CMHmyE5tfHIAMK+pgUpaATWYtS8bHpVgXe7qCnKgJtRGc/mRXBywSItg2Bor3b
ocpPii4x9VtIONaEV1qVLUyTO8OBkT6kC2LCq+pn2ycu2DBOqHy/OVtm/aQEBIhghy4/5s6gsd+r
SX9oqzh9WIh1v6shkO9AoHmxu39w197JIZGSQ8RyKgRfemkLMN/szCqaOlHUt7/FYDBHl9rj9/tW
VpAKvlHyDAbxDUpFWKOoeGmmNcZmtOJlPgw8V/vW7qIfWqMmNbmOEH9qvbWVZ00vNeRHRKj+Dpds
+sj20pC//0Ou7ilBm+S6YnMpxYN1uPwdGdGAXhIX+FrQRvscxNVjGQUqWvD61rd7dUmh7YDkjnyV
krjENlyaAhSslyY+yE/mZDhOTtF/io3GftS1Jtknixpv3Jorl0z8pNnyH2wyMz6rkhHpVNYVcyL8
KVDLFxGH1idVT/U/ocE8CqIaCQIkBVNO8ynsXTV/bGNlK6m5igakdUaBcVnw75B/XS7ZgM5Qhy5N
+GER1T8L2pl/qWTsP9S2K+ddOiFj3vaqxbiGqDdu2PXBUvzj+r7O3FHtXOVTdjT2RoA6jk9zRU43
mW57gL6nP4b5bLiH994iila8eqSpFCEQGrtcp1mp1YhTFn5Zzco5nZV23NdZa5s/yjBQt9Q1rx47
dpWJeBeJbJbIRMqltUq3MxMFD+EPk1LsY5DPnzi/P/kcxnuTcb7HbNS2iGZvXCYsCeQGSTq4vasV
TrqrmMbY6T6Fp3hviHk6L7UDbYymV5/1aoQdMkyz54ERNi9TRfn7vRvMeqlPSMAg8La1NkNETzxM
tAwYTF6Pj7NaTw8K4Gyfus/W4Pf1ZypxOHwyJKa8X+uKfGH00C2D6PNR2FG9KK6Sf6zGVp7SqQ6e
o7y1NsLB64sK2QUlZTpyDm/JmuQvqlGOncBM+1ZJQ7purOJgRK3i5TQf3ptS0YymmCRpUXkjmDm9
vDh5WXVuUbeGXzOSeUopQB7JDdrHYY5m//6BXe2izIFBThCHS3zpmp+uKxpyDob5/HgE1Yy6jo1C
VeEUH7QWMY8E1rL79q52EXsWw27gpoG58HxdLo2YK+7spdN8SgvBVxXw2B6AfNHujaZBuOi+sSu3
hjEuoSNlQqgorclQFDs30B1PNH8Wxfw5qweoznM6moWYKsb30+4ruQMt63JZNl7nq08fJ8oDYsB/
AHqVDvHlMvNeaQD+s0xgkNVTNbjq2SptE15fwzpYbjvvO5Ph0fvLvX6sTQnCJoYi3oSGcs1V3CmV
ay8F69XSJvygIdKxM2IdeSYLvpEkUtRDmS+TN6Dh6/cqashNgaLX/R9x44CBm5Kl8k5TX17HQGqB
PpRiVRxwjuxYrQ4DaIAl87Io2OrJXYVALBeFddIJkz2GZ+1yk6teEUHDaIcPw2/6PE5zeF4Shp3u
L2jtUWkEEGEhWc+Wcp3WlOeqmiSdWxvBqVVF7QfBrO0hlCwPsQ5r2AzmYM8wFzxfuhJQs+q2RGfW
H6g0j8YArIh8N7Jcf7nIJEBrp0QL5yT0FLqTQqsfAXQBGHEcVIeaaOuJXH8z2IPfj2hAKr5QRpI3
+01COsShSl3RjhiYVfKfzE4auzk1BcJifQu9aFMm/4yASh4AsmRb6ubrr+bVtpT0kZmwxHde2sZz
I8UmsF2y6V7cRPUJ0YRyN6M6/qMb8+LbFDXT9/vne2ODgaZRcwR7QKpmrj5V6pKJM2dNfI4DynlM
fvXtJ2Os68Xrpjz1Etelmn/f5NWHykItcE600Uz8g34l8djK4DNc6E4AviBbiILjWKfdB92Ou701
WRksuUG169Og0CAnHRfP7pm0vv8rbpw0xRfeaLIe0tR1k5RpDbtuxzw+M1qgf3eDXnthwD8/O8wg
DTszSKaTaytoPrjV1sDOCuJISZQNAAIB0wkJIXBH6UXe3LJ2WVpt0bvkHBVJmT2mS1lMTM8ZFuOy
YVh9bTKdIpAxN/SjlmpZjtVMwWqXIra7M7tx+BWHjZj9fs4T3xkyfT8BC3qseArOtNWSfwYmJTYO
7fpyQhpJlMrLz6aBOrj8yQ0UMHzjanPWMpENL4mlhYmnORkTQFoJLXVjM+f7KTcUp328f1DXlnkw
adUT11Gzo7J7adnSk5ZJ0TI76zAw+k3NpCIk5nLMyI6T7qGFBmI4JUZjbQ3erKaN5DFRoAPURXhA
eeCqitGlYZnBGs18QtpYJT0tLVO8OqyEhrRFqEoau/w/4ZSWh45qr5RfQ6S0n5z2X20I840azs1f
Q8tUlqKoOJvrJkFrT6ZsD6Tn3OkEzCr5spy6YchKD8xx9bUO3LA7z2nj7rhd9d+JHSWQrkau8VBr
oto4lKuvRyIiaY5wMKQjZKaXh6JMcxa5oguf4sHMUMdbkmML4aRXGloWekNaTY+is8NDUerd4f59
uPJYFM6Aa5HDcEKge1Y3sV60mlxpSk82FdAfom+YBjP0jIaGPpyZrd8qNVwtlYsvM2KibNKKK6kd
WpvhUuhzehqjugT7NpovzElqzwu/kStgBY/62H0P8i7aOvGrm49lyX9CfgwIlZt4ucmTFRdtY7jZ
CbitnhzS2WmSjySH88TwcDscF61UbRDOhTvsnGgqov0wz0Xk24WbPcxqgzQnYyeze2jSoXCZj57U
5SFFYtTweb0zpfECIYot937rV1MGkrQdzEQQwl/+6moJ7KZQFoQZ3Xq2TmE0CutTrVAslG7Mbn+B
LEN308kSq9pobt0yTaLJRyIhkmDM1qZnhIPp55+qMFf/4mzyeKdTRv6qIO2W7Apj+BOq0bxxIa+/
TM4JJmX4VOlR4qFWZhl2pPHpzPkpV9VZ9/QxhcV7LpJPUTkWozfWVvVAchaT93bC+Qs+mpnJY8Ww
fiHYGBzvfx43f40EEBO8EB0Sz1xugin6MXKorJ86Zo0htJjy4DD0mf4FoRm4zhihE7GvMcr+TU3H
RDDZXbXJTgT1krzokdFtlNxvfT5A1KnUUQxgTHUV1ViM8g5qruanLh9/x1Y7HCARAFxcBrrl9SHk
9LYolb0aiW6LI0Wu9G2139VJQKhF0jrGSUEDcbkT2dQSzdnI4SqRWT9akVbOXj3a/zHaMvx6f9dv
maLiSYda0hGTTq5M1Us3xGlbncZZm7+0dfgtmZv+WQ+sYCO3ummJ1gFqSzJ6uCrizFaNsGhYnUJF
Ff5ihfaxFVFTHfIqHLdaqispQhwsWwiekYCYKr4E/12uqw74A8F9Pilz0B3RO0bHo8ja+ONMa7z8
0k5Nycy1iWxQjwjvV13RmVRXS2t+cKO8MEav6rTwh9K5i3E2MliF9vD8laYXu039e7QG+2uvRylJ
KKP36uf7Z3Lj5knoN4TNGmjpK7C527bZFOhadUJyXq+8xIZN8Jh0aIyOSqNR4kcZ9PNMXbLyjAWS
lo2Lf+Og5NASgF4KqjIdvNw6XU2WCFXG6tTVefLSR7n1oV3a8aemjlujotcrxZAm6xeUvSRy+tKU
UjaD0ULxcgqZWdmnnV2flUIxj40usmfy0egZkqyvPXX4h/tbvM5BGcSil0lXSSVBI29Z+fq6GFQ7
CJnmUxonfsp7W4k8WhLGxlZe+XXZqQXNK1WswGKsk9AOtmKaF01/WuxMO0ydIoiTm+VBRdKZ8eOm
hZxjqzJ7lfhS9oW4WpXDSCY+XR7vmxjdau3UruDUODVCRTLO6bL6ICm8vqjTrFCSLkv7Q1k1lBaC
ICQWhmyl+/f+7t5YNjEH62VYAQTgmrG9LZUlEurkHilL2ccyHKvU08SynBNnjFPGoIiBmf0eHu+b
vT5UZiaoGvF+Ai8W646/WjBQxnBueCq1KY08GGTSj1CVbaW71w+VQdWNGBLSVJZHtfhyh5W4gmnK
GUK09ZJE/TrCXELsig59+a1ZXMa+ZgS1DJSRISo+hq2u9L6L1tYXx8mKsnus+inWPt1f+vWhS8kW
QHOUVhnsfP3Jbw69qWZ3EKMynND8nBCSMGvDq1AhPuJkoGoM3Cn9HSTBeBBhXx116JQO93/A9d7z
A0DOENgCwqR8ttqTPi5Eb2bjSVND/V99ZtjTUzJjefcHJcdUqHAwuUYdeY2czayxmdvKHk4gE6ef
dIW/6WTrB1FP1ZPTzePjyLO5GZjI6ubFe0zhk0gJ3LqEt5F3Xy4urrqaL1lMp5lL+6GKoCzZcRgq
FO51Ce+I0s/jl9judHOvd5NFvKgFtV9Q3Jz3gamHwpvISuK/zFiJTsVgBAC3qwxZct0cEyK9tG3t
PUw6gbqDftxBh3LuApigFvjHiMJauqy23SSf1RSqoN1EgfLcaWoRnCkLwlKNUEGQveTNEFXodSOa
59XWrCw7e+j6L6EL4RqTIW5WfY6B4Bm7coxj44thlUr/wvfkPEJyk2p/aw2p8O9lgAELMhZ9NA59
PIzWE6AXV/OaCS0JSpB1lnow/Kk5mt59xyWDu+h7x8T0t6Dq3epUm6X+DzWUdi69vKhnVCBp9BZ7
wHEWUyGMFTCqr/cZZAhVV3wnBFV+Fxrq84+5pkDOJLel9ALmaL63Qz79icrJfYK/YXQ87l7n7J3Z
XtyHQe1JYqC2GZ7cKYZNj/JB89VI5vRLOthwQBlp4HaeObTmsA/cJp0YLk/TLwp0yOwXbQ7DW9qp
p4rTWkX0fRFTAE9+byTT7zSJo/owTbD6QMTh5MYROe3kn6xFbGTnNLauPFtONnxOxkKvf8ajO3wI
4qiAFQ0eW+EN9hIuL5VTidrTRWOPH6BaThWPYn78OSDdQgXYCrL0YNRV7Ry1uoPUrE5ya9y38RhR
STFjSDPYpJyoryqiYtcnTlB6Y247fwcZvD8bkdnrkPnqfiMKiCAR4Qb1irX3WMQwWYSazcnRR/Vb
5KB/6cVBJcmu8lb/IbRMnXdKkhvdM2y6kwh2VqHLC1b16gsKE2G9a+g7Tl6TMfDp5x2rR3100eME
aq9crfdgZaotdPKrAuT6Z0OvwZACdQ6ih1VCnTpxOMxq3J5sRvVpEbQoseciKWkx9z10Pfb0idSz
fEyGJkebWNSPCiWQU4fY6N9mjoLqRqnpKnBiuNSlni3fHzqi68bhAM9I3gmrOaFhXjHOjKYHalmj
uXdDbd54665rkRyUHB+Q69do2q9CJ4DhCVFogUIX2DoXYrcOxsgSMrVftPgGeLnA1zUOZWc7K/NP
0VRHPuImQE/v+/0ba6azBooQxy9RzjLCe/PwuOSNECa07WluZ+vBmJrhOW9aRtkBF2yYuqqfyHIn
JQUqN+QQRPaXpgQ1IyKO0Tjljag/Zim0H94A5YeD5GFUa7uhiqof91d3FcgwYCoF602Qi9R71dVL
n1Xoo441BCaGFpkfyyQvj7maKM+ChsxvBR1EihhVur9v9Dq+oNMGjoEQnBjDvaLrAy8sCrebjXPk
EKLRARqtvxczQEd8YWL/l6DHGPpMbqNmDy5h/s8IdD7az0unxD+AAKobb+7VvlPyJcihIsKEDDu8
ygeWrGsJqmzz3IaLflzogfodA7F7TaAgL6ZhS1JInuPFZy0pMageUWVmUB3pmstzXgbLblCsNc4N
6igH3oPxV5KJRvMXc9DLg+q0ycdQNo6fizzV3Y1bdnXk0rpshtMJYzZnLc9jzG00aU5gnAOTj7i3
Tcej2zqeG9NsQx49J/9guKWi+vcP/cYm0/onJ6Fgxy03Vnm4WU+6M/SOOJczwWSOzknzLSNQ/JVF
YaF+SxipfW/ISDNclYqCRLEA99e5yRzp8N25AeB8hJy/OZVZ+NqiiYd2tvVfsPm5EBcWVoCAKgoy
Bs2yaoOb/cY5Q0hL/5piG/57DToIxzalN6drZ1B05Y+cwcfPCsW9fVeVymOK2tcxs8L6uVLLbosh
6cprETpyvrSO5Gg+qIvLKyb6Ln9tUIIl6ebWW0KxfBENM0teSJVygwLkep3EqVKPUppD6G0VGhtD
3AbLqGrnugnC72Zp4asqe9FDDy305Sc1bmNX5WHYeKGLmOTj/Yt1/VDIMPmN+dVa6TuPZc9LcMZV
yGK3Uh7SWu2QFiHC3hd41UfFrYrf9ZKpn8c2gfRnElOycdi3dhxFC6AtgCTox8g/f/NOzPmYimJy
tfPUBzb0tZNT7nKopx/pRdvxxjd8Y8dpNFD9lnMp4CNWH1OYW7lq1ZY4R+qY6udedeAGZf7tSC/S
iveTMLpfgQIT5jPCvX2xcd7XnzLaE1TtkHAkVQEhfLlUPYnmEtSAdVaWoFHgBZ3SmeGweJa0GvE+
qoS5UT6+aRE8Mj11ykZkR5cWHQai3ZLS6Vkv8goWmSIEiqoW2sfKbazDoAixcalunCbpvUS+ARiA
VXZ1mkavBeqYjfa51jL3rC+jnh/QiQ/Ug1l09YaxG6ep8wwCYpQSdhTzLldnKSqovsAWZ4hx3JdJ
T5FSdughwWnL1BvIhcrrzBTW0SqwN1K/q3USWjFrzsCQpAZGfPXS9DgYnWjypTwn6M63vgpZEnUi
utGdZ+tL8V4II/4fXKjOJwnMjcrU6t6qRtoT2qg1K02rfa0FMbx8kGBDnxsdM30q3ruzsN7gBmF7
lEAbFOIvl2c1iR0ubdqcTTNR/IrJsZ2cXt5FIAkOWplq31Mlir9q2aB/vO+VrjdWjp9ItC2PLZCB
VUzhDoo5mIJB/S7pxEeYePWXVMnTXVLbZuXdt3X1okvCRdmtl5kmpefV9xhBtu66QEHPdN+coxl2
6anhNd9BOVN4EMJK5c1kc6jn6psEUgz3IcyWSBdKvMvl3oYxkp5FOIlzm3emRObHypemNt3PQ5Sb
h1mxt8i6rx29zc2B60CuE5m89Ue5RLFjKYrWnRkRyT7VqCM1vyw1ge6UjL2gygcVv5F8C0wz/9nC
cd0ceayCyPUcJwauurHr1yfMqIKsRJGlgABeV1gNkfFpRc58bgTKZipSWi9KOP8ibNvyt9fxMrMJ
IKcoJeN3yYZW17js8j5qbG05h9QQ8qNYLJLzQQ3qBzEWFHaLiSL5foKX+VAzndN8URfCGSTvod1F
4g1RhuTr/SsnLV6EsHJaAjIFRmcJYf/Lif3mtauMbDDQaFjO6MKEzi62tDZDxJwU6byYuWDs0bCd
eBfCL9w9FGTeW7KM13deSidLMDSUhTz+8nTe/IA5d+aQ3tl0Npo0/DY5el/szNnKrMelhrjaj7PI
Gf82O0ffLCZIJ/Vm7XLgCilQ+OLp9stm3uri47A6k3whfOlds17Omc0RQIjdt+ALoFU2kBbY5WMZ
pv9MfZH2hzBcyuSTFmap+1mD7bB39xU4bkAaLM3WNjz6+rJwJJILjDDbZDpdTi1e7swkTRhDML6E
3QwR+dNUKCSOXhx1rf3olMr4AporjyRtNtoD2mEJqO9m3lLbdXlUuqjrvQ6fAXn3u64Mu8WVIUDC
YxA0gCe8/F3BUriKVrraU0ohb/ZGKtjtY5T1Q7NvLHs8D7OJzJmWm41fDbPI35l0SvsUN1+zeJnG
r5UvW5qrGvsinmpHrx5yjsHiMVCm5ddQ2CFz9cOU+S4TpWnuZdpYVMfGhTN173bQSINShtns/oas
KsqvP4jshGFmOXpCx/ByQ4oshe9YSfSnrMjjx86mmOhFJqjkDUclD/ztfeUaSQS9VCPDi/DKX9rJ
One22qyyn2xJg3YygAun3mCmtr3LCgBmhyEvSmtXxEuXe/NiBfGunlr7fUymcpSAnyFbF1QcXmFt
lz+jp69d66XiPKWmOeceLOmG6TV13A6eC1/4Vot55aH+a44mqcMbJZUIVo+im5ldE0yW89QbYvKd
dNbKo6EE1dEto3RXZ/G0txXN2qttNDgbJ3vLNqy8tDcp5tByXvnruK/zahoy50kh00/gf+sgNIcD
WhwjALDKY0Le5wINn4vPEtq1hYtZ+Ua5dGAGsM5JoCSNBOnA3vhGY6qSYSYhfVLa3Dyh91yA6o1M
H9btdtfAt/XYRvFWQ/rGmmGeg4qQNidPw3peQsPhm6nauU+k4wnkTHqCrA99JKDNRpycw3ZsP0LF
ZX7Um1ETGx/3rRWT7YK+Av+Gd15tOHKZKmE1K+YzrQ724GaPaHTqz8Bzv7dFNByooDv+/c933YGX
UwwSK0k4Ipv+wJovtxmkWzgtyzw/qykz8Pv5fzg7rx25daZdX5EA5XAqdZjosGamx/aJYK+gHKl8
9fvh/PvArW604O/MsAGzSZHFYtUbUlO4vww11F4ryyxyXtoDcsCJNgz2a6lmc/RtamsalPRhki+F
m1svdtjnOULgg4lQvRXNluPPk1NG753dh4iULeqi9YGn1jP8YR2w8u0ZXAQGCn/kE4h2o9qAeOSq
+DdhwVCbSmw/906qRUjvasJ5pbGp9WrgpEZRv3aFoXa0bMKJVlA+xt2kBqI3jC3L6PXmkY9IKm90
yhHisIH8nC9l5U2LGlEFf547x+t3kacsy66utHGwD4oyj8e6cUZxN5e9WvzQkxqB0Y21+BBx+D1K
Sl4IbT0pECWtS9aQLlhmZTiKRn3ySpuOKra/NVTnFOyan+IroOzCaMke01lVo3uqmtpbO5YEEX82
RGSdxmpUVQPnD/pdn9qQA9LQHULuNxBq44Wh78UIX92VYaOXn4uGHmbAgLZ4raM4tve5Bqw0oLwS
G1+LcFys4zQN0zer1vrp3gl7VQ1S0fbDMbKKathHZmzEQaer0WdBAhwfYOJ1/EXutQXi8ksuWr8M
B11taF8V7m5oe5xGyK4V8GVFz+Lh/TC91rzHutqn3ZZlO8USTl36g2FNYm+OY659zdVoum8jL5o+
a4bQ271uxIa5G/ukd76n47K8qjGwLl+Li2zLE319oqVDDlHs44FBrXJddq+QV4uR9IufIi1VtYMF
DfRz1BjKJxHO+s5C37O6I9XaqhmuHjVSwoTC+4dSAbAxmvfnG9FYYEcIq/aekOhfgkqRDgFlxRzL
ebK/ZoaFAMTtQ7h6RjAi6RDvehmeSAM+DLt/C9allxpKhtfYU19a7i50KGr0OE7syMfqLWrSRW4o
BfYlUREyHfAre91TyRAerkRbx8+AwhbtDpV+oF4xrVbDX2j8zVSs1MrdNenctT7ZRJ76Tjer2S6x
4vhRnuJ8A0p5ueD8ImBANFnlGqxPvkDdKxPRGD1j5Wb9miMtf+MBSyNaSEynBi9n66DzBc/POQMS
9lzcCqi3rAXayIWmBERS9FxZRveoM+yBhl/yYI/TH8rOoeVBgZ/uChgRCmX08883Ux/Dk46RVHtq
Afx96vVk+qQ0bRJ0jfgz9zfeIWT9JHewBIjp5FerK78dXKVyO814Mue62s9eqqWB4bXeM3Fs3hIg
uIjWyCrTOQB6wxfnOl9l8qpeLHpJd+MxUpAo1EQKDF46ztjpsBybobaO6IpPQT9YW2Xt9Y3FQ5N6
nEafChQr1VuZUv92WIa5jXpATfZj7iWNsu9E4+2HLrRsf7aJYr4CQe1+VPTeb814+u4h0/Ll9nFd
ubvJF5+8IyRJ0wCEdJHnNFFmN9motTxVqqEMxGI4T9MYG+GuLkLjy1zNw+g3s1bHPLB0LcJoRS+U
AwtJmdwXSW4rr1pv1+1zoQ8aeX/e4/XSmpVu+W6Ku2Hhl53tnTre0qVvADY5hZFnDFsW1uvXBy9X
gCYfZHcbWMu6pDqNbV83qNo+q7EDhR+vFi9/ipq5mH/eXrGLE85AKEqiS0TlT6JNz78ZqAv4UHok
nimRdA+9cLTPbZZoDyHYo//6VtkC6lwZjztcItEJqBIothpvEFqr2bF47oelwhojLH5yIeuznxnF
l2JbLu0igIMiBC0lcUlQZpCaOR9P4I48kJN2z+7SzA8isUOuVDtbfvIe7V9vr+XFrSjH4lYE1UcI
I4CfjwUYxksRCOie1abVn7V0Ug6em4aPWtQgmtFb0386XhgbN9TFoPSkkeUA76NLfuQHuOK3Qzc6
kTt6VaM+Rw58RK+3sr0N8vSo9TUYO3A+TjBkVbahvHSxP+WoJKdSWV7ysFfJaYh7XGF5nfpcazg4
+oqVzN9BGsb3t1f04usRK0n9JG8BaANR9HxFaxplpqFY2rPTulPl66VZPBL57K86Bkr722Nd7EzG
orUPbFfq5fMiPx/LVEmjEyXRnqfELB84A/ohRQniwUogR+MKWNan2wNem5wsHCL/glgGjLHzAWvs
q5okHfTneBYeRjCGtvjqAtrqXpDobO2Tj1Tl7GrlXc+FRybDArnquj47u2WTObOVfVrCyHR3aUuN
eDd5aU/PF8tySkyN4flearUnxPmzb6CAkBSJUL1CABpf+KNCyVEN9Gjq/jKAK9VBYSeo6zRJjskW
17ryY6DcK3wzrOr8bzEVbMW5dfLhB/lpWJTISNVOEwx5X5xGRNj/aieDVFgtkKSgqDMn9TvAWGXR
D7fX+QO5fz5zqRsE3FaeTlR5Vjd92MYToIZIe8bbQBUeT6XWXcbA5s2GAJsRu8mjNXrmZwpuEaSP
KDK/pEatN7vU5IlDo1IU/UM76bWOcw8OeoGWWs7kF0Um8r0jqGEHbqPr2akaiyIu9y2t9PEJvZxp
FMEcNVkb+zguVf1flWD5vpPwa8kuFN2k3N2e6lpAhrYfNFrqaJJHQkFvfS7TELs6NYLWVBdY7PkR
9cydI4ze8YUwKYDGTe90fqfkTrSry7lt7iY31TNsTSrlFRnH9J8GKtrfhdKVXG9UDcxAz+P+iEb8
uNGS/VAD/O2z8FupdxGYSS7pNSH8e77/myyyxNLE8wslEwxUxxiAj+8lCW52DjnZ6MMqrVJsG3MK
I9XoWkowelb+nzkoxTfqdmJ+JJ2qTqCv9K2m+SoYfPw2mYlL1CXSxGu32gYDRRBw3vTSIYb6GC48
ZXRhJUj0l3Vxb7GiWw2LqyOStEgfB2l+swo/pemJoVT66SVPQsgdWR+HT8B2tQzKR1ImPgra+bSR
bV8fk4wUVhihby1OgIY3WQ7yBC8Jind/ETXmbzw5x3dtzlLo36753+3tuUpNP1aVvgDfG0MuCXQ5
/+IYfbod33F6MRfrIRKlqOhN5PObXjtKs/MMRfjsYPEFmYQtitO1oYl+Mj2VLbF13mFPReJmrZhf
yjoTd70LH8NbbOtvqUp4yHrLvFeHyH2De9G93Z70Ksx/TBqgLOwW7B9kffV80nahha4rGBnmYfbV
HMnrANhq2k6J9C0HpStjQaeyKC5SzZV+sudjRTUSeoU5Ly9Zr4lv2uR2j6GjdP3OXFDq2cg8ruwe
BsNZFUYuteM1GBrlnSGj/TS/ZDXudX7nila7L4q+r32h9vFzi6DfVuHh6phwJqgZE8iBSJ1PcOzA
DE1DxwQj6++pdcc6cIWJmifWrKZON0DU3e7291slWPL7geFAQ5ViIhn52pbQbT9yk2V+IWomAbTa
NPBazFXbvnDeQjRG7xr0y/++Pei1D/n7oKtUUqNjCnq1ZW2Trn3BNu1zKTLjlM/zr9sDXSwovXRg
o4g08c6XfzxfUAsveDcHqvpqtYnVUnka1dIPqZQ1h4RrnFsSBHl4d3vQD2zV76EfCxpKwTL0A9sk
1q32qWhqtNUcp35LJ0kx6paep+rkgWD16dAWX6omy/X7SE/1uybWhHIge9fU+1LXe+8YcSGjr6y9
O7zT3qN4cb6YTSkOulYvT82oB01n4Sw6YMYW2k7cB8Vkz+pxbgxg0Iti4RBrRQm8xp6GU/wSmeF0
B4S8aQPeJaXtR3UawbM0POOLEdGnvEPlpz0NCQp4PpfO+C31eFD+M8Y42/4s06n+pxpm92nSB9CA
45jG4tjUupttLNpHoPh90SSXB1gihB7ZPrgIJE4mWFWm8jZxuu1DKzTr3VsgRDw0A6i5AzTwEUJr
QwI1pYr66NaLNNShyxg/0CW3kwfPreYa6cSk+1koQ7V1UtYFLKpWEi9KUQWSvuzCrro6Zj044dzY
EPHhW+cHRH0MBzbIPIVHrR36wq9rS+l3OAkPv5CmK05Kbo0OlsuW3t21c4n1/O2Ntt7dwMqlFjGl
HtQ4gHusfpBa17Fw3LB70wAUmn7SVS5SYKXS+CE08GxXiHbcCBdrWDiLIJvuUo3WAD5IZn9+oqLJ
G5uxqoa3sdT60U/mGdPFdDDzMqjHBV6Do2XDPx5vCzdosLx7jrxxnA5LPZj93YTLHPogTpGKzRo6
4/6+feTv4l1KhxclVB5tq5Ay1WNnG+FYvzndUDxHSx/eUWONFnnlbsIvriy8JK5ysinFoNW5OuAA
gm0R1op4M63Y+BWGvfs3UsQjgmBdN2a417pjsXE+1nGa+X28oqgrQCHgijhfd2F0MD+dpn9TCmMJ
WqSQTnQU1AN0xvHvlvBZPeb2UI0b5hzyxjlbVnhm9MtlR18qLK8zxUIkFi4PpvJqpF4hjnpnO5+N
3hXfNXggpl9wLRFQSwcQ15JWWx/1g4t7PjwbW1JNkZiVNobrhQ6Tis83OK9qLp9r1uTm0/clpVu1
s2jcd29UjspHtxgttlwVvpHrKtbdDA2Vp5zZZT+LyEi842hyDxxnC9Npd07zeZfpQhP7xRxAi0Bs
MsuddBpN/Qj7BxulhN5t78wQ4/PRN5FIH6djHBeJbu3DWmDhp2Xa2O+mmlrvASNh782dE56QeAq1
iY/4TrpXzCHOjlnFTkCuu2/6/RiFenis80Tpnqcp9oBCFKr371QUbv0vLhqz+TILyIVfLTGbjDtA
U1JdX62yqH22Q9XbslS72MTsX9gFPKOgR/F2Xu2oRO2dxsW8/FWDBdM9OKYSvbZTWTzWNLnsvdey
UTYC1sUmpjtL2ZvtRDWHVsfqFdDoS1WFSVO9TWXS2H6XxubnbsaHZV/wOK19LTQmFbSKVoWH26Hy
6sicVUpz9GoxRT4/Pr0VLpoSDuUb9/LIScGODJRu/5mWh/qpTGfK/Xm4qWmzHhXACSrXkq8C6lBe
cOejhnGqVsZUKW99Zrem75R6/TPtk7baY9o+/ZysOXxpZs/9Q6008IaMK/1SkISmi7Uu1cXtQDl0
KqOTYoX1m4pW0g7ci/s1GXBnur2wa2Dc/x9LIo8BBAN1X22jedTcutEU5a2davHYia7+OYQw2JRE
B4mtNYmxL9wC72WRU0C5521g3+OvLbaoBetIJecMj5B3CCAobsTVBZCZoP5QhQzf5gFEFt3TfPmW
i6LcV/U4tr4pIjMJyqhf9Kci4SLa2NpX1oFQCRiStySwd9565996WqqmGbQpPfWEGUkj5Flixcuh
T7PP+K4jJkvz02/tzvqPx3B5DLV53Njkl0sgfwKBUmez0SlY/YTeaKhIe0V2MjOrRkJuHD/hCaLQ
kDC4CLNBCUdftzN05bx+ix58kRhwFfL0ZeGRBCBYrg2psRxyxi7vslMT5epRFaP6hHBxeIinvP1S
J553nxZ5dZiISsFgIQnWa42zV/OsDdhV5cbrTV4Mv18c8tdQpUajzOG1iBDa+dfI4hmW4zxkJ0hs
4yPYLwf6lKUd4rBo326fgGurLntsFo828C5r8IlwsHgKtSQ/TUtdHoZYAkAdc/QVu82O5aAt30Fx
zHs8cLKtN+plfEFDQ4Ih0SGSIXV19vqGdhNM8OwklT0OBZgx6fbQ7BsD7M0ivOYd+WBvY5fJ/3S1
tCibwN1yMEiCG7iqWk9TkfeKQN/H6TQkA7uqpbdULnMXgHFr3GDQ5QNj6PIk8bk781fNnLT4z7+v
LATIbhhKClTrz7+vgtE5d21VnLpY8z7nRYOtJh6Fu25Roo2hriwyNWW6m7LFKXWTz4cqdMS/k0Yr
T+jl1McekE0UINitACPLyvgvO17Ii9wp3/IQuLbO3FWg1qQDN0n3+bgZYFoetlZxqrDE+VGEk7fX
zFjZjVla38eUZB9rClnfI7fWnnPUFDc+87VpS+3rD6kM2lmrFWb1I6Xp7PxkgtmYYJa0Ls9X/up+
magj7GKetbtG7dItTdFr8wYfIPt2wJwAu67mPTSQLo24PMEKpKestZ69d9qxPlYN7j+gDNzvWpxX
kW/FobdTtfL19nm2+f/X+5vHhKwv0Te/UHbiDZdmHKDy5MyaogYjKmzRrhTTv6ErvHxfLTMY29tD
XolWZPQAoYAM0j1c17WhGLq1Uy7VydOjX1FZK3Uw5vnypcHvZkuX6PpYlENkkCZerbaV8EZniken
OimotLwtJB8IPnldFVhmtE3uX68lPSdCMGGCggjvxVUCBLoR+YbESN9rRZ97ytxtmh6TsYv3neWS
0Fd0V75EkaZ8Qta5HY6kytYD3TBgiexMPOBvr/PlJS1/D3o1gCwAfdEKO99buoW3aNvFyfscRkZx
X1fjEB4BkFOl8cw6WQI0cpNpD+804W6aurTG23LilydU5tz97V9zsdF1ehkyaUIeSLaLV893yNWh
O4AGocwB8XQuKucpHuswxBt9mqdjB3pLHMu2bq2gt/UULKej/E+/gco0HUFSB9B45wtizPmANHGR
vLcIku5GzgQ07iT/mWXDz1FdnLfEKFJQAWG8BLR64j8NMiwBBEXZk6QxiaTZ+fDVWI+VlafRewkE
b0+4b1Kk9ELsB7rO+671SvOk0yDY3V74y1yFYaUQM9AVKigXr9qqGbJFpK1yito421UzTacgQUfg
mOte8laYk7MvXRrqUax2TybynnfdnE1/uZE6fh7ZmBuctmsbATVB2TbgF4HaPV+FiadHWy5O9G5M
gzb4cWlouwkzdfVglKnqG8XsPGEc3d5VEO53xKNlYydepDCsh+yTyJYVEJ61GpdmTegv2Uv8ntlJ
9Fp2mXdSvNJ8yh0zf7ORJNN3SdLkf09LNp5uf4uLaMvQ0m6RY0kFj7U7n/uiz0s+WuwAbRLVXVea
gi8h+/0Y9T1YQ+0eb493ca1JHVfCOphZqSS9hmAZC5hYzVaSd7K58aVX845Koq4GdmKpO3jg5pc4
YjfcHvTKJIErQTqXxU0p03g+yczNOlSy9fTd6x37M4w4wkqj2S+zKj63i/KHqpwcZYv2KAx3Ccmi
QiXX4DfQxMwrxUZNNEPbLwKWrCImoVNf6JHlHrzAjtQCmRCohbcneXGxMCrCWvIUQ+ujSno+qlKP
iRdObvZegt49qGXsHYx+UY9aCMRw47V17SsCgiLpBYmiWesc1OwFIbWoldPgJLk/UTh/qbXZCoYl
de4E/AIe2Gr89fYEr5wSSYKC9U/WyaNi9RWX2FYMdSiUk9LD6YVPnGbvxlg6uyhHB4U6oTEEZVnp
j05qOxsn9KL4zDfldEAkR1tT8jVXMaKsR6Dtlh2eomrMSl9HkLb1u7zV46AWWvjD5rmxi3MrB19L
btwFdVW4FFynmW5rl48bx+jiY8taIDuahPjjmbX6OTE56Vx3RnyyhaLe27Plok0sBtXd5d1gb2FH
L86PHI19JUl/7Ov1TRmiQNRNyNee+ihL/l0c7C58pxnGIph7+1eSRxCub3/rrRFXF1MLaCwTvRqf
XCXx9uFQqMcmzB76suwbP0YQ6uXPxwMVy6OV4gGFbPl7fjuyapHWUSvM+ITV7c8IySMc+5zsVaQR
Mv51mXz78+Fkn9FCPpdCvrXayjSo05TCYnpSO5H8ZbYeKpVO1B6UkA5+QKLrblnrXm4YnqrIXHDB
yTaKsRoxwQeVgludnmy1X/zGGzTdB1y9YLBVqFtf7yI8gBWDfsNySlETbvjz1XSLkuojWiInNyXW
KanShShDOV29m9piXnauExr3GqS0/PCn68rAsqcqRWOow6xmqc16ZgmE5U/xBPU/mGsPyQXFTDJt
PwAeehs1banvb495EZbkZKHbWVi08oc1Wl0FRrK4YZ+duq6rEOZBPs230Kn65CiT+xqCAvonNNpC
C8w8zoaNOHCZUVNxo3sMetyk2Aj64Xypqw65KyUzshPJTfgDwdPsKyghI8KTNrR+VaAt0x2FdB0Z
7xiCgJgFTnylaDZ+x5XtxUsNY1OZ2F/qbYRh3BfAO9MTLahl2LeplUV7lExn2nGKs/FCvMjX5JzJ
V2UGCSZyjUNAZBtIW61kJ+4DILNeOYlfBiuR+fasN4FpQAL1kTiuf5RlFNIRQMbmdPujX8YnCp28
HQAPUue9qG8VSby42UJ9Cwn6Xv9aL3V8zCK6QAEQ4OigLnmu/WmWKmur3EFAFTlY/On8S2v0L1Au
s7LT0vSt2DUQZarAduvqRUGd785tUUeKZqfrUfoyoo7rIIw3QFXXZi2hpwgwgsoAOnn+E/IpA6xY
KPkJWWtX8WvNyZ+rUq1eOy9rMCFBF3/jQMuk5awYwKT/T3pPBVTOE+V8xKytyN3aMD8VZpqKfVoO
+nzX9GbxP3xPaPS0CCTMkHrP+TiAS6xKuFNxak3RQ31aNF+gU/OkKll2t+jGlpqW/FiredHH5RFE
m4B8fx0hK88crFZ3i1Opu+Xkw1Uu7rXSVYK8NZxPo9kr72zjLdzZ9VERzXZcJGovPFx6tLPcSQuL
k7C1tvKFmYpPWRamI8NaaUBunn6mj7rV/Ll876EdxlHlhQvTi8fmqqTUaBMczzAtTjZWXNHPLDTr
/DhEem8Eo2JEL2TLrblTyVz6X2jfjeioZ23ZBqE29PdiarplrzRjuvXuuxK0pLeVdGP5ADaufpZd
AdEvPJZDM5o43teT7vgAF9zhcTbKdgpuh4wro6E0BRGWz47JzLpkWpkgS/qanVvFom++RnnjOD4l
ZCf7xwp1M9m4lq4NR32DQh7+AKz66g6mwddWaguA0e66ITsoBs/IIFQt8Z+CDd7323O7ckyBLgHW
AjYlofAyYv+WPiF2ZE1WP1TUSu0Cb1ChZea9lkyGtZEXXp2VgXwvmTiWYGs+s5LqVUr0q05zndXf
NU9x/MQQ9Pwrbdi4Za7c6yjGwfOEKoEX+VoeTYwlwpd2W55sd+mHwNSa4XFJCu0O/z7qExyh11Ev
00O+GP2fiZJxsfEg51VFN4PyL/DJ8+Us8S2AbTeXJ7UpbNU37ZYDkIXOEeh28tJ36R9aA30MKAEV
H/1KYLMy8P/2/aYZMC7ih9XJUSP9Ly+y853gpXmHdV72HId1E+3p/wGdvb1trtwnCLPQhwZOyOvV
XRUftK7pktloaqLg3AR4WCX72siqnTELfBuUZevVdDEe3xP1bC4uLAOwSFiNl8+RoKyUayeTRvdj
pVcCqA6UacfPJ9UORNJpW/3Ziw3LkEQXyWKkuAIO7nxlEdhP3Mhu9FO0ROkhzmfxOYu7gubFJOqt
wsNlNsjOoQkGCtX4oPWuNk5udJUDKk4/pdosXlAVGL+4o604h6IAUBWMWY3k+oA18gHTjPxJsxvn
HuzDuBHqLu4Z2QcmFlDlI0Wih3I+aYM2b8H1Z5wGXqd3qIxP75aCEwihtbx3hXVUZ3fbaUpmH2d3
qhyVdAyGGKbkLMD5qGU+VrSgTB1FkD5/T+MhPaLK4XzpZ6FnQEum5pc6GZM/Ibv9XtYYJ06RYz+7
amgFIUSEzp/B8v/7h1ucH0XhiRaoJ2teawhClSEDp/aWcVJgDP8a4ICFOxtZVX1PQhcVd23SAmW5
PeblnmNM2hhIAICVIzs9X4iOgkRaTbZxqkvX+ZlWVfEJ0zbsmcx4i3B1Efjl9ByTtjtIT7Dsqw2n
D+kib1DzBBvB7IIuisp8147KlqT5tR1FcRaCCW1WztNqnMjtVbOZIVureV4/AaMwfyBt0Poi0sQ/
lhVnud9DTd+4Ai7jBYGYTj7KAlK4an2t2co8VRm/6NT1aoYvgjVkIXl1Owy+KZxvU+8t5UZIvPbt
aOBjPQlkHmmB1U3adg2tmqg1TmVSm09K5JjNEZ/gNmiqwe02nhSXX4+uEBMjTSA4ETfON0rVgU4o
stQ4tYmhK5+cFhTdvmuFav99e0de3KW8DAHD8AVpRwHfXH0+9ICA/yyWdUogNYZgumTNwUNS7a+Y
WHYo3Vi3d6OxxMcJKZN8f3v0y83D6MRFG4VC7jhztaZURhEa7m3rVCfadBRKjZXV2DR3Vbm0u0gA
EPI9e94yhr/cPGejrr2Z8gzqUq4rjKrOw0u8eOV9hUgXPBjd+i9t5uV4e5bX1pg9KuU1qQBTGjz/
mG2npaNmVzaNxSXf4+oQ7ymXJn5jw7/URqVBtFejAuAl/eH2yNdmylwpgEDmdrl4zkdOh6hepn6x
T5FqQVnKTTUJ4nIR7b7yevFXPMPx3jgm14fkhNDZpEO/JlwMk+PhtpXbJyS7zTsIfuHe7EtoDwAk
bdC+EHV/3Z7ktU1EIxX4MVk8mPbVWVFmAJfZklunrrbd9wHCVnEAl9DrQRrpnbXXiqoCcCGGiDX/
X4ZmWF5OcEzXFaaJGTUW8ikn2A9wvcqw/YKWDB3SttXEvRLzzSM4Ee7d7WHlsTi7TyGUyJISrwfI
kReiTdkMqS/t4uJ9aCL1zlInxPfVrvrXpW3Y+XleWDxZR2dna7gVFZ79p/v5g/VBoYfwiyTHGofQ
D51qT5NSv/cJGvOzKbp3LdF6tMsxXauHwnjT2tl4dIo23hj54lMzMj0qKmbkihKCcb6fjWqysJAe
m/c0SsvAEJq5b8ahOhpoy99jnhs9JNKi/Y9XG9zYh1YtFyq40PNBm7p2Ex3E+DuuMeN7W0XNE3Z3
7TEZaHx7eaLtbSOu9+00N3+ZY6dsnOHL1BGEgOyAUq0FQQdU83z8uowsr8yM9t1eejj0naN4/9pg
jJfPqjEv5tEhWSr8yLYUQeqSlOUdanyZfZ/NobIRr2WkOt94dKXxQJBdBwO3i9VS1FNm8gEy8Q5D
DbUEhJmxgpmTn6k2Whs34OWnJkdFgkO2f6mPr9uRS16NTSdC8a7nnbVbpNpHZnvtLomV9r7r60/k
PvWG7MWaMQpuinbvB+hXlgHoA5wvddSmHi0Us33P07j2gohU+mUenV7bl4YnnnKzMRe/1lsv85cM
7UdgPkIW9OLEREFoUlIRZHZO94VQC4lnUfIoQT9Acb4YsaWEh0wM40PZiVYFKNVbml9jS54FKg4C
iIqPad8FLogtJ4irbHlBMCb9ensvX0RnOUGEkTQTFh9NwtUEAaICf3Wi7t3MC6zQ+n46TBNds2Vp
xV516z+vgssBJftA8jAo/8vP/Nv7FYCW14bW0L1bvW6+14I2K1eAcogcVXmgMorG8tA36V5Ll7II
YqkYiNN09NftaV/ZTMwYzJRse9AQWN3AwyDCalLr/h1wWPyZX/q9z5PoiMJTsVcRP70LO30LHXdx
67uQdoCvEKXRGoWadz7zKUpJliezf8+RGkqCioAOWsZqDb+fVfNhdAr3aOgZSuuUnr7dnu8Hpnd1
UKW+KkL9EgXIc281uF4LqqlD/k4dPn4bM4zg3antkUAuI6qadSPmQxVNuGp0RTw+TZrX/kBxJv5P
aethuO+F1sNWHJTqn3GC7J2GYX7orapCN7mPfKP+ElcHVdG9uxQ25THpga9vXK2XdxxlKyRtQW/K
QL+m8GSzin1CnuTvVjan3zuod09dXsf4r1XZsFdyLd9pPS2Uycljv1kM/f72El45KbB56B5RmAAc
vxY1QV8Q1zO1Kt5r14i/NKMaf4oVrbkv9M7zoVo7G5Wlj1xs9cmA6PEupzKI+vQ6F+7zDNVFVyvf
gQu0T0J3sjukTAZEVJEi8xW0SD57XhS/NrpT9H6IBYUSlK4Vf80gC3/KdUe8zEs79f6YmpC8F6c5
0ZNYdvAJvF1u2d0OBKjyle5w1vuVyHv8VqwlvGsNvXgx4OUFzrwgblIY3HIJTiVPWRbznrq9rB8R
Zj1NKVxBWJd9ufW7dFI8o0WLunj3HFHZiAbMzrir7bYq/c4S4w9QYd6912dm59ORNKJ92y1ZfS/N
HY3DnMZuFxRDnfwSS61885bYbA/QAREtnGoqHxISNCd+zjF7AJjUgJbTkVKr9bxUNkopa/sSeVmg
LiCVBXj3YveziqWN1/VtlY8ZyU/StntTT43AqbFxC3Rqx3ez41XzDsq+9YmmTRr7PV2Z+8KIwtfI
quavYjTHnwi5YXNoh16e7dJisQ+6quRBExf/3V72VQAEfMIjksYQWAHpbL6G6iqTV7rITWqHporN
Q5yEaZClbXxQ1MR8jOwC3wH8Xw63B11lCx+D0rWX2oOEQKhx50HI7p0lcVwMxifg8UGPrOUDXtAI
4CLLvpGjrU7r/w0Fa0dWVxAMceV7+rdrxg1hDCGBh5d5mKq7hpp6AA9L7EBMJbzV9S0RqWvr6YLC
lS9nyjlrDQ8jXBYqtkigtVWmf9aBevt5qYV7ijleYHDZ+FjZpf/LelJ9sGUlX9K8zydZ6LPN69TT
DqOrggbEUMaPdcXbq9GyBT+8sp7g/yT6EaIA9IXVhTk3CbTWNtYPVq5gqVTnGXpVKBZ63xenM3eR
5bQbYvJXVpQRGQ5aEEn+uitS2OkyNmGtH8YomnZkYsuR/MU5FlbcPulz/GPmOG68o65sUFp8HwqH
7E9qwecLGjvoMvd85YMy5VFgD2Z6GB0XqXX8h463z8IqG5AblHlRA7Apf5IRrS7kWp1MPfNCgItT
0x4yo652oKcpqNd5C66vWA7CXep9CFFz42jIrf9bwP2/kfHMplhGjNI+mIS/HQ0Tp9Uy6Qv1oNWz
2KEW1DxFnrts7M1rG4ZgCESTkhEVdfnvv43i9S4s08xS0c6J1IPbTEuQ9kPxWY+p5OtKN/4Pn466
JnclzVImtdqgmR12UT8TWyK5Z+y56OgXhMVdbM7/3P5y1zYJIGTCCneWTGTPZ1ZMlW6PaqUeaoSK
258jtF776yTmeNl5GaZct0e7XEeqRNKEhjhmI5wqj8lv60gerhuZR4yuKQFg1OxlqKSSqoo5yR/U
fNlyh76cHX1Wwphqgw2hSLUaD9s42OLoKx36WLXuzNyGCaQvzQ/bDeM/S8LZiAiAoRkFEgduDMWh
86nVw9I1aDfaBzcKQ6vxuXqy6Ndkm0uxs2YcwPdu4iSR7+AM+6f62x+DS4CcRFM7RLbVPGfNiBCr
6s0DQFan/FSbYYxM/ejkOVpHidM2x2ECU3aw4CmXn+xWR3A6mHq9GF5rt7Cx5x4dq9wIClc+NuVk
kJqWrKDba4IUjbsa973BOkRZ0UXcIK7+UMa6e5hxaQ8ce9oiB11GoY8AC2wfVSRIO6tTkyfLiBR3
6R16UWWHfh6SbyDty/uwi9V92ijiuTCQRR3DodoI75dThVqg0cmk9YHm4poEB8ifCN+b+kFx3f6l
0SXlK3UxPvfpXi77Jse3e2N1P5Ka88jHx6Z2LoV85KGSq/HbWYqdDrJKP6kHPa7V0LciqwuGppiC
tOjrn8tAp7Eoc89PrNJ+UnHe+4pMYnWslml8NZ1m2hfeom8cgmvrADuMQg6AcsAeslX2228alrgy
ErsiETOr+NH6f5ydR4+kSLeGfxES3mwhTVVmlmlvNqjNDBB4IiCAX38fejWV1arUdzczI/WoSUxE
nHNeZ8uRnPKhOedtuz52Xnij33+9vMHHN68l/G8YiFzXfbxMRFBL5hyckolNXMt2hV2S++1hsqLs
f47Gw2+P+Rj8I9x+6C+vMy9WbCkRy3CgSlkMOzfs5tiXo/1+VitZjHJSO29lusGQrv5p5ObXKJUB
Nh3ZvCefqL3x/l8ffPwC+Mhs3VSgr6gPdRla82gN9oF0c3XcDNcJ+shUfit64PUr5Tp8YhwNUDhf
Ef1MaU9TlS/2oWiW/GNtBsXZr6z6jCcw8YtV+PPtE+Ivt+WQ0wLBjaH3NoR9+QXJ0m+y3J2dQznz
jHMj9B7DvDWf377KXz4c7oZjgaAsQNLrqqELFdBBQ2J2Wwn3o5rzjT5dan0eGybr8dsX2zbflwt1
Q2LpUPA4+WPa/fKWlr5cQDFS+4BlSf4jNyLvRxhY2XpfTAgq952HY9qxGNyyu9HD/eUu4RpsWkK2
382t9eWFlRVg1xwRTJEX63j2aCaL2IADlMjFMD+9fZN/+Uy4FqcPk0XW5HVsZGi1cz67EyfQktdk
+HoODMzOjamF830elPkN1cFfr0cdzZAPBAjnv5f3JkMftB1SEOQ/uvxKhNUpWOzsPuxLd2dj7bD/
f9wfqA9VIGc8zc/L61HRDv5AfCBe1gKTBHuxMGci2qfc+rAl9dWNE+Wau8ZG8yekgeLlD6fiGlZz
SrLkwj50D/2wBsRTNCr4YBRz38d9+meaiakpKeZApzjQSqIKg0pGx3Vx9J6QqiFxuptbzqvviZ9E
9AwbLl+V4197fq1N72CB03mHhu7vzKG07EmB6Q9VsNyKa3z1erkUgB7MPY5UmourTzcXw4p03HQP
TG66x4x052O+zsgHhez2E3OXG5/Tq22H66FVhP6ELQYN79Xr9Yo0NdracQ/KHmCYytppsMJfLHVL
5frqQuhB2A14fMxWKIGuutw5NCThrbwax9LZB16ld/JKO78BL7y+CvUAWOG27E0GBtuW9J9zuFgD
m9RUCC9Wa5AiVpQCYUOcztUswxu726uPAmAc2HdbFJh8cOa/vNTqVK6aWxUeU0gwv5zS8e/SZul2
VmnqWySFV18F12LGDdmPlBlIN1e3VQUWdFmnD48Ftg9JaQ5qlyLOuaS4alemkd6gHb9+ijSWVBXb
oBlWxB/o6j9PkUliiX8HUjTXX+a945C1nmIkeaPXi67vCntiTnDsCjZREyP1q7ua/GAZ61a1O20A
pMeONVTNcC8JGPR3GCrZ2RRPoxfoB1YLj9S2liY9+k6bO6fCcPwKtX1pR+zsMqhiPTSVSipc4x2o
R3IZDqCk1vd+9Op/crQmHzQp60/Qd5xnLy3dipIRq8KuwTA1LX37g55HRWDj2IRW4vMhE7guMKUT
s+pG0B/ffJhDc/6Ra0jEO4IFFsLGGLAhg1pIhydENlpPDJbYlUq3Q57TBEvqxH4wmO8wpW7rJLIr
o30020lNl7QLnHnfVqX/O3KkWyd27uYf06HSP2p7JSBoCphYXDKJJ0/MltCru9RT2WML0KQOONUZ
08H3+mLdISKq20PgZuSOZSWGrXtf25n1HA6d/K3Htm6OI4OZfbqmlkUQzbzq305WO4i4ZlbjXsN6
1mOyDF5Zu8mAYqLaVeRW1x3aHx1SWvmAs+Wd5UFyd3AFzIa02dlROdZ42FVZvs+GzEv/cdx5FHsK
ASLBCxMR7b3q5jVMwrzu8ftEMzH0PDx3pKOnPCz6Q+3oCGdM0hTzFGdlmYv5vm3QDf5Tdz1+dZrZ
zrS3hnFZvkxp4JRrjHHSEMEnmUZ39/YpdwVL8LtQo8LSRhkEiBZe23WSybpiIj5le0LN26PoXEWC
emtVcZ65WJrQ9saoTgrSZZqW0XWY3rj+9VKgwKYgY0GwmfBbrpvoaZXtEi34KKX+3J5UIH+k09gc
/NDoD4Hdqo83bvf6ej7eDtTO8J4wHCCf9mrpeXaaV2seiBOq8C49QI+rh8M6Dzg+tQ2Mnt2K/ZO+
B4u1vftA9qHayxGlH9EhWPYFM+q9Y+CKYj1MaW+m+74f8G4CXdgi0CTenN9bmQd5jAR3Nh9a2Fzp
B6BLTe5GQ6n5uMyZedLKcUjuAC/qWcRu/a4GrZ++qCyAFcqw3VY7Pyjp5D2nnImxl74yE6/WVvpU
T20rdzDamzLGM5vKhKyfZvgmp2oIDgVBg25clVP+sbO1Kp/KdHQvltH1bcwhGPyEpjO5+6EXonmM
htxyjlqZuXWHQ2H5r+WK0mtis6flgQqMEdizDuzuvYR38403VfuJNa3rg7BkMT0EnrHuNaB28UHL
ujTP/Na5+Fl6led+zhCkrhe1LtI5pk4ftEciL4ImTJrSsss7rGn8+9mSUj8Xc9Pg2GVEbUUK9Ow8
RK21FL8dWExHeux03JVmS4Gy9+xCGaSk2AtjBN8r0R76pJANeHwVQ21/7VXWz92dLvK8uwvxgyyO
gRCZ9XHusigA1NY+bq2gJ61BVEnUZ8/OIsz5gw9W9FtRZllYcltWduxAXjKWp13V+zTqnSxxBz+c
vr79JdJKcU7+t0sAuMAsCnUEB5vJ4H07Z/9z2JCOpBnChO0pE7XVy6RndQSHVm0LPjfaFiDeY9kP
hzCo/Y/VnM7/koA+jM9dk3Kol60anVgOdtECejI9vFuDpvhphk3+mLUc4ft6ctMpAfPv3H3Bgsic
eLDN1EgUtgN2jLSImBi+cS2SBprcEHfLainel9m2z5OR6e7d2q9GffDCOiUx2tQexkp94wD3I/Iz
i8s0YAIYk92xtmNi5phIHtrZ1eWDUYui2Dd9HcJRgveWh1+IhHbXb3CtQ++rPVTtz1DmToB5pTXK
ezLoqyweBQyQMGE/sKvHaEmn8J9iSaOOjciXYnnEpKS1TstI3F3drLY4RDlhNAOPyXEKOApOJb+v
jQiSpeqQa01wHtRJrLnX1exneHARFdz3xa5YpxblRy6y9CAYjT26dhvJR6gmTfrN92vMshvXXPp7
Imja5SAyVvdDWmWdhujWMnVJcbo4pXIwRk7OGh+3d5rx1Bjb5rwGZIpPZlx6TIfeDVo3d0uUz2WC
kfBo3i+NEaZng5L7HQKnPCzjcNjstdFhDYuR5EOgxKcSAf3XdajTcUkw0piyNpFGnw+7uoLPuDOd
wlh2adWV3i5oNz9pgAa4WYm0OeXixmldknpDZ6nXbtdOHVERft4W5hNS7TT4FayOsd6JxWnrvcqH
UZsxND9RvaNk8T7PWJCWH3MEmzujsUR48kSY/RpQmb3vxmyy7nn85NX1wSy+KtZPdoeHEC9ZwJXo
yS/yVvuIoYcIYu23jpd0c+Z8TaVTeHGejsWOo9Ppj4XER+hHA+XIeiLbIFh+dJF0eE2WPVePhPZV
gJ59On/MxjAQiW0qvWsKuc6xmqrmLoNRT1S77jK+47TIvZL1mgobS3SvqT41xpJ+d4npcJ4g2q+8
cAHeffBlV9952ljsj8EqluIidRgxx+mmtviY4o4u7KOugiK4jwa+fty0CuUM/Y55TFnjIaib5eOK
wugflz80KqhCATiZU1isegznS4WJR8Yxd5f1Vp76+8UdpJsI0a3iR7ACp3zRaYr5HnautZyJpTeE
e8rXPAwOQN7OZTACqe+WDg3DQx71gXNeMR+yEFqLbtq3dV5mMWpA7IHwYLer3+BZU3Tm7/IoU1Mk
P3sz6IPj6C9Z1e2yIp+d/ZQZmJ20Gz4fk4Eju++T1TvVXkrf/mWmTOd/TV1XyF1eryp7Z4zO8BkB
irfEjT87y3HRttsmUZcXZ8g15fIwQI6ZGQhxuuwrZRn3zBgMyr5p2nD4sY8iLMUXsxkPZo+f0pz4
us6/ouep2geh6/FT30S28S/Vl4Mze4/H/skxCm3FMyLh35mZi1vA9p+s+RcbLTDRhqUyzaPnAy1+
udG6dBHlDFJ7Ci3YTfvRacfq3h7hiOyaQZaUeq0sflRNG35yG6+v930ddMFz6C4O1evMdP9iNFlh
buU4xldx6+PF+p7GQORrnGU2coO6qZ29YbA9fZGlEie37SzvQ+OW7pfQU5aKrSKqxnu/G+vwBsJy
jdszq8O5cxu/YhGLyNu7GqBFCnslTG6mk46WuTtUjWk+YCMDD0cNzZMgWCnaK3cURUzGVprvDFN+
w6QWq8AFb/2TES7f4NG6/5h2W/Ux0SzTJ3ecfockCfo3Op9XRx4/FfauDWDIecOI7OpNAN0NAdbD
J+0vS6fhOEjRxpnoQDXjGQWxTMJCmBAM9Nwe8Cbzqv+NBrM9LOwkNogUUI8udqsP/3PoumMOqpb6
5kmBW30CpFF7+O41JCbBZjlnNVXX2wf9q4oTttRmCsngltITZcbLKwp3tCejl+bJKOeqOlprumDR
F4DUzrHwpGUl8C4M48PbV73mpXCjiIAoOmyANwdthv3ystnSCCufO+9U0q0078JhHaIlYU42/HJs
0uAevWFa05hnnht7Yxzq+QjXg8MU2p+3PkezYscOS73+6y3Liqlj20wKno5HqNsRJxP5U2s5lTpW
Wpto4xo0rJgS9vaunsZxKm8M/q8ZYBCmoNsxGNpaFUhM18pOW5RZr51OnRuqTechS4loi9dJgD5T
txfpc1e6+O6DVdR1klar/ws3SOIrGJDnjyT9UVOq0u4/NxH7aIwtYn4YPVGZJ2z1KuOIUk22cZvX
mAh2Dlkfwh5EtSfWyjikS+k0NyYN17mOvB9MNejbNu0SjLDoaorCAlBdaDT+CR6JMGF3EAGxCyea
pXPQOSJ8tCkLzWTKivBk2Ax1lnhYbKL+rDEoUzt2xiEK3pWTXOuY/I5q+iiEH4pD1nioVWbi8+yE
irx69Pmv7nGowMBufNlbr/RiX2V49meC8Wekzjzj5Sc2VllQes4cEoEQ6vuOAu+JOX90Gfo5+GdE
m5PwP5C/8faX/fqqDHmZOf+x/4R4cLWbR87Yp/bIeJlIIOEdBzFEWJvrYAqfs2qp8o9l5KjwElqF
vX59+9J/9qeXd8wbY/PiNmiVX2WSwVo2mHJ19VmWJul9OpTtQZUOByextv2z0fe6i0XvuDK2ZOfZ
T3nZS+/gZkvaxOWQmtMdL694XISYhiZe+sGrjnNtV19J8arGnSM6QyT0a82/knt0Dl2ZdtH3t+/i
uuXfnHnJyMDQgC8PR8WrFjiTMh9tszFOgT8eFtQNP7Snln/YnLxnzvZsv1j5+NRKz/tngVB3Y1D5
R5L38hluKUigpnDP2Z2uhbX2VHTNir/UeVqd3trlUaYvlep95k6UUvVuLsqyjWd0ov2HgHFsTyXj
yWd7Wr05SbuyDr45EM6yvR1QsKc4AdVp/TOsx+JhCdKwPZQrLXTSzm0g5zg3G23sK07uYYndMbTV
s45y77LYG8V5dl045ZPZIaWOm7xzf7ue4dJZzwT4HTJl+WpfoJDNziBikX0eF1uHMe7NnfGtU7T+
4t51tB8mDN8iE8WEBaczNvNUmse3X9o1a34btRKn6DkAOwDd/OvlYmv0CjvDM8VZ+wTCxk60qJMl
V/3IhL49MtcQZzxxp9i0st/dHFonpxrVj7d/xPWXsxHt/qgLt2By2FFXvyFquyJL/XE6NwNI032V
crjFrHFLnMAMmdI6jvDNnWsN2jkYXmsWZ7dozVveK3/5GcDf2IjBGSO4+PoLIg5XW2GVqzM5UIOz
135ADGBnWnPi2XltxQQhqb2XlcbDhIVpvExVe+Mj/jMm+u9HzJMgNR21NuUMtJZrcGiIcoaLRd6f
dbpm4TFXkVpjOYVDeL8qUpHiIp2n/kLLOPx0exXa+9p328dS4a65Iv3vg1NfZZlGXqIMeRiHYgso
t3q/JNXItBd1F07mKA5iquQFf7hm/pHyjqPTpNvw3LhpOsdGUHUnGWWDptkb+s4/eONqHFOjHJsb
WNj1yJ/bRVC83ShHMDjQ1ahCgzSuxDC2ZyP0f81maEw7kZdf8l51bvL2N/YKBtuuxTwENgHvd3Ok
f/mhC6EI8qBfPU/a+DVbpXTjFN9Cbz/1S3HsRqa8cYF3RXsYGlV/0mme71DLj9+YME73cO5urr3r
Co6NHrcZkDC4sSaF69WJszCg1cMihrOBYRXBmmrK4qYpe5WYHiPZxJbFGt045ZztL335hYF78BBw
Ats2j+v6je3EN/GjGM/FRk04+17VOXdTa8vpTpfKRhfa9vVUnKUJC/rD4tdV99S75rorl0pVX9ec
gdvXiMHNU5FHRrZvomo406naAaPewRp/u41NXEOAUUZ6FOAQKl79LCh2TVkK/9vk1RVnltMU2nsc
mA7qd2h6OHTp09VXw20LQxz6urbbZJrYqhlEuXP4iPAHBf+NL+K6a+D5Q+aC3eMDcdFbXX0RnU4N
t8mm9gyCqh6X3DMzSCYScaUFAkpiT1pa2W7wZL/Gzai6X2sfzgRkCEH6XCj5SE823ii7AqFEkXTC
zz9XXdYudzNaUbHrFtu5n7wUhcCNH/6Xd4g3FM0nwja82a81P6qBYJDrdjgHAV/wk2w52R+KnGm3
ZS1tde5Ly3s018FLj4ZdefmTMbmlTEbHL9GxNGURfLnxi+zXXxVILiqAgGWMFPeqGbEH9PAlbAu2
Tqc7z/4ERXOcnWfLap/GPsyftY7SZzo/+37wPDw6zW52uo0pO3/JBjiZNx7RX5bW5rC0cVo2pvN1
vsack0Otx8o5SwbjzK9WX8eB1axHt4dPsJrA3Deu+OogpZHYaLmoM9ldSES7Ws3tOFVWapjq7Ogp
GxKNH++cOKouzB0vsyadenC1Ld9bZM+oPRJEn0kYMzA4PWXleDfeyOsHwO3zI3xeCo3a9a/RgZtm
JnKBMzo0v7ivVuC8nZm5k/8zyHTR7WRbu8b9jc/g9YdJCwz2GG5KHh7F1YoqRdWutkGqFuFCpcRU
qbeeROX3Mp6LAoM/nHrW4jRD73gicWRs3jlKI9XDeEfkn6m9mhvn6asTnWKabY5EdI5SrFqvSlI3
MyKCmOfyUtLiDSWn51quiVla0gEJUbRQcZdhGmKTJ6V3emEhxcJYa+cGB+NVgU97yGpFEYgIghbt
2opbekO0mV6Li8Ctox+TptVSf2291o4SfOVKwMslGJR7V0h67riRYLm7tbHUZXGzUZ11OCgv38GX
ylMrgRMXmlVsjJE1WEnr1Gb4j1tkM5P6LG0vQTcsFTOArG2IpyJ2+PeN17zVYy/OELiY2L0C8G0e
17gBvTxKS0/3ptNWzsVoA6N9j8+hRmOZRvk5qjsn7JIuDazHyJ68Cm5ogSnUCHm1vpeVNzvHt3/M
H+3w9Y/Buge0Y2vk+UUvf4w5RWDMo3TPgFTu3CRknYcpoEFBUQnAWev6o+iCPLcQjghmD44sq6lI
qlQPUsZ9aas5MS1B7u2q/OwrxRLHACLo0DsUTi6c3eSp8lyP5hy+t0H0ErNWvmHGGtdj46zSpv9m
h2P73lAAs7uyjtRwMdLCrNo4tZcar4ChdD7MhaqJlxzx8EisqHGeFEGZxrEaxZJdmE4OpxAz8n4P
VJypxJksp9yjKC78r7Ucl+ZADMP8AOzdtEdVImc+wB7s5k82Y9jPagJw3ymAvV9GsJrBpcUH0kqE
bMNfYVEzC6gJ7/hdpwtbLuxt6ccBn2p9bAkAmo9+YHTnqvVA81Vtu0dZUoPcgbZU9i5IRVODtIip
CC+dH0hKAkkbePArHALPRtYa/VH3gXVfdhHq8Xx0p1t+49fJrFtAFZv5loO2DTXAtV6+4dpcPJgu
Rn6xh06Je61E01k0JDCp4kh24j63dVqcRlplYcSBiRdDFw9DMB803FZKGUwvLlCAlL0nZrwVhA24
TfrPtCIzfSjmMVg+oSYKh580h6M6rJ5Ou3sYCuWHEkOx5sh7NqliPEyMyt0sy3mJkbACQiZWkdp5
nEu3IgHXWoJQxRAoBOyJtz/yV5UKpCJM6/7oIhipXw+pRkxY+0xF0Tkgk+OfDrLJ0V8LsBzLTZ9N
A8JJPDnaFfGcN9GNPfQP1fblAoOFzqCbPZ1xOhZ+Lx9/RCzCCtEoPOs6RexH6I72ZCJ90fwM8lZk
n2hoqoARe2T9yALlFZ8kdaT/0wvx840LN1ymxDds6wf9v1JD3FjB8kTWVTBZJ0ugWvxEYxD2ZlyF
1TTOCbAaDrmwAxjhemmdPaZ9bhY7kNVQ6t06TPpQuD0O05mVR09hujoyUT0rc4j9lAGXAXrRPsKi
aMs7OQ/9z9maW1Cst1/Jn2d+9ViQvLjgb/i5bH49Lx/LSqih7XemR7BBtzmMN0B90aPlkdQ012sv
D07QT0evFk15zD0iWV28UcHLIUv0KyHbpRTRP/2Qkztn5jlRF43CZ/RbNPSgHqIuWPQBJbO9s7re
nEVSD8Ic389D2Ctj34Koc5A2tls3sVVXnBkY6OK0ghNrVu9SPUf+d69uCuuD1c9h+xCWRSZ3gRSS
N+iFCAaTWRTu/eAYTf8BpmLjPJdwmKaLQnU5EY1AGEmirWLx8KXg/nRcd7a1s8dwbY5DY6b6Aygw
j9UNpuDdUNM8PEZBKd43TdCnY0wQ37CFT3Z9+qUVpsjYZZdeL3uwSVd89VOHbkeycoxPCrX42VEN
KcQxW1t0l7ojP3ZpogUYrjG64d+iKEOQuq4wss9vv8fXRzNKMcp0XPSYGr0+zJp6QNdK/XHp28Id
f0eTtr/DiQ6nY0WYQof+byV8RPVpg7leRCuTMMmG00EJKzxNc9OAD+bw/tZYsxCzU0k29nJcs9ab
d65AFQM8FxWfl83f+tHLwja4G3sX4eXbN/LH1OH6g6T8xp8G+RSRo1eT36Iy4f+Oo3WuOlnUiV8O
4Q9m11n1a5V2U/2yQtHksbLSdQ9fayn2CxIKvZ8CVvJuDKw8Q8qcYjX1sAxTSc59YOKALQblfMpg
rW5D+hpA4XtbeFPwIcuxtbx4pu6xyMP3ZvraySrIf/X5NOyxpfHSaB/1ZI8mkRKcvWG2zh+ivrYK
Rv6iPnQ5peAN0s9ftkl+E+ocnxwpMmW3ovg/IAyMo7AiKWo5+wYOxCfMpcZnXAOd8YHNwzbP7jBB
dYmmsZAPQplrcUteuRU+V68gYBLtM8/aCH/XNvgaEBWfhsk6jz6GBw+lMrOHwR3VtIWDmfl+ETVD
XthO63B4++2/vjLlzzZLwewPQPK64XE0kRgDPggXnNlgd1XDgH/AsnwS0pZ2UkXBvDPAaJ7fvuor
jPDPyDyg0YLkxYcXXm2CyjMHR41peMaHEh06xs+Zk92lVQlViROpab+OPfzhRDu6KxNmo7gJMVcw
rEONmXModxXeZvrcL2I+hojjXBLeMzG9a7qGgFO+W11X8HAalf3vzwuNExzQjVBPf7R9Sv/5VEyr
DEVeTMa5movQOgLdmnUcrGiY3rcepGfpe9Nna9xEj28/su0bfPmJbEnSbDgRPSKg8fbn/7lwrbdZ
7LjmF4DSTu/QIo53rpm7/hEVw3qnytn68vYVt6br6ooBpka4HMDQx7bjukA2/XY2lCguYS7G+SNm
jyCU5phB3CN8dPYm53+uVuBkMNVjSzXpuqyrjSibcarIRcG3KKLWPXB32t1N1M7pM2V0WDxhWGcR
gqxk/nNE7iTfvX3Df3nEGxRApOk2WcOR5uUjptnC6ciT0bkfG3Ga09Vn4w5K892ISdCDXaX4BLx9
xevs2c2NYIvvgtLOIJOR+tUtE6VW4UKeBTS+VsCUdhbVRFhePcizYbZD/xWH+QLTk3kooAyB76jE
a7w8fNZdF2QHyvZlKOkEodt9qKcF3odtLrV/a/r3l8POg1oJjXtz7GUQeDVpNw0ddJE/ZBe8Nii4
48UgyOQXHNjx0VgYJeAlUKzQ6BqCacsq757wLIk2cpZKrae86VSTHWDzGOriK0ZTsW/XufEYNZVf
JMPShvLOwDL1p5FaxlDsRl5Cg4VJPWU3YM7X253nIhH2UV6z42Ev8PIV46HfrdIo80s7W9YJl6MB
iq+J581dkVeWkrEBC7jah1XUdLfgSXdbMC8XFHgxVoHUDVgNoQZ9efHa8URZziI460p3zyjcp69e
2JAUiFNZYw9x0OmMXWtVZohSR6WpzzLXbsE/rVbsvIBeahJLs3xYoLwNlEFjU/9YsZoZPgkIJ+tn
ONbjspckB7Tf+n5x7jy/nLCdUzrfWnuVMajeRyH4cTKvdUMCDSQpuZc6MuZLb9Vj82voieEZnnKd
S2zMcmMSeFzhOdsahDBPfhNcZifovI8TXOh7cJfOPcgaLCq2K4d7WFHbyRjmR/ODtYrhvvZwMEmy
cja+ayzw5uqABfI2yn17Jf3lxeLjiXwYTRUap2vSSQkHbGvDs0vIXlXvjEjS24T5alqg0a4+rtIP
dyUzxFtRyH+58CbZYOa9TcV5rS9fKmAvzVQGCx1lEpYfFHT9YcCmkZ9gDHSVdS0uQI+3Oru/dFcE
5tBdIQmHrvzKKirIa+rwKV3PIZKcIEig5fnDYQG2r+K2Cqd/zLkTaTzB5YxOqRuuD4NqGrVPpXaN
2B9deE66EOFZiCXcT5R3wTZbs9LDGsGVTFYzqmHimcDLX9KyZJQtZb3IB0pvK7xLmQAs55yAY/88
Ld6kflQLTOBHI2B6+37t3fLHNJNie8S9OvMTL4XkpvdjCMfU30m3TJtpx2z1Fp/nzxHxcoltlCMq
WU4QMNJrQz5l10bgNGZ09lgx1r0DJWDYOapslvd90zafWSqUBLUgfJbOpv0G/xBj8F1fiVUG0De8
vDk2jTB+z10FFeftb/Qvv461j9cOajFmTswWX34rchoMouPC6jJX44rhViM6nd+7+JvoOFrLMDgS
QCsfdD766Se7m2sqazj8GFrHszXmH6OaYfKOEW3h/piWbijc/3kVMYSltDHxMOEUvq5uVMCIdXZq
fEY9LU5mKNJ+Nwy0Otm9q/hQjliZYN3g6lE0w40+5PXpuzXEKDoQvGCLfG10qhd8aCaopdDDZfgv
whANoXwocDQMR+gLfle4hxvv49XYGa08c1Uq73DjMl9jWnaAtkWkdn3xZl9QfFdp4d9FqQ6PQ9G8
s9px/bdk+h/Df1k++oPGuqLXUfvOBPu6FabxauTM6Q+qx7AG2QHV1lVhGYigk3bRM7j1V1MnZWij
LRpso/6SZfBykl7loEOYTFTZciraoMHe1nKN8dYo/tXv+CMSxc8SYNF/PXEus5lUqkqqi1gnYykS
e+rMaUdpGs6Q8bzZcp89AIKnEZaJkcBg9ap349pP6G2KejFWA9rEHOaQuk1ZhB96gu5cPyYnRBmf
ZGW46Ts2QyO/l2u1dncbxy5/Xpuh929V6v6rD4qzAEY7jBzA0q2MfbnaKmjOtdMX8pI1YSm+C4do
R0IzpxAWqojskxssRQubjG0bcgJ4324iJFt/HjJdHgpijSSL0rf6MjEYjzdQopiiJWztwbfUCurm
g1np5r1ZLJw3ZCam39NyCrK4bzngdm1Xh5+KYGwxkiEfqoyF42JjbjVVRW5li22OWwHjuK4+eW1Z
OImRp7PjJKYILUPtFKKw+i4d0zo8rNr2su8+SqtpR+KJ6e3L1mqBXYkeidPVlih5PK8Z68fMq5xo
p8hY+J5qYRknNdu+fG9Us7/VZvg82/nQhgl0DLu4Ux4WzAjZYArejyyPPra0q1TcmRnJQ9YKxHLv
Qw1I7/LZAnrzKpvSDoZA4Gz5quv6wy9hf/4xBunI0E6HwfaTyi/DuoyhMlfGFx/aHgTP3BlgHb29
eF+du5h5b50jpTPOjbAvXr5dfM18D6VJdjH8xhp/5t4UJmaqNJI0PRq7aMypOsgSdW5t4q+GBVyY
EwbIgKhrmoSrC6u8AxsJ/eyyrKRZJq1n5HfS13b/LyztQp5IbO2CuwGWG5Eo7Gg/Pd3439aqLwcV
mwSJLN8yjzYqYsgzgWPHumibkbkxXOdT5lqYSBCvtVQ/c06yW6Ll12yGgLAaYDZ4fiQjvCrkbZxc
nRrz/ktkbKbDFsaImM577mPgDOkF8AbiK34cKbPASldHzMraPHGF5cQMFQPY8nBVb0xfrhPGOGwI
72aOboI6QoK99pHIaO7UUNX1hW9eLahBXFckndUOwUVmWWEkqDYoF1AWOAeZ9cPPJkijb/D+0cwb
TqvHz29/Wq+3QApJfBWp2LY29BrfZ6TsS6VSmwwUr2VV59V+HVvSrI01kF9hIgz3gwTDxxvhThQq
ff/25f+wV14UMQGsPtwx6YUhVfwfZWe2GzeSbdEvIsDgHK8kc1RqsiXL9gvhQeY8BKcg+fV3Zd2X
ttQooRtooIFyF51kMHjinL3XRtj099Je0I1QGBjyYs1IgV/X61TskUWp1Z4pWdPGmPu6q+6rzCCs
hBht08qO1gbdaR81rm4FcH9PtnZBX45IoOe6IET0lAHHKIlns7xclNG//53f77WBgJrlksoGgeb/
vUX/0Z1oyViyx4IHht3HeMad5J75XmjqYXLHD+BOxw9U5u/eQqzS4O3APjKmdvhq/n2PUA1YnTFp
9+IvTnOeytb/HFTj2ocWYQqf4XAsZVhPhnHfzJn/wVT2/UEOP67N+8OoHAkSX8o3F8fdhI1D2hcW
bdCUJ2MQ3ZfRMVusPjpI8U+MPkBSZordmtfWzs2Hwk3CZe3x2viFmANg1IE7hRQcJjFrmBR+ZmOw
trcdvLv+0TGLYT20FoENITPKxop6NE6PWs0L8wIEgHYWBYactnInhjJfP5smcQu/StGXr07Z5FjQ
rHwuI1HbaxZZyIqf8m71lxB2n+vvIPRMRYwHapQ3jQl/Cd/hPMhtCJ2USWfUOpZyCc+aA0PEq2k2
6TdravuLLjKV6hCyZ2FPUYqa/3GxRRV8sJbe7uy0nPjP9VhzjY+gHvz77npkggYNcONz4paEwkqR
/W4ZABxzazV2nWW2mA6zl39fv//lmij3QPrT/mVzfEvDpCPQ6mQw9LlSs3nMl24mMcZqIt929VFQ
Z4S57c8frKPrD/nP95xX/B/RMDEgjGTf0TG6okMQG6jp2DDlfnL9xC/DjIHKGA4mU44PbuvbV/Sf
q7GlXN9P7AtvP5j+KA2mmuZ07DBh09dqchN7zOB38SqWjKcuZ/sjOc2728ovvDY8kC7AGAWV8fej
TK0Z2jxC/eNUSfdFtmO/xV2Qls2dsxQjBjejr57qkeLpg4MMI5i3N5dtgepPMHm8ooneNranBscU
GTbbudeyuPMWrO2xoRvLA9idBVaYj419dnkfishRXbU84M1M/wyTjdykKcrGf+45KT01lhpevVbq
Z3vBE3gkh8eD1OcNTX6Rfp3l39paV8s+YYqdXKBP0n6ZraS8QOGs0y+ZcrLXJb9aXvzG019sxHoz
An6rP66bH0whD8P4k3XJIm7VYCfZGmI/69Q9hcd0IRarJ2dh2HAyxsMwTcPTmmP+2uMO7VwMNdVm
WgcOw44IcXq59Y+6VQLrMkPv72pT63CHUATcSj+usxVRMdkP09LM7XM7uinNrhXa7Lir7cE1j47d
tK+Z6Yt7kW3T92YRwEoZf8zPSAbyjI9fvvwZteiMT7Xbl4qKxVbWTnbtjPjPYV5uqMR1dlPl632b
uKm/3wKR7S07C5KzxBdJ6wipEyb9Wc7VU8s8orjvxWjqoz25/Z2mV9rulD9l7lG725gdcKQvSVT0
i2/s8l6V9W1flcnJcWcAkLLw1PS4emoRkWhlm2Vk2XTlPt2GIY3xA3YFykIExHFu1vpZj0nd3Du5
wLxI/AHplmYwezer46okcoFFn1yJaB49wtCSh9Iu8w2ZHvkctusWfG84JPjosdQCR1TIdopTqqhv
lNOOGRZ6HNbQ9bPl52RQjoCUdfRroInjvZsBixvUcxbhQtPap3cE/lTrbdeDQQtbaFkAXLbF7MN6
He0bwIgbbSsTcPMuR1X+3cOi/6izDRkuu/aK0wWYWhZNLewFdDy23PtwEByibh2WiK4Ynh6JfiH1
qp9nJ0xZaRaYCj6je2Xj4Dzq+ipTWSoNZljQnv09r6n6ZZqdW+yw2IrqwfERtV84sDniYMyuErcy
UbaK1OQFX7bJJUZSzl5+QX6pJ3wGlS0uJfSbX6S7Yz/d8MFmKDjnbmCt0br6jFStm18ntaTdTYcw
2cRgZNff820J0j+Nl2Tlo4sZe+Eo5pUlwlAY4TFWUS852qnqONxMZfOiEHImB03fJIlWnIAPk82w
e+fYCBxOK664elekm0e8EO9AF5eOGoYYWXKLJ5n0HeeEeAy7ZiomU3zixTXsz9BIwIL7M0P0qEIG
8Ssjx6+K0/mqRWF45FjhNlXj+LwUjfUCBKpZHgZd4MBvK1M85dk0pSS1BYYXrz47y9diTfQgIPan
njxb6eb8phhnPQRkAvWRX27147bl3nMNrqGMr0TAZ1OPS/lszZWJTdTxlyGsUlRJpzbNbaJYU6Pq
jShwWi0EK2Au5hgLlGx+oKEbfsjR275jijV/m3lNu33OJqm+jwPhgaHZD8FBXg2tcWknKAoSoRP4
EiQjI0ZBV0Zm5DbzBx05pj3S/dTJGdQO5qeqXIDOjMvoXrRZC2ruZXJVPOD/bW5Uv9hb5KBUjINt
sFEL+UAmInbi6X4ZVLPdK7Pf6m/G0BsLBA6TF61wZ7TJvA99dyEGL5l2pvKJHiJXwTsNFoaoszRq
bwrtpdY/6NR06JkNyXEVLYa8EZOz9LsNS427T5rOpW8m4MCiZdiSr0POdDJSFtyGUIyy/To7awfz
PNf911V2vLQJ8NwXO0/lt2KaHefWtzh6MThzp7PRk3nPqMm4+pqGqT4K04HHFVY0yM7dZuXlAbpR
USBhMDoLrh02kmgWY1d8ElmzOueWb3h2sqACnJTLGeGxy82xs0JaZujG/DTIb6VTTusZV7l1NraS
iXYDt8PbgcSbv0gifbJ4GmqK+WQgqYQdubW/4RlQ2P5lMdQHplWFHwerm5lRtqDyw9I0GEDN115U
JsaxuWk/y5rP24uTV1bz0E2DP5z7oBdrRHurq+8V+45xbGGvvCaDKzZ8WMqCujDWwlliW49MAFBK
gSFARqWCrzK15Isyrj5dZkm1z8GeU1K8stpodKS4W05gCQLNyMSxl/jar2hhtEwwm+5Xzk3t3VB4
s75BkISvPaqvlLUibPNmGL9he+7yE5QLYP+BLMsL09/lXJtZZX6a5eIwe3caEebKMqZ49Ub0Wps5
q5MtGA3GCoZZfermeSwi3dhaxi7+j89L2stnhwmpc+zb1c9ektYs9EM69OY3NpD2J3HRxu2W53Z1
zvDy919p0kq9g7zBZmT842kOOnrWT56dCHWeYHMeFAPlfGeihhQ/sLkbNEQs1dJLSsyTMdVixvzu
tbgkcHFbLiNgkEcI9fx86w4oe7aON3lxyvGyWWvq321jo/vXycv816xq23YfLJ0zHs1tHH+vQwoo
vu06pmK85IXRkwJJHGM8Ohv/G7oHshBOnf3Paczh13pB5bxKVK8JaIIlExDBUDnGi5e64leXkUpy
kZtUiQ4FXpPqJVGsU+I7LPjztJQsJyyXpHlZKrcJjmm+9WkUVPV8FDzD4IT72f1SoXkuoBqsplhv
GjFkN767Lu6ObErDPq6Gr5xIo1+vbmjC6B9wRWEPFq5hGjeZ8qr0xpl8kL8yzR3/wkHCPOSYLKp9
iyrQfDYXU4LY4JRGFkFLUDLFY9v8TNknUiSuymGk7mOeipZmtL0D9gsHEC2P04uWAU0MI+DROLTO
4vphg4myvmOHSpmTpWm7y+axmU+1sYI1x0A5jF7cCcPsDqlD6qhhF23ym6Ojk+zrxuaDr2j+70WK
FjC28sbKDv62rATWBXQ+dyl+/SKcRdqtt83a5jIydNpP5IBU6RR74+i+LFKvaUTn0GtDRKB+sdOt
rH4qGM9iX8l5tA5jXvn7wMlmypigTajQpJKHxTYkQszVH376Bf4FkAypOf3xWz8Tp3YkO/rIaDId
zzN6mwI9yCasMfTqrbgtm65yT+gG87hKrl4UY1vsnmZI46108fzB5ejZ2fCyvX6t6VyWHiK/yfDz
7xzeKmrdTC/3JdrJIXJx6kxx3gRzcIcMY8juAaMU0+d1Nhro0GTY7Sa8EPJgjIPfNDEgkLVEAAtP
2SXpQEKuHsM5Ff5DMpI3fEvr3NefqmIsvnQloq/jInuATlQYloq13a1fjZZI6i7svKq2oplxc3c0
BnP24z6vXGPHCEVFLXr7Lp4bd5k5UqMqg+PXjIjhK5UZ+heQEU6iDLtsZ8firvxDYNXraZusZuDQ
Ztfe97J0yn6XqEKX7FQMDePF8gfvqNBs36S4nNJIaXu4zW1v8O78bsoTIEiLcrublgOgs/OMVkLA
oC7jsGsUYttvlWNvoamhNNx2bt/1czQnBhD8luK4viCebwvWbGV4J39yCUiyvNVoHlXG8qR4dJTh
xyrIFTszc5Q1NIx+eFr6xi1j0QYN0COfNvTOXprp3tsKY/2lN6NlJFwX+qTMsrfR7OEPxm2MMH8g
oMdIrIdO6uFxM9OpvBiAZJCrD4OkNRrmeN3My1aL7LvH4Kk/JZNc2beSprU+obaH64KAnNpTsnWh
XUYZlc1hSuMW3UOrLO9UQT6393xRpzoOClnV8Yh5O42bVFdHL0F4e5uZs/vTYtgIg2WUfnYwkEkf
c1suOE/7sgTHQh/VvOiNwNsIBSNQTToqot7XOfVatGRJ8sSlgfmMRIO19E97Tx9YRMrdZ12xmFEy
SLu8X6sBNxkG9Rp7W5cpJhPLLO8QZVEuOVnWiC/1VpmsEDAC5TlL+jV7XsppYL5tut3RS6vc3EFe
4IAngBk6UVtCyo9J3TB1Fra+hfo6dBVaS3YyJZtoBgRSU4qMpf4ZGBQkYTUG7rJLpawwZ4jU7UKY
KcN6oh6xxuMWKPGwKXQSoUf0ZBJadT1C++VEL1kKQ2Pt4G25kVuiIrptJESrHXe5Ck6ZieEuHLvN
e6o9i+qzJZ0nxYRSD9DERs+9iGlc7BCu65KzWeE21VWwZU8OySt7SZWfIsXTsv/iJyQTnhH6509o
MP11V61idTDxwUNxQ6ubina35E21RHM/9dVxwPrnhlQZfsDMVMDJAaGWjEs4AGzLomQpRy+qc8/9
lmxrUiFN34xgp6aRytldG2aU4TxupIDVfDdElJXsES3NErcqL0uO8PvW8CxkpBau4iO+7ACXa+Bt
1LkITkea39li8txq2LHz3CdfvWBaqtBDjhpvFafCkC6pr6JOL41/TjP6Rrtymefv6+Sgv59taxl2
VCAJd5+GmPclG7A4gnrRc3nmkx7sDHuBjSsYirz27CDEGPIZGftfY9kW31RtOsuXumqnOwjGHt1T
ndsgBKVab/2BXtFBA6/7ntnbvJ7NOgiw+BttOT4OST+ea6cXbZxpAGrHcrQshnNwcmPQ5So/162f
tiY9WgBAh3nD4wvVf235kNn5VKGAgbwSPAHhnPuz5vz1Q22p+NPlnqoQNDu9c7Annu3Ch6zeycXF
SddMtgEKqLNzpbIQIcvSAu3C4xpaQzcR9FkvTC1p8Zt7hnjVdm78eRn3/tZ21wjM2dWRU6n2ea3V
5OD/piu/7ohDYic13c15AU9V4SeZEW7sRI4FL1Z0j6PJROP2QirMJvc1gQjeZ8vSxvCsDFzSsItq
4HvpBtwV9UEe+KGTYwmIrGUV2/dkIMnsjo+wHmN2boLTZvRfnHxd8yp7KQ2ALAuEJJTLAYm7Z7T2
Swkej10sjRD0edOhZHA1hEXhgEvagHUCFFN1WTd3Gqygpkj0gLZz0DExaadYpW6nsh8eU2MeioOH
rgY+Gl+ns/aqDrBQVa+8tEhz1WETtMD25ImY3W3Jy/Ojz9kooOsgBt8XCqVNEY4qL/NdYqO2uJOe
Gv0vfGiF/5zmgnI/JMq6/yESdyge1CIXcSFOnU8ACli13S5TJeRer2tt7tB0y5/srHzHGji1Xajo
JXBIU6vhwFNTYttVk6Hy/VKk5gtsWceM+inLDY5k2DRCZ9Xpq5cWo8k5zjOAmaMaSIzmg1HMu6YZ
/TomQ+gmOD/CwHvTVV/kLEHHi+nYjkMf+9ptt31QDjlv6wjW/YMm3buOJCpIXBlX6/9VP21d//l/
DA16vruEzuj8VDtLFi+lV+xkPVp7oNU/+465+7/3eP/RAP3Vb+V68pp9wcgfNunbUNOplnqSzeYd
e6yYlAyTWtNpipwmr3l+hXB05BPmuN17+dqd+9LovEsFDaN7UHWPAEZtIv3ORMbK4742DECYo42d
qpDMGWLLK9xvAWeyH9A6iMhZq81tTp5ui6emKES5YyOT8pgHjfWoV7apsGyspb00vfT0UeZVnT1L
Wk1utm/GZKWzRmvQSX7l8LzEj6yXGGtQALbjpiNlTmP1i5O4v9a06GiHxTWfrCyusLZUeIHzZKRf
U0+/rERZ+Y1pbLLaQ5rx05cS/QnR8m3ZxQqoWHqC1TaryHZWl9kCHX/ropkI75preRf1yp69yNL+
3CrMPzbHHheCvnNuVtoU+KTYtJ/8Qpbt678/rLfznQCbMZ1jGUjEmEThXVfqf6wN166JSHEc/9Tg
XIgxkq+/ujXNDt6g6tuOTuMadmjUjyX64A8u/e4l4NL0iwn1RfiKG/GNEmOjJz/kbuWdDH7YeYSY
t8uBMH72WzX/+vdf+d8uxYq8piR7mHTMN4pTy+5NpyR0nN5jJb+whTFGZ6CIbm9qvOd/v9b7t413
22XEapt05DlR/X1HCSsuoe3ws7rG6fbwWFpq0SYIDag0B2+FFvfv13vX++dK18fHnBzVI4OHv6+H
eAiU6SrcU0MBYodaFcNN0DJYEYMJW2BNijLiCX5kcn7/M68THBo0xBejI/5HFfIfC2dqegZWyeKc
fMCLX2fR1/S5rjF89mBGqC3FB1umeHdBfiXGXY5A3FM6qW/2THxy2CeU2ZyXfm7dsLNGWrhi880D
9dH0KchzCJXuFVGIwudmdad6rxO/PZrdFfyY6fJQ6jS70aa7XIpJaDuExvqRXPDdX9ITaE5JP2Mq
QrP3bfiZIRw0NkWVndY2FduTlRUibMvafCVgeZvuqpW4iH9//O+XtrAQClPwIHAGq/JmafNBRkbg
VvmppFF150+B6PemJc3vRj7mH2XNv98trhdDjs/ahmj1bm237Yg+bs1PFlhYG80celQQBjSnEjC6
LLJu1wyBiaDHqLsP1vl/+aGOQIkiHQsxCKe4v9e5m2vSsYrJ5Zu5JBh9LPOcis6+pd/y0XZx/Ve9
+YBxAXLRWOGQtN5iLypghoiAeu+IPEVTQrQFyBhIesUHz+6/XCcQ1+33Hx0C0UZ//yQhh6LA1URz
KO0M52U2Z+2ea0Yd00dzuvebhMVn78oJByrBl9n6+0p5bgEgwXl5nHIzucdcpD+ZKVOjsG66jTqw
wgMi9Vw9/q+LE6UueGFEE9jcue7fl0Vklblut8mjX0vh7f0VY/5+tpPhdjZwPXz6368GW4tJJBJh
bumbnRc3Q93KIjGOKHqL8XY1FYpsBwvfHVlH3//Xa7E8QLt7ARfEz2T//cs4NKuqhRyC29Ucfuml
TnbT1pMjm/mr+YGL5/3KZ4/lFgJv4nsJT+7va6E6MYLU19k5SFw8l/MCidTG4NrHYxfM//sWxh6G
MJTCFIAcgIa/r3Z1X5ADXCSnrpLOsZLr8GAWq4q3SQY0V+rhg8DI91sm5lkai+AyGM37b3VewqIq
3aaN75civf16tDd7MZx5y3XUu/qjJNfrX//vd5vL8euAYCBK44b+/fNKgLmIpE2X/dIg+WrznNC4
zkPtifNQYhroH+pxi9OJHJ9E2vX+39fNOxHW/xdciOkgQbO/WG/26xpmo2+M9CI0ttlvGcDiG5JM
zW9m7dTfgplmpNtKq4Qs1QQX5lnrIQGccK43x/zgr/J+T+BQwKgBcS7KHsL//r4Tcssdj+E9DJTK
WaJR51YsnWz8lCRN4pI9kVYPxmQN8web3vvVzGXREdBepHYAkPL3Za+N/esydlhfc34QqXJPAWL3
MGWy98H2899+4bWjcjXe4Rt46zcsaDWS1VM7pxVk158hCfoXYhUdP4QFw4wSqud229QAKOJ/f8ho
Pd6tMgTe/3HlNz+yBrza6gHxGru/Zo7PFOrU9R5iE1EjbQ4X5oKS0NCxd+/atu7Mn4xKh5OiCh5P
ZjMvCYbbnL7vMluaE5G90u2KrA2jAr5la6vCoSlqugru2H9iJtr+CDrX+ZYWvq1j21zNJ17eZYho
nhF4GLipFqccetr0YNoMlnbbnNTqxUJPuV50bfTBw9xiitn5meyIT1tV08crtCnrK5KNfI6cgNt4
3qzWr/b2PJltPPfdNn/hIG/Zn3mdBJ3qGjM+81CYREwLquS5dZrGOlgN9JBdyyjrSwO/I42tOqcN
ZANdjgQ/+G7OPdE9OInnn4xioSuV514FrWgGBAfC1fvhW7X/eXSSDRi6LY2j7lP7jwU+4afpzoMR
4bSnF2Y4Rl4g1UA+H452x7KeTGektTmVaoeGO5/O6TRAutlqy7sLvJrvbi/q9d7PyWm+8nG+NXws
OFty+0Kfzti5IIMgY4qHditC3BzUz0I05RzqUjtf8Tz0GSNSsakdnL/RPgRTs9xM9WJg7nEqa6cN
5Yp4s136b/z/phvciwGug7qHyTu3VXeT+6uk2ZeVNlz1WSqyDwboFbdB0tHeoJYz4Ft6meXdZoXm
tm6YrT9PqmdCX89ldttrbEAILDr9q0xdupeNM08cKVPjVwFTnsxuy66+pdfQnGtgRK/MRwN8dHZx
q7qqHhC0OMbP0lbbeajTQP7Ukhb4fskY9cTzzGgs0qpb5JncGfOCDFMn4bCuipR2YgvoIrirUPcN
sEdEgFZXOXuBhOc89qYATZeRhn6fdnngEj0xK6wu5A2UB9BIwxLlAWDdX51AgXkLbo3RqHJsx/sz
wCXMIhfAJyjCerS3XcrU7Q/+DVSyfo06zh+w09CiHQfh3icuUpRro5MYOB9NX0z9nUxfzIoUexE5
o+1cRg4vZLzjV1Maw/e6GK+1ktujE5DI+2Py3XZtdiC3658d/Orxm0Xc/I8OuQBkdrcXM3j0BGgT
uI5x49Cv8s5qyEbop3YE7ZKZ6WcFz7yJS4Mh4I0PYDdlIO+ZK4N/Py9RYWwoZYADlqXxmbdx7j9V
Vgu1F1k9bs9s6P1fdDUNYNDbTP4Po4JxlXAkzeylBKefhSUj4SxkMbu/TM1n41iNGpUg0NIrsyi1
Po8eTEX0KNPwUPST8M/eAPo/avO1eu1VrhwAo50ydnYTqJm/21CNLwik9QjBM69BU44Zh6XVBTGX
Xjvix2YTcouYEWvGRxjl1psKS/zw28+RWP6eDafrHrKyy+DH4Nie4e6PbutGTj31pwYnujo066zX
EOcEtl1DahOZ42i43QXfnlPdl/oa2T3Y9vobC45c4irHsoGYfaUTR0PR73bcWWt4gDTgBLHIXfHS
97p5yF3DC/ZpH9CSXa0WLv1klQUvxrBNnxvPXB4R0reSQNlumNLb4QpxoXsyIsQWKMWsV5Z/FtyU
qenfBmkLVMYDAi5PxWClzw3ODw8zTMofkLYewsn30msOBktlj/uvOveO6mAgcBC7qY2KcN66Gas6
Ggajh4oNUauI11GZX2TNQDnWYFnQN0IwodXs5/UpsHvbjkcoTAqI+IabrBuuRBemNYFzUSr1vjf1
EtxzAFhm7FvTZNDfQo2y82fuw89eF0vKABsee7SgzcI1gtAd+6e3JDD+sRime+ZlqGXaos91lIL2
sEKV6eLVwHP6R1ep/Ll4Zvbk9TYDkmt9SyiukMvveSrYfejIrzfFmGafNq/FfjpLzcZRZZn8Yhiz
DT07Mwt1oAm2nQiKocUrkjZ5WejPVlArpvz7Uvrmra8awGzG1k23mVUGaZRt6zTvgslYTlIO7dfK
wJgc6tXq/DAYjfELQh77T29YxOi1tJ7ULqk7Z4qmxc9/w0ho8rBv/Vba4YxfidMfs7/s0M1ElWwd
cpTDAqh+jUeS3gVEI5OHtA3EYGTZEuSRZ1vrowXcIgtXxoXVvczK5ctop9VjkSdEejByUu29UyjD
ebQdQ65ZSMckGU4IktI/43rVKfV2qcrHatncm3XUPjBHY22+d8m4fDMz5ZZ7kw6jtcfa0l8y9C1w
8KvRuRvW0hOhnjzFKavv3fRAD9q7+I0wrNBf2uapGlLjlUYFmeyECGi6jmrgqTjYZym8AV5G05h5
dQSJsa3IvabjHiZMaJdIkzneHe2ZmwvPOSc2KFEOSSa2U98yhPBgJHZMHRm1yjOKr9RFQ+EU9alP
lB5ONrXmuGN8PJm7ngkshJyCGKSoKgZ1sXNyRUgByjOyp9uK2ZQ7WFKEXj66+tYFEHGvqbNVXJjN
QDLBUDP7gt6cXyqZymUftI1nX5wJDUDRJ9dYGSyJDGN0PTIfz+3hE1otf75Oaatit0BTfJ1gsH0b
bZqlOyKBRuIFXIaMEjevFyaQ/h/rPOkmBj1mNYfCKMHNEw9iyEOu5+kTE3AYPzQtxP3aYtkG/UNR
TVySv903lRNohhEzul9B06oJl4EShi9O0+IdgZ5ihE4pRp9tSIpfvpM3Gt+uHm9HI+h/GKmp0Zma
engVNefJcGsxE38266pIeaYNqid3IMdD6Hp+LQyxlCfkYaI5WqJL0hv+hC2jziAeJhwsCLsBpNvi
JsgG/fs6MVFR5il3/CLasUQIMfTmFOHSsMXRQ7rXY/VdEaznjkDgkG/B+MnNYLrzA2kKxkhZgwBs
WtInJ1j33d06dV53znrYrOHo2b79ujCDzQ/Bhlg2RoIw72Q7kGjU4lh+nfmejPs2WDBJ6nRJnVu3
1B5K+dRPv0pn0H2oPGUVMet5lugm8CaEFn2K7LS09VocDDNgQNlPpiIngLgqBwOhnTTHqtTZjkEh
hMPKH+wvIFO3djfCPAHVMjEo3Uu5rZ9xjS2EQiyUkTvLQqN46qjT6L8bSE6OtZTlJ4MBmb1PcRsE
UYeU94FoFyRXjRLitpN2m54HoZDA2atwyuNUpsFrJhvEgNiCZ2/PqK5AG5VlieL7itkvLjtUnRE6
1mY8g7qt6bSPoskQPoqgD9tkEgcTUY4ZE6fQE7ZnWdffs5JSB7beE/Vtgp0sOagOmGCYt0lenMok
tXgRtVg0EQgK51ez5h7jQvTB7SfPcYU+Zyx60kEalRBCkSE3slCBTvjXZPsbYkv5iYAJSkHX52tz
1hZOsklfp+wl3Ogbs/J4QuC/ISVQnU7kOMjUQHEJcXsL3WajpKsUXlEGWEkJGt2fWPSxly+zeV3U
BdoUsLO7xgky83O+tL54kBuM1TDQda5CU44aYK6blTflgl40XrahvPdI2+hvYH2OzFrZOFALtSPv
79Bty/jkjpMc4iDr+Bv4yKaemxqK35PZiUQjf2xGXgBrKpjM9UZLKos9ILfhIDqRHLO03bjcM910
ypOFOECiHc3rjA0868Avz70miMcyARRdp2RU2b6FFTaUeAdeWoJTmDyrYE5jMVdFu8fl78sdg3Tj
sZRk+30PMv7NYZdbfUKugPKMuKM5ajxArRWUBuxcXUxeGJclA7Rub3GxDJQpdWV8Uu2mn4JeVvmN
y/S9xP/BBMvoR/bvgOJ0iUpjbNqLtVlWeXKc2UQrIlueXCv0Ot0xEPNlVCCh0bfOUFPO0NYoDODT
JaWXm6rG/wymwviG58ZOvm9a9Xcj3tfxYAzKDD4IO/TedxivqeLQLzBc0Ft5mzinSf9S4MfsExmM
fnGx23mx45pqGr1mtqKmtrKgglCV9co6J+hy57DTs3UsXYPAWcA4uFs8CoTnMs2u0Wfsp35IKycn
xo1WTegh6LqYfTb1sZXm3hNhOE5zYSoufjHqaPYE3q8ZkVEld3JcsavSKaYgigKByPFT5xe5dWMt
ul4uvcbluFudat6b9VAWEYq15j7QMztUaCBiWL6XXee4YbsFzh+G24lzEgTpPJt0NNdLqxb3xRuZ
0ocN+/mfnNfbPkgvMfL9Vd5XcRQKuvyGF0aNFPF9gAun1COYhLbqYckuHnFUamJhnnPkmdtpzdCY
7nHvbjcrtsNmL+CjiV2GePp5lcGUPXdGgq6F8xn9aGcq0Qds65h80Py7dmH+7lfxBOmKCYALtPnf
mvZs2+9I/fLpYWzzcOh0I1VsLIZ5Rr/R5Ry3i2Xe/Xv74n2X/3pJ2A7gXWnUiDfN4kFiCSxbjVJ/
qq04n7L0oF1Gr1nuZGdLrMsB0bGkIHHqDzq4/6VhI2mo8l+T1Aw8EH/3hgax4H5cmGXJ/+PsPJrb
Vrot+otQhdBIU4JRomRRsuUwQfnaMnKOjV//FvRNTNBFlp5v3YkHBgE0Opyz99pt62xTP4h/oibo
VxKU8aGDITf7cIlZ//j9YqnD3UYhbH7M51c19MwP5kM2XmmyeX6mqWuE257IP2/Q7YG0xsEnC6wD
uLgN5eTeMuT/63HPfVD+vEPFFzctlXFq7U7hppOx2eagB+6dUQ5P1dDaudeEtf8riIpmn7PUZ7vr
t35Zp6JH76JGoG1Fy0qfi3V/dfHykXoLpyDrkHQcR4gwIGXUYzePZsJthjxGLtKRH6+zrbKi3nqg
S59+uB4IcZU4CbqYM1Fk2TKDy2uQheiYB8h3+jYDpHgowvqY2Gjcr9/sZe2V4E0dNyOEJwfHqb3o
ODf2gPd/Uq1DR+Gn3xo5bSy+XIfTdRYi2Tn2WRolCJdqTDVulcTVCWZsG24RlDvHodf6W83bCzAR
iCumZt4BjRnAzMv+O/juXIOohTStrMydXrPSoxJTgp2VutM9pNQ6vgspkD/ZadWm952KD/Fe5JaQ
99mkZ2vUARxrEi2qN+h8/Vsv5x8fpGkwNB2VDsTsxDwfHyYOwaZrA3EI+uZu6tP2Rdcq3fM7RTBN
yz9Nr+g3huQ/JjxYEdTndUYF+pvF5wCaaFTNPCEnMIKnL1sWRaQx0ivrzP7s++mN+fVyUOCZmz98
OlWomtSlgQ0QWElLwDcPVulGez2a4idlGpxpndaWfNVr/B42i8a9HnUgBAnm5HDW9aW4UyNlers+
Qv8xFTAW2FKiCdLEBZmL85rutrltHuBl9vu67PRtPAJdwwxMRBPQ9foHMfT/Yfzx7Y9PgjxtAqVs
pt65MXH+pjXA6PTw+DawQ3Hgoq6wZQ9fb13aJZwh/bz7ZvOY7m0U8zcaEf96BUyA+nuRXtM1d9GJ
METlBJktUfMqrb/WSZ+2V32X+SUmRqXzKFjGnTdQ99TwniAEWCXNiLCnZTv7iOExHW9smy5GPSOd
FQjIEBomQ122KGDnkE+Ga/dghXn4UOnUhj2MMibwPqkdFRRoXu1Y0f76y78Y+PNVKZfPwgGiQd3F
XExxM2uyrncOcCXsJ0ito1jp5RD/FAJP/ipLhHPjivO/eLa3QEnEhy247hw3sGz1jYHj+M5I4ClB
fDooatw0+0iq/ipk1S1uXOxibANcnGFv8M3ovV30+WgqNcDNjPBOcXPxPDTGdEyyCCfGgFeJVltg
/5JtUe8QcX++/mAvb9PEn+qgCACBoJNmcT60A/oF0B6L+A5nzZ1jZ/4bVBF3a2hw1m8sZpcjh0tR
F51xvLylZavWdRp+gdPFd2nZU+S24h7hY1SttcDW3yZRbHqCNesbF/3Hk52FOChjZkc1lJ3z+5sa
0dDUSZI7M9OUcFVbgf5Y20l1HwZBOkH1jrSOwpSMw31AQqP10ZmDTjHDR9VYxQy0y/PP+2sPYaq4
wgZHwDEaZj8bedKwA2m8UbNLtWoftxgKV63p9xslsPqX6+/28t5BPb0vULCeXOcd3/XXxVkpB31C
R3bwgxomiF5qGakFHPCDJhjuVKUrDpARBmyVqGv/XL/2BV2TCQtFpUsCH/ZW5onFF0uQpiHLDDmM
KnP5JQ2SOt+pWjtynIWqf2gGumnHMa9o2jchEvVXCDM0nctuDp5rLbjEa9EWfR54E8S89KeGWUm/
B+cTqLskq4291SXjt+s/+nKWYXctZm4XZGR2QYuPoSQWiYKqKFnu/KNF5eebLMN2q5v17350xS0Y
3+W3x+VMno8lmGNoTZ4PDq0fac9WVonFAamloFr9p9WnZNtidopX12/t8uPjWrTnGIowFOktn19L
hdYTj5hSD4GImuekayG8qMp7brpGvsFmIFvncxTJ/sZycbl+8USRZzBxG+hBEOGdX7hDA8tOkozU
2s368Y5Stb5pjRx4Ocvm9yqkFlAj+8xXNtYOfxUXSvNWFz1VfNSCwQ09xcUT5yNAcAMdklYKet/F
lq3ECTPxzRkHrbDk14Y+9CdhBIZ7yFzR3wpwuHjk4ErnRDRVI9eOs/DikUNVIHi1QE1BxVAntDZp
a20fMfCcg4JFiEwmq04wEhM9n95ATF4MZIdZFkWni8iMFWyZYF61RRXlFCsOkzWm+krn23kwchp+
hd5/skr7Bgjl8rFyOSQLeLVgaqJvPn/HAYTWkUJlf6hja1iXrYyfiAGLd+OAW+eD45g7Yzm2AAih
I2VWPb+UKeoMymfeH/RIjXeZ0P1NnCAJyQLqx4BK9MdMw6728YsixcWQyfMkXm8xLyAFAVphiv7g
dvngrMPcSnFdpaQMregGi3QfTFX1FlfZeCua82IKB3bE7Ik9mPOFgM12frslJTDbSdwJV9nkfxVT
oJ+ogRPMbvi92tzJCGMKNo5M0b3I9SN9+9Ebf5fisDuAD8LAXNx4R/aCws5SHGDiudWqVW0AB4Lo
sBaz0SZpsjfssO2NqepyNCEes5kv0Aij2l2eq6IxUWLEcOahiMrkLtXM3vDgj9m1p3Dm8vfXb/Hi
U4F4jeQTjQ+wIxbo+Q38tUgSfEeXRbPr+7Iqh2zlRCVtwSAIacqSq/JGuZwn/OFLamxmEVnpQuP9
Lk5xUQ71xiEs+B6VFdZWGFc0NDEr0gMiFTu4K4OqvXGX8xd4tpsloWtGvs7qUBTYy6M04vjcZyB1
9yr2Sg3zmt12h7KlC/t2/d4u+JJMdAimZiSSzv3Rqjx/njV6CiuO1fE+rlBaHyKlsXIvoh4e/Q6a
0XpxzGaUrjeNQ5R4EEyc7yrjN3ugSRU/0foeol8F5k1rBfrZHm7sBi9ftj3P/VSzKHBwol1MyUpj
96MedOp9mXFgX+l4MFY64oyT08lhnzXy6frTuPh8QZBySpozdak0U0c7fxig6oh5GglJzNJxtO8a
Eq8f28r8A/g33GEb17pTXBkQvPoh3l2/9MVX5MI3Rw9J7Q7TO4zJ80tr4WDiqiAvG8xgD9cgw6PV
PpgjYJYjhKfwxpO9HGDzraKfpThBd22ZnjS1RuKUmDrvDaeoxSu5eDit8axjerx+X5ePlIIE9ibc
vgIU+fLjcXKTZrc1p76wo4nkpoX9QpKB2iVfM1M640Hh4FafMlvJ+l8Y3Irv16+/3NjyPin5sJs2
2daYM3/r/MFKGnwdIj3rlCNz1/DdTm6TkEwLSZ5agNlUw25Qgj444M/vK+x8Ov19WIB++p/CFKtv
7JFe0sofCLTqN5lAngHgNA8m9CKiDKw1n09Vxiv0joWu3RgVy+0Yv352HdFFgTBuszmfv5C/pjvZ
Y3SzxWSdGtfKnqC1uTGNBeFmWPzDh6mwsh9KNwWrCQOatS/zIn3OynL4VgpEZR9bVuffwk9gU+oA
Z2KFm1/1X7+lQxoHD1eEz3mA0XEVgCzxwnTUfgx1aL+EfDEbTnbpjR3pYg7gqqymgj/4AQTEv8UE
lcctHfWh70/OkPu//S7MPvuKM03/ESbSFOu0F+j+boyZeUz8Nf3+75pYbASwRhYZY3nNjLKN6FT1
hFTRcg/lGMr8vhRF7iAH9NM5ysLIEmvnN0FWNFgtMQp+VwAzTiAvMPtv+JJULHjXf9aiwD3/Kksz
mJ8QH0AeWz6JchJ+OvbNeFKTadPaqbQgqdiHQYcx4o0lTDs8LC3aBxpGxj6Uszn1+i9YrhYmDQU0
6XRuZuisy3nxfAgkRBy1ifS1Ez3rIKKkg+BxV5cgXL8Zg68+zciKHO5Sj829oSkXfvETdcjucj1x
VZCpIRjSVQNBi2qvo4Eyu7HdfN8p//Xm+IGcmZhGLVqTczF68QProoaIprbWKRgQp8R3Vme5lNcy
Di4S47CaKUdRy3480B5xQ7qF9AoA0tSWa51UZ3D7LcKWxPHcfMSqOxND0vxFz42guSfoJj9MBWF/
f5A+TaBv0NgQf0oWfNbMfGjEPHXXxRrM29zX/dHTRN2+ZGMWthWSNNSDmO1KTPT0FxVtj17THLaj
Jt3sk+/mYKgUN4iTVYcQXp6c2dJerpQ2bDd1j2RwE6eBqdzRpDdrr+to7YLQjoxN2rc+2ABSv6Gj
dQbHu1OZgIiQq1RBaPmUs36b61xW5G5bIbKTvQ5cbAdYRlWe+VXpt5l17KwGXmjqmSzoYGLVRGZ3
4JceJ4XYnycfCQzgjRuDafGVze8KzRy6BJsN87z0nQ+mUinUXBOtBqRw6I+562dkHUsJAjGm9OHl
IiYVLEmTaNgGzOFrmquVXAWhvTVx68jP13/OYqHi13CoZ3+H3Yn2GT/s/Ne0xUD6XSGq53byPw3N
GO5dJUU0mjbYz3M/+eMQ5LXXekLv/h8XJn6cLQ6fOAqK8wsrgyh14Bz1MyWLcM85DG1C3pQb/jp7
ih2pACxS+MvaSrIbi/N7ufD8c8EaxC2zwZpDt5b21nBWRKujDJ/LAbn0usHBPEtDJABjB4WLZ7V+
anyOes32JrWMngdUOF/TWYPx0WdA0543gD8JKdTF7kdB+1dTSuieO5uRLnxNf7ddg/qR9U4VVfQz
Vq3QQ7ylvF6/MrVTnu/5M3jf7WnUvOjccVA5f/5qlI5N7Tbp8yBcuwLrZFTA+cYcjk26QV+Rg4Rx
UlbcyR3VchW6Ip9extEkaxVxqxGH60gZ4+E4KL1u7Sd8Hv5JZ9IZ/6DkC2X8hpnbHR7wyFf6boiz
Idy1AXU9DwqMD9e97MKK2AGcliurHEcy3qZa49yY5PU9QvYCgFLDt7Bp+0h9yJyY2kSmqqPiaSrq
rZUOnq4Ew+T39YM/hYJeB+tivyVUWWG77FfgLD6zPSqeLEPirmce8k9mUVXWbhy1Jt/0HVbfbTUD
RHeNTdyZRypCO2MlO9X+xU5RZF5A3pEPaIn+xCps0TdAoglj64nTSXbMY+jJO5QvRLUVuqJ3PCoe
WHuH0qSx1yVx6d3a7tmLelmjQ7owRWpXL6HixM0TneA2ux9GMzY8jl5OgijUBCeQeyHcn+jYjBnt
G7smEVFlh1GsbCgdX5M8RrNN2W0av5tWZv6Yw3ydjTV0zVNag03cdVGfxZ7F1iTzQpQX9bbVoQY6
Wa4Mr4OAeZeQnIIi1jJq5TgMbLRWaM9luAHrnhgsFiSk1LrnaugMf9cIILV1n4BGzHeBrET1wyFV
znqq9SShoRk3CskBRWg2oSddGzAK+xIDaYhqTNW+GnL1IWYejCvI3FMt8IJ3LDKTLfmwEBAZ7ffa
0gbiNIWVknBMxuLbIDPnKSeD71UviJlc6WbU5/RIUVlhOyiHjdqnegrxghCzZOQYCQgcTGXjuWEo
FU9NJ+cOqIQvd+bgFD+gHbbIVDm1faXamLprqYAgI+XTyMGiUKio5Q5piBp/KwzS4nbQqErp9UqF
VAb+d4MQCJ+5T/LKALdrQ2HHTQ/SGFP1AGWn/69KsyBZk2NQlJKpq3e+NKTOGscOVLO9DfVQqSAr
tb2d7YEn6RA0LdHfw0S3xUsriaBEDGZYWrQWmWvJTwyENPvZ6Gw2Hv2Rwt9BAStkrtBuxOUOiUGb
rTUQKtk9EcOt+dkUQdAfp0o1G0xlof5rmmTCxzWUrno/6JljcnotIhgYfkhnfDNCXN9l9iC0zwpt
jCnYzvrQg+IWOTSBeWvBvobohC+jUjrgyDVKzFS+fbPYxk4DmeSRFtdQKhszlDX1jjhpTj0on/RJ
nzpprrokU/xbPf9523k2U4GHnuuEFNLYfdPEPp+pKFBoKmlu6nMGNBD8e5y6BXNTb75BYYhObMvh
XBDK2exi0mE+d2WI4tmxVPuLpB9GOSgzb8yel4smMXbwt5kZTXqLFw4w/LEgwQ3zxGibNMjDzgin
ESlVYkAliyyxC9EV9Y/kQ4giXDeQMcKPr2Ewg0hkhRfI7pgS1PlTsRroVhY18WesZ+wganoXn9D9
2AeRVf6L0atibxoy2lvtZJ9GV2k2ShspNw5qi+M7uwe+GkwgyMzncs2S/z3G9ZiiNcqeUxpXcEhy
amHB3VTjWf9iarVl31gwLxctON+UcBkFlMfxMZ/fdArSCV/OVD5Tzw5PhWaHb8TDEqdEi+CT2lAf
/PhujYHChhprI/M8fc/zK/ZlO3Eqyovnxg7yfK/kIzzFDonnqq6Kwl6jbXScR5Tprznkq10fRA1S
aY5PDzWcl48Vat4fN+5DZ5a/0JJZ/pgSuo5balr5PNRF+qNpy+rIN2F6QzyVs+xzGqkwz0LgUbnV
gZ3v8+wj5E1z6hM06hhzbF3Pn0Nqs4CmY1U8w9qJQUkZ6noczO4nzSEyrlKTwx9C9Ofru5R/XFQj
/Gn2WVKwo013ftGxaKsc8gmGxjTQ101XOBsokupRqkX4pehIoyhdIT66I2a95awJ3QXnuGOLReUk
sWU6mDCOnpPU6rYZeqLPTuwUv1y7ybRVwVKu3U8DKYd569b+jZPcxcyiM7DnxHl6ewaTy2K4UYYs
Ypjw8Utmxynm1sas9soUmjuthLZtu6jIVjalDgT7YL9ufF3zOzx7x/PFydEmw463bC8bi0ncDkZG
nM+LMMNh2ygqb5a9xlEd08rLSazc50pifDKMQtzh1NNePvq2Wfyo9cwHfp7/u9Dqr0JLWupgd1F+
nhzNH+NtavahPEZxHYs1Agi51qy25wWUmINu3PjltELPX+UTp7+JvnSZ60mPWwGHCauUWL3gqcSc
BnFuKAjnGKNy23GgVW9c8T0w5+xZq/QsOH+gkGKYXSwh0AbZMDaFOCURNCsgroVBWclywn4fsLnS
do000+1klEjnW2wOqAJ8P3Tbr6w3SnksHbBru6ANCiCcIjXiR4pF7Mvwe04v/HI9WrF8ZRMw6kIa
7m9pk1iW4EMbo8LT/EwaeKOimu38jQF88cmSaIAUa65D0Iqiq3f+yaZJZldKOunPcRKlzwYFzr3q
GJO/0Sth7uOk94/9VJc3rnrxApEcobmCiuC4UJmWBzoCBipfDYR4rnxySe9lb2RHv8qKjV5UboLd
VOl+XR+sFyufjrRt3nkg+2P9c+cP+a/BGiJLgL8WyOduVLLPTUVIux1p8S5M2dFfv9TlI+VjYLTQ
t6Qbww7o/FJ0eRwgvW7wUoZl/bUY9O9D5Fj3OQf7bNX5HcAkpYw/ejxn50zTh+MpgWkESCzeYz1o
bRMQyfscNUZwzzmRzBgNqus4+OajRYzafZWz1QS6dbMZf/loubIFkYEvko78ezXur0c7wXoak7QL
XwqqMntfQiNcaX0dfPJrrdZvLPDGu6bg7Euk1cRwpcRKIwI9iHH+eJFqCc5tkf3MjqqqTzn4xYpp
fkqyYeOCNmjeVHvw+8+T4ajhGrtPRsGRbX+8wtGCO2M17x7CFaBVLd9aeqn8dqoqibZNFGVPg+Nm
/tbowNjDw4ujjNJbNYZ3FYJII8XLZLckXGAPa+6odpEh1tpmH9We0IlOGQaCtZ44AWjdLw0qbPqY
YAZQOdklQhs/tTH9uVWrGKXAaUKTaoW4qHotsyj7UkGwSXFORNZcJO8DTLg4fH4hYhJEGVoxIFsZ
N0ZPvF2ePDY1IN81m3k19sA1129OI+Blya4paca0jfI9pq+MNQJ58yu5SMo3B/L2r3TSjHgTjM30
ZJmZL7ygD832qBqd+SxI6P41UH97wSwNpzjppQu3chwL3OEYckj0AFL1MBh6BPdRTWV812Zx8dz5
WkdaYt5M5ppYD6SDbhQ5d4FEZLPqWqDvHtqEIduo1jgFe1tKuMQOwX6v1ahhJSPWuvwzxA54dCv1
62aXOuoQvuBmLJW3Wsda+kQcTrxmp1yMW9ONC/Xep8ByJKkjhSo9Ke0f/hf6iX3z8Mu1+sHYiLZD
+kG5pv+iDADHvhZ1md/VDSsp0RutAfYKYjjO0VDrvhssIsUmJo6gWVG6a/D6UYw1IBbIiLMAf2+t
9a42ccPoCanpjxJ2aLxSVam7T7hiBd47tZD1UVAvib5AzMuqtc8Jc/QaLTDS/TiyCV2B8extzxSF
Cco5zzSPWmOBrrXoYrEzoyzrHipJvcYD+qf1rxgiEv/OIVFF7zc4yaKJsK7Sccsfma73+FqqIH/t
bLxHaxn03a7H6mG8jEUC18HQ0zrexuyxwxUbbwkiRXc5FCu6P42YCwvnm0V5y/pV1cmor+H1t1+q
YIbttHpsx9AyLaJ4ZKtJccxQoxeHPPSjn11gKNYWfDvGOspPHWy2HrHkr4AT3NfA6KofSKszWL1q
mW/pgLvmI64554FoDDvfAG327W8UvgucQK2Fh23Sae2tbcZ/uIqkKyNSmjvzN5N/25w6cxgfO4UQ
tXUZZrQLOiY3+o1WSz8sggPzjbSxVn1K2smCmGZHlvXs+JT7j2mbUeWqe1fdswtlFqEOkQxVt4rb
sCLDIomq6JOojXHcYvIO7C84dCDFr3B8hLT8bCpq8drKaB55Zqjkxnbsh7SAYm51/b6MGGx8N0k2
bmy74Rc1EbiBhzis2281Jrhfk1Fpv1ONwY1+Nhbjsend5kfu4x0+5n4fF4cRuOjanKSF7jyKR/uA
4sHMDuro4zMlRz36BiOtyX77tdMKyhCdDqeui/VfFWBQf5+UoP5WxD2Czx3IvonWWkhH8DAqZgp5
Ph0ycQpdfIdeYtRD+8tvJMTQHk3g9BJ3Zqrt80q27NFMS0l2VTJm0FPb0nwdGY+mVzqsFnvQxyON
RVwpDUL9PtnGZYR0Uy2JMl5rHDnAl4x2EK7VnjiFg4JBMrizbR874gR8Qq6cONN9qoYoIdetX5PC
NY22jNcxDvJoy/7Iojgp0vIbBCUyIrEtDkW3Um2yHL5P/PtyQx4JwMA5nfRLa/hd99D7lPC8THPy
ejcC1cexG+jWK/Z8M+cYX9cPRDhgN15XshuTe6MMARvrPYURvMUaAesjZKQNvnMaCInIM8D9NWfy
Z9fqKiZmNw4F0N4K7t5aKxKlgWcp3Q3/gF7trKIt3hIgTm9TXOZfEL823b53eUGPPsDYcR9AVQc5
EBUYI5GTNz/LnoScR9WI7J69VJ3qngSREd4hr1eigPJkOoJMHstC3ymajJxTWI71n4JIF6JV00J5
UwAN9Pdd55rVpjJ8sjGub1Muq+ockumtm2ws30+qiy0D/W5dlInpv5gFKYUUMi3guLlLFxGethIU
26GIrC8kuNufBUXWcKUbQ/GJQCFh3mievvubztb0+adgfWJvRvVMXXY1bLPEhhz3/ovAXAH0XeSP
jlOVXqTmKQmZaR5tdS1X1kOg+t9THdNFpNXGj1B22nOJ0fZWKvQ/fhDeEFqItsX4clB3nG8ypEE1
0hkEqOE6MI8qFbnvBP2EwotA34VeDMVhXdHWZouuT/IuCDTWKBRV/ldTBy3TYkrfXX9dl7tKKGzz
i5p7q9QSFrtKYfBrCMg0nmnEB8cmNOMSj7CTP42mbJ6BdSfwlItuuLHfutypc1mkEUgiKONw1jt/
EFMNLgFdr/GMspa90xSGW+Z05zFJp+zRsoqXj98lhxHqwMhaLo9ZqElkbuiNAcTban5AqzdXahx0
3ohVXXqdmTf7qlJvOVIuT/FAbaAyUZzDkMW58vwmQTemWtyH6YvZcR5YBW4ltkiN+08Ig1uX6IqS
oBsaW9jfG6e48R3OT/Bs7NOoBsPFzpnwbueC8BdljHEz653nbihNmiuCVsqo44GpDRMWQJeIaN9M
FCy9UmN8YY3Tb1XN/vET0D6CquNUNic+L0Y73fp67ImieWlRya0kiBtqUtqceB5Ubkl3mqimQB3s
b7mruL2XJmb/MWkp49mZi1QYgoA54oubR/9fZwhqOGqfVHbzwjnD2NHPw4JqNVC4CCnJnxu9zr9c
H2jvGoDFY7f5uufjLzQKWqqLK5YlYSdWXxHiA7MC5XiOI6xCNUlMOQICfOFlY/0JEjf6RHtBUe4C
g72Ilqs1bXe8g8XGSuLE9NKIdXRjViJ7Q+9X03nDU0SWvds26i6O6uFok5Tn3hg0l7MBitj58IxY
FXjc8hAUgB8vUzzELxnu/5LdeuduiKCCeWqpZDEIwmDXTBfQc64/tsuR8h6viQgMrRLNcOP8qbm1
qvDg2vLF0ODYeKFbF9mu7Ry8UjjUCaqyW8JVvaiXw7ch6Sow6BPBuzd+xeWkROFAN+cSAid6Co7n
vwKgcZIOaM9fpkbT/iM/OIy8MiSytAsLBT73pB6u3/bFBV1k++/gNsF6gHNzcUG1iRV39PUXrRPR
QzWocj1Ewryj+VfdGbHT36iPXDxmxNX4OtCrUrGfV+nz6yW+6yKQDVO6PmoNsd5WnJ/kEww/RDjB
nIr7b9JsjH3RqeqBsG9o/R+7X5ijmAfoNP/v8sbic3Sl7ptpl9YnwN1leAcQoU6f7DJ3mr3p6hPF
qtIMrRtzwHJMc1Ee80wnnp2p5COe33QezLTq1HGeEmgkv9uWU/Ou4W8BmmEmGjbWmNXd1hiyqn65
frvL+Z/pl94EnQpd12k9LCUealcjVlPoUCBgcf/z28x6KItJE5tYdwd3YxJY8T21HEV4jQUD/8bg
WqrnGE848QygWAznd5Lm+Y2j1atrxTSDU5FX488RDv1G5lNWekaTJt8Jem93rgiUk0v4z4rkne4L
fpZp5bABv1W7utgU8lvoGtCugX6JrmypKQM/LRpUDulJyyJ5B1WAnIVAj/d+VU/3hhbU1qpz3QCD
ATuDne9MyWtfT3Cdr7+Rf/wOdp+cQWfkJxuQZacqjjSjA8VvnWSv5oca1PyjIC2PcyDipF914mg/
bTE2LwC2lDcKlMGmyMwba8TlsLCoa0HSY4NMcW7ZsnMTZ46U6c0T5lO/8KyciIk1pwT1S622Qq5D
QYSpJ+wot1YIWDt9c/0hXH4Q1GRtbLLATql32YsPoiPEKYa/PJ5aw8hOiTZm28nuCNxAEbsj1g2D
Plm6N1aWeWr5e12E5erAPoDYrZpsiZaFUl8xjb7Mgu4EfK1zcQHkbglYyVQOVHZuyYmX8+p8GZ4t
ey/aCPMncD7yI5QKdZVp2slRU5jrBKRRq8BU/QeUkL8NcMLcuLvlxPp+QWQkaMUMGjbvZf6/9hlN
NhJzZyLmAgbm7sd+yh+ASUTyEakHvhbfSF7pnpsbarhAViAchc6Nl/qvW2ZWZ5+FVxE91WLtEoWE
9aBW6gmcSeBDXKh7+Rh0gUYCXKRph5TeZHqjJX8xkHnMGIx5esArINYsrhmhaQHwIdWTGUAj9sx2
avaUVjrhqU5vG0eqSNk3KoJ+5onCD39fH8b/eObzWjKzbXUBbmBx9YIDe0byonEiZsMFc2qE9dcS
J+c2abus3bN6xbs8pEo1hmRG+jlZuNd/wMWQxig4d4pgbPAVX1CKaTaUqlR0/YRLi7QOEYF+PiSk
G65qzGDRjSH2LtU++4KoWWsqE9e7+dZdqg2aMNepIbnuKUckL9dV1ZvWtG4LMRzpgbbFrmsS6DyZ
H7YkN0UWgszCTEblPwQswOowqfXGvstRmAWRGyXbziXqbOawhQimvEpAsLtvG6mW9gYEYLiluxgT
chubHNJKu3NWpd6EG5nJSTaryULLmnps1tDh9k1ISTwqS5IPGjht5no05zNH64r2U9SPcXvrYD+/
2+WzYEuvMdLZ0AhjMYVhSW0LuknWKZUjJae+OMWGwGVNZKlYF53PaQKnjH3fRWWxacZ22InSyn92
TihJ69P6HapR9daPmmeVxY+aFcrsMGgdzn2T81knFHpvhkYynYBQZfUugqLuHjtFzzrNS0n53vHA
S6qMvVa5m7KFKUXCmqlHzzHpSsqN4XIxyRtYzzHgz/3b2Y0+D96/ZiT0dmE9jcV0gsYVpmu7CP11
JEfZe7ZWmhtnro7FiW+sr38T/7qsi3+QbTR7nguVfFoGdif0QjvZRYSZULFqC5V6EVK1rqqyV44N
UqxtU7XtjUbVPz5G1jP0L6xoGMSX4QljbeoAYkP1hAAu+WPVYB9CMIQ9giVXrW7c5bvCYvGqsQpz
QY7XKEiXBlUWu9ydpl49+e1Ufw8QJ4A4ZKOfU+hLwzUSiCm+R7g/rMOuxENKCjgNCy2P64OGuvjo
1Lbsn4jgsb71emKAdlQmiGDE8ahrXM6x3Awl3YiXDmk2nLWwjux14djVPiJjhITdpMzdtRii1NrL
up9V75psYWyEhpuFNzbt/5jlqVXNjTHA3hjrFvOsFhtGV0ObOpWxG2zo7FqeBUnXWdWGUe4pMYOd
mujw/lHyUNzar/3jtaKH/d9DnreQ83j7axgLtHpJ0/j6SSMZsaFq6iZ+5ZGk19cHSGap8dL08bAb
4RGoDxyf8weXM1xKjqqp3gfh5MhNALXX3ISKYmYPcdMPn8hHcvQbI+Ifyy+LzFzsoEdL02hx7CfZ
bPLB82mnWtrqq577cewlzdh5xN6k+Zp00ejl+pe2eC3z2QKxsMDJiUuO7uxij4NavxmSsnYfZBJW
LyK2KqB0EML2lRtM+TYltbje+zahy14dEXu7vX75xYuZL2+BQIP8jRwQYeZiVKiNdDARlf5DSuqf
RgBsByyuL5zsKRgn0lavX+3yZjkgz3vl+ZKEzCyGQYVSUqPXoXN+inJAj2m4oa2SbV16qXvTSYoD
ybDEIabJLabT8sTAjc5WD26QfQZnhiVDy+oIG+3CSX+w2iC+r8eKzIw0pIcZU/dbhdUAOIzJ/KGt
VGNvSadd4VNE/HX9ASzGF7+CDJL5Pw5PqK/EYm3JobWKLu7F0ee09qnp0vg0WyE2flJIujjIwW5c
cDGRowCiXMo5HYUjwnRz+dX3bkGCEXPKg5sl01tVx98H6uygKVvfw98jPGa4D1JMuCbfD3tXwjo4
o2EGP//Yo9YBktz48cNQKNF90I3WfyTU/YhcN7vhAb94nFwJABY7KUJNeLTz3vKvaUUavlBrfB4P
E6F2tSc1v6zWRj5Ia2VGQfcDs1d7M02Lf/OvNeP97vDhoeCA1c3hZDGGu5JyaOD7yQPmWaw0Qads
W8pN08rntj9fHy4XXyf3NyvX2DJyKLnQUPUhIH4U6snDSJ73ChOt9tNQhvw/I4/6ZPPxa2H2JvwE
VSCvcHFfBVuhLBBawrdZuhsMRMbad9TuEGtKfGOL9a/XRrrV7MCijIBR9Py1EbZJhd/PUiYdyvZ6
16kP0YB134TuS6890Fp54+YuPwOsXsw4XJPpnZro+RVpHAR21PDSSICMX80odl4h7TQ+iTlxy9cP
ZHIVyNKWN7Zvl9MOb5BPkF2cxmrC1uH8wlJN2Zw7Nm/Q7cOfBJ6KTY8TgvCy2Gm3pZT2D0uhx+ll
sSDSvLLHV10m/o3bX5yx3scsKyXFAvZVFIXnF/LXd9KlptkDTOWBd+r4BCj3wQyr31Ree/VQ452l
TdVOBqDiIPB0tUq214fWxfueLbqQGvhqoPlRxju//GQjWMZ7Lj+JNi36+5aE2nZTdfCdkSSSJBcw
4/em79xYzJeu2blYxSmaZYarIr9c2nbbFtJ6Te7qJ5uuvmNB/lSSF8OoJLa2qi77ol/FYWhk+BCl
9qylxv+Rdp47cuNau74iAcrhryp1cle3o+w/gtMoZype/feoN3DgUgkl2Gdj4AFmNoZFilxcXOsN
hfJY+GRCOxNbdmU3+nb8S07iAp9f7Bh4nSL2Y/UPVmak45OF9IH+Vtn5cXu5lPnSvQgxVEm5ktEL
przE1bzYrb0F7FrrqvY5UuRgX4zgZiJK9sDk4UTauwIl7Z2FBe5j6CjSB8okzom3JG2FvqJ0sMPL
PfwofBFs7KKlNh41P9p87GOkRNlG/yMh/bGNJkM4fiF1HQ4RYzu6GP6mM51JMmdXAbSrO13UnwIt
DNExRcimOorS1Js9zCQbJBIPy+EVHdP5F0aqE5+VAXHmjYh5tdPBFROYKSfglcC7ZRFaoqLVC1nE
ybM8DqW9CzVVOsqtET9nDZLs+yLuG/3o+K1dnkwo283JDA2QBbc/4FW0MclxAIPKIH+BwDqL72cb
SPbHaS2ezQyuXxuq0Q8jrmQMW51c+TjiKLrPdWv6cnvU66nPCGeo1pg9kuos9VcEXC7k1k3xXNRN
exwqv7s3x3hAAQp8kYWfaWFk8Z5upf1amtaW5s7K6JD/5qR5TmVp1F+e8cI3e3TenfY5wO78E7m6
3B559PdoZFO9DL538GZeKPCXwQ5bqwEmDjCT+vX2ElwFmrmExcw59aTTCH4tfkQAJZIbQDxTJPeP
tgQnjW08/rIbxd9VqlR//evx3mxlYOuCNCR9vhyvxjUzRfQnPjd+IQfuMNZ6BOs2KV8UvHV/Az0q
k9PtIa+DAzc03AXOIBkks1zeKHZctMHQ5udgbhi7YwGkUnJJKiUNbePWhzaFXVTNsStxKzrgfgLu
ndS3LoGTGarx2VADtXvSklaLRhcSWCgPG4Fi/gkX8YveAEpWdIpROJ7LF5fLMhagAdSqj84qRs54
1DcjgmN53fqfE38Yq43b5Xrn8aRllblY2H80BC5HY/jYAJlXnh3AWa6DPHnIn8YXWsP1h0rYX1XU
llwt7MwHrOlleeOwv9liLmaL4BJPa44dWnJLMEgdZ3Vc2314LmgBnxOe2NrOjKUiehlMv/LfhYM+
tp9BDynA2QArls8gpnSMSwjuX5sactgdetH2ZwIaOE4kd5xgP7Y8x44pwssYC40jrjWdTT/aLYe4
VGdNcnU42YlavDD3nCx0omPjNjKu8M85+/wdtIf4NXNqCTZTFOWvYkbBnCqjRxfaGpCx3zdVkucH
v9DAvrql1rSziaqCZHPjSx/iIlLjV9Bv4ofTmX74MQ7HbEKhxmHn4Hk0EUeqRP2IYbr/eZZO1B7w
bxqxxUgtP/0dtEBNHxNlLLVPWA2Lcedoaa3todAE/r6ZwG0+INyf9kds0nn4SKNZlccRqNnwEPdW
rT9W1BK+4lxZRjsDRXU4bbkR4SCEl1B9ZgsVCrg7qhVuXzgzjFEKGut92stlKP397uK5ShWQAhHw
i+WFwmWS12EeR2eD1vXDWBfDR3UEQugjbMPp05vqN9gaY9zHtQIeWAtT66+vNEANFKh4wvELiGyX
+1tOZPj4oIjP+N6272spDT+GYSb22Aem/g5b+mYXSbL+TOHaP1LPk/e3I871+eIUo4VMi4ldxGvk
cnwKcdS0QFU9+0YY1ce4cCZMJu0erxnVTiYa0E6Na5uHMnH1rkU+JYXoQudvYxneKMyX54wHFzGW
30Hog2qx+B2GOU44sUXnKMeqxQVYGMkf7FprZuJrY7sY12VP3MvgUCYhPeTIiHjJYAf2+4nL3/yS
xmUZf4QtUZhfjVRY6mOcNpIhbcUDfsbiZ/JY01CKIetkwebk4I8kqamqifdFV51h2bNh1Niv0TUo
AtOVsFsCvefIxc/bX2jZIiYxo1ZKumvPCjVIei7GjLIuh8HR5eeumZT+IMl9/jGym7w+4NpcAgcN
jRwrsARURvxpCh0t26lQiN/1CkpAgStpQWJsXI1LSgxvHU4La0DvnCITai6X62AAjFalPlNekLNI
nefSD1vxMs5KeU+IXjb9nnaDY7pprjvh62gMhvTOSkqcU4RcdKAJ6xiAgy5gze5kmELxTq0kkRy6
esyTz6UDKfaE+mvvfIR7PtLfpaPxXCujPLwf2ykbjqWvBVu9gbfmzMXHtcgrCQdz0Zg/lhe+VsF4
bnNde4lbfUJlMph+2m2Rax8s1Q9Omqic+Asm9ZxLJ+wj58HJjCa9B3AuvmhmBSQ3VPzoydRTXf8C
r756snrKFac6Fa2EWVjSZZ8cELDj+8zqVGlX51b2JfVV1Cw2dsyiyQEmiJcKOhrIzc4a9stMKTTR
EreytIVmaTXqDnslTPdmyHnwvush0LvZJDnhXRYZaIOUag2zCd9i/i+DKbboPlcB5u1Rzom257bL
VXE4CuOuzdFpPGMUYCl3UqgFz1NUFQ8+zLJdkqfZ18rXcMVgUTDo6u1oI1+ZM4SLr8oPYGwghdRi
r6sDnR8Xam85w1lvVezbBIyoX5lZR1AxlaD4IIuw34ip13UBZCnnChldDthGJMyXp0MLHXJFI5HP
chZpP+S+exhRHT/iii1Aok8aAhb2XCJXLL94aXjdvqNekm7cbdcP5PlXgGKY64PozS+9N4dBrTTB
S+QMTDVW3bYCQ76HFKs+zMbpAcz5XBnu5U6t9oWBjNOjNtgxIp5dlWl4qhGRlS+DNGnxOwM2n76X
+mbW1nXSGGSX0ViY/IyYwm3s3fn5dPm5kPSknEEtF3EjQsvl2imN74u2G6mfNiVu7qna/eDSyKZD
0aoTgOvpJzYWEzz+rrYOUiMNwy7u81cJBa8tOfbrnUM3ZQbl8OKjvrBsIOkRcitlMi9gqSMQENu/
dBQKPspOHoCBbcot5PFVAR1EImVcEO5gInlnLV6WU2TJgyrs8UwMr/9TQ7g6ZWPrJztSgw8hpq3g
7BzOhwUjxbu97PMdslj1mb0FLgFeJ9fb/NP+uNeo00PdbDvzPDWd+Nz5SRPtRpDN1sGPFOkFMNJ/
UeG0n2+PurLAsLlg59EcJv9ZlgoxTRycsjGsM1YLGfyHKEyOnWVOX7EbjN+1VfTf7fGuni5oXr6J
rdEN5AG5rII2Vlc3vRQa52kyCH+VOnxsRd3u4i7f6jVdh73LoRYLSuu9lmz68mczz/xoZ2P5Uuxk
oxD7EIe4o+9Y0SlxZpkHbYjPMZ5Wu9tzvc6okLvk/FCsB0HEQ3ZxRWNfhruk78jnAcF3zHNgIjd3
tV9P6DeBMLyzcwxGkBKxs5+56PF4l3h9T/cpDNZnhOKUHxq2kK+VM2TtTpKU6Jgn4bjVMrnedxSI
NRpjhGZ0rZceEVKnlAOZp3ouJdAZtjy0e9ms+4+YrQ3tO1WasAUOUNX929YCRF7KR5QObR53HPHL
7U5dfqhj0vLzIIfyzretEi0w3XotAEjfUV0I7m9/jDeFpMvzxeSoH86RjerV8tHsNNGgA72wziNx
VTkl5BLIT8BaV9xSDlLrIRSyaFkAc7hX2t4cjyJoHIkbORLWrPcD9iCOUPU+JUjxnXk6Df2TNrVI
ReijLv8u1cgeTzgvirtWkUd/F1hFlbgVOMEi2/mIpsDQ01LnMPGCNk4tNLPBU6MEkjZ6Onbiqlk+
quBSrCnYNyqyqK9Ga+gneEht6OWy1H+gCljn30alUT/r2iQRGWje2G4Xlf09qimj/1CDw/Gyvspf
o7Zp/aeet3HhIknqB6Ob98L4fXtVr48zzH/ksKgJkuVcQYENLEzaolass6BJFu79zPClQ27w0nHT
tvXVrRN1HZ8ZD7jajFmzbNSCL3eNgAMndY1snJU2mIod1HpSPrBEKh4mhnyywLBPJ/g8qAvx5u9w
uYYlFN2XyEbdhZGlim+wvUlB4mKavURp+O7bSoVwGUG8mY5gIjDrQrlg0yH5TRR+sf3IaEnaaX6T
jywbhVlZ50PQJ+LsB4HFD83UcK+iZH+2KJMaHwO9BTqdDpL6X5bAUU7oWdkvSiVypIDzUFMO0Vgn
p7qkQrCT5Lbo0MJJVav9Dk2s2DWqnacfWPEAmcfbn/g6jNJPpjJNfxePefKZyyUPAKqZVUcmy5GY
MPcscGbNLe2hKYoSBJfk7POh+gY7JTlyh/x1f3XWG9N5dwFvcOhxLEJoA404T/pWnKHlW6Ab/PBb
MVrWoY8i/QTdrP5cN123RbtZ2WazuwBAwVncAgDV5ZyxK5emzrKKczP0hb+XcRvYW6Wt3ZVD4+8H
u27EPeExu8sChAg2Fvz6SubdQIWXlBmqp70cvICjioVwWp+zPFXv5GooIoCCKDLH1B69PJCT77e/
8MoN4ICZo1pszdCg5VsFVBRUqjHuzkWlNd0eb8RBuc/aLACrFva7sCsDngpZ8un2sCuLDN0GmLGC
oLpD/edykUVSTZMdtv0ZLWwt9fgBWepaVosOWB80ZfOrpthivMsnBEU/WP4oNmLX6viIw8ywr7mr
sah3tDXsUhPK+NmW1CYB/TEBTkIDyDiNKJWk7DhzlGEfNXZ0KiRD3mr3rC37jEtB34v+JX+/nL+G
eggkkqQ7x2qCHKQu4sg+6nbnv+LThOOnSdXNHQYp2qhmrOyvOcmkdEAwYukX49LdcrpydJj3VPX3
aj+T3kO5kH9Acyaa9r6zlWKsBD+do4RQNX1vQJRLUdjcxHKb3dufB9uKhod80PL/iPGptk8sM2nw
EBfJr2TuG56U1PF/9rXVSfu6Gjp/p0qdqT9qvZpIJynHWvEwBmZSUhSzEHTQURUITkK34091hs7o
4fYeVa8Xi18+V38of8944cUmQTZVLfDLns4xSMBXPHX5zWWTBjTwNR+viyCJX8KAmvRu0u0MC1CT
BHc/dZ2oHxuIMQUdUHwJ3GKQJexIxSAj/OnQCMYQvCqdu7JEG9alJltqj7lSqIlXtmbS7wr4qf/J
k1C+gGTj/EUUn52TVvRFAqcH66KNm3VtngAgLG4ni025bG4N+M6XmiWJM1s1vkOf3v8U8Pp8l8Vq
tOdUdBvp2HWvk0uQwwfpDJEOEs9FiBVKmkiOXHeIuFWwGV2s5GEbtnGW/wrJxaUTUVBPdh0S4vq3
sI36R45QCBskyJFxV3PDHHZGVGlfQFG20atiTuaP29/+ekn43HOuAZKYAuCy6CdlahwPjT6dYe8r
mtsGOkxm34keOp7HxySWwSreHvE6IsxoUHpsUB7mFGFx1dZD6Uy91E9nodex2+up+hAM0kffLolP
BX4uP3MC0en2oPN/9DIxoU4yi+tQnqD8bGiXYainS+ibfi+fuxFMJBxU8U0LDS+LR/XT7ZHWFvTP
kRZ1BTToMizohXzGZnXc53miu8lQh56dynf9YNUbBe3rxAU5fi5vCgdUMQD5XE4ssfVBSetSPpfZ
2BytDgGEI6UnI/3RoE42gslAv9UFztbMHpsJlle4FGB1tXGdr6wvHF52+kyu4tMuZt3CPrTG0DfO
ljLWeNdKlQr2L5APiH+KjVO1ssJzIk5kB44nY+h1OWU9tKsi7wteJ106nYBRjLoLNjQXbt1geSgg
exz/+pui2E5H+K15c5WsILMJZ1welDOiUPn72ErCkzPoQ7pD0THYT32zlaysLOdcmZpttYD9AEG4
nGIdNEoDREs95900TAc9Mzr7RU51Z3TBsfn6xjN1/jqL0wFWmsyIFzLdVnNe8T+qMtg3q05XO8q5
iAgwmYS0+okSa61uQLauk5EZQUhHg7STv+zFLpHCcgIolKjnXhTtTml0mj8pys+ZjO4Djyr5HnTp
LIwhqB3/9SfkhPCeQlZrBnEtNk0XaBoyga16TtIqeQi7yL/XfNAmbZW1+zxTN6Gic2hfrikKlQaF
Edw5cF+5XNOoorZo00Y9Yw6s74YwHk6F07RPeYq3ruLHzs6REhRlwlJ9J/mVs4vqFh6cWmd/aaBE
AYIrnVIfrR2esc6y3Mcbu8q1uFfO3Mjph6lWkl85yf+dTtjt3VxByH+Pb70tbZzTtU1McdrCtYKy
m748p21fjpFcVcqZTi+mvfg0Ra40RyC8xK0ftz/v6lizKQBFRcq0yycz9Sc9Kfj3Z+R8u29VLNUf
lNgABN0pRrBxga2ONWMneOqCR1vSBgspDkJ1YF4lyni/Oj/oQPrDLtC/42ZuKBtnZuW6BCWK4MJc
16FVsTibSqw7U42exTkWpnOnj1p40OO8OTqNPH2lwT+5sCajT3+/nKBCwADNWxhozeXmLUq9bdt6
Us6RZpJ2BIn8kKno2u6AF9A1/YfB5iYGnqnUS5d3h2jscvSpnp2LBOGTRxmRiINmo42CClC6JQOy
cnlQmKEmO0tm0rJY3JdFb0PESGJCuWnEzj6BjybzznbUb1XVS/u2i7otEZS1L0i6Sdgj/Zg/4eVi
TiEutIWUamcY1tU+sgotdwvLhugf08lFY8Q6sqWVDYuKlV0KdIxCErQ8OgtLQMlo1W3fTjrxJyrV
r1zbqfKdUkpzxyWn66+3P+HKqiIFymWMwoqNFeQiuto8DpxpNCmvQuK+Ry/6d9n0xl6kFMjZn7OI
9O0BV9aUAZHSeNP4o4FzuaaWnZdDREnrjDKB3P7sEEDq7yhBGu2JPe1T/VZR5dwLIwimv6OQz+GU
40YuALISjXdzcTai1IhbU4+1s2RJ5QuIrSw5WRoS1SeAask3Hkh9vpuy/l/yHhPZb5nHLKeSwHo5
ZzNIRB4Sw8+TZCb7ukG+8aBEk/9uCuzqLLdpUe9vr/LaHpr1/qAl22DUl3soePPCbDT1TNVYeok0
C3/aquhihNXNKUs2FvYagACHCq0JxkJNlq7CYoKDUqJvpMvZy8y1frBDJzP3ViaoGuTS9ECCFh07
JcndHnugB0mzgug5LKVZE6pV3t+e+TVADpVXioFAdnAZoQq5SFVsDe3kRkHEOgpMvnXRCU13o3yI
3hdQ6R65VcR9E4/lu3aEXLmzYGLt0ayvf4GVpGQdp1Kxgywbb7QtrzMoSszUNbBlIlWDRX+5B5Qa
AJxliPrFh/+RuJFfklYA0HoC9UM5WO2lDwl4KrTOqnHLmWCl3czm4zFL2w4mIaomi8EdJwmjRhds
+vK3Io2g7kPDeKry0DqFSpK9z+u8Owg10pEQDOqH3oi7jUBzfe5tHJ2B/JMd86e2+AlUxutBze3h
hYQG92BY1f7dQHXkVSgmfg22igVnU8nqVg51HeDo5FCbBcIEDJ0Nejn1vBQpfhBl/zL6Wvd7sh1x
Dw+okT4B2ecKRnPdCjYu/ushQZXOSBFSt1luczEkYot1kInQPmez7VmdqKrbiLg4GFpmv0eW0v9+
e8tfH/b5GQmnGG0K7oClVWA4Rf1MhLXOvF6L313XGZRHTcSAZH/4cHuo69NFIRJQD/mTzEPuSvVA
zwIu2zypn402m+5bHTsZBBKt5OD0mf+gp35/xqtKPoQCfbld1QfqJ0MTYeFmhhJ5oTYWP6NEKcTu
9u+aT89Fzg7LArwpkYfvDGRevfzKau1XQqFe85y1avV7cJDL22W0MrZMk68+rUOk4wmL7AKaRESZ
y3GEE+W64rfjM0wOGzoyXEnX1AVPdKMJ8t/BZJrH2zPbGnERN3x0DPWxHEZscYKgQR0T60c/EM1T
BBzmFEVbdu/LzcT5JEjMeuTACxBQXYTyymwkiExR9q7M9eSea1l7V2j+WQmTv6YDvg2F8D4qk/yB
lsblYqZVNuZBiQ9fZPm0uPSs6IH1pYUHcDZ0DXQgvytFkY+7BKXMjTOzDEfz2HDH6OxS36absVjW
tjEGtUeZ6N2A8KgbpZUJ9S+brTRapTxEg639zkVmf/27j/k26hz+2KSKCQ/wcsZJXuFuL4Xpu1FM
8qNa2F8UfZbLlKanPiuTjcO6OkfufkgkvAaoSCxGiyXcDnDke2fKPTy4gGaR6o4gAv1DiVbLrikD
/WGqTG1LNnqxZ4EUUdmiyMMDklGv6jxNotZBgZXUlyCvHGuPkZY67AppGmK3c6TuW5lI6Hn81dL+
b0zAQHgPguGAB3E5WbURQ1CMifTFqFAZ7S012Sdlab+MYR+4gT8Wp9vjzbn/HxFnHg/CITGH1xYj
LlXR9FodUbuypS+0Y8MdQ08PCgiO+3Yq79DUdD7miDsetUTqE9cuhs7Y3x5/cU7fxqc4QdZOVqFw
Zi/nW1JXBpXQBB5CrPFd047iEVs5xQXRz+G5Pdb831rOlWAPEgKAwgzFuRzL4KFD4tZKX1q1qPNn
K5CsX6YqAv3V51WLhxi6yOkBCXur21dNidfO7fFX9hOdXVQQOKjIRCyFYPwA/5w0Vfi2pdKfQCTz
DsvCwgIPL9oHhRlvdVjXVpfZgooB28/7b/73f9TVApSilTTyU0/F0+dbavfTyxRO+vc8cfJftye3
OhSIYSilJKto61wOZVpB22hOHXttFEr+TsYSh7MqKMK4g5xWG7nJ2qe0qOHxHqGqxiG9HE1Xh3gQ
YGu9dGq1+n1RGpn8YsZm2X+iGGFhkup0XfbTR8L0VBu8IzbSwLVPSahXzTk+sHkX45eA9/wgtWOP
2DPS2DOm8D8SJv2jpTVGd8zMAaXrf1hgeCjwEKgbUENcTNnmUajg7+vpuTkOO3MwrHRXsszT2Y9x
fvz70WaSN5IdQKrYQZej+WJAPDiqEq+CcZbNShLBZJ2zzM7UH1Hf639XLHgLA0SA/2kGUWtYTM5X
oeRhehd7moDh/TpWU+0/AsQzftki3KLRrm3VPwdbnIq0zWi44wDlFbqGgHdPBMz3oimmuwplkq22
7Npo8B0sJB+hCVNfulxJAxCn3klZ5GEr6Iv3Q4zN725q8Q99VWEiGv8Q5MAKUXSZBeRJbi+H47Va
SGM9Rp4qaV2GwOOIL1lOB97NNF6Sp6C3nUIDBtU1v+S06cU/nAxIA6C/AGabdIYuxy/pdBVBaSVe
09TW98YarZMS98kBc3rtNQJgtRXVV9eX+iTIFArMaBNcDiiQ7Y1UgH9er9Qy7iQJpFdXDcMOGWW5
2qzjrw6H5Q7keXxJqKZdDteVYSfKYUg9M9SgaDW1gmh5I1vZTth9vfHanrf94saifIZmKBAVwuoy
tRx90eQijVPPaXu7epRHdLgfe+DJG7FlJZyxRfG8AKHCxbicFICgoKsrLfPwfTTTo4LsYzy4UV+P
RwMxmOmhsFJ9i6q/OijvPHD7KORAfrtcyV4LraprReK1g5/bbjzQeHaldugbdKQSzTwqU51vCdGu
fD5CNkwBQjeVpSVWPEBt1FArOfEkow6RO1B4xeu1W1V+GcHsysGP3w6kKzeVA4sEuPEsNQnX8XKW
CvBGNPa7xJuyIn+vT8ACqBpMZrszKsLQO5ow4CRDrEyTwyCm0f6X8UF4ktvNFjbLa2OC6WD7Ptai
1Eyy6ogI9XiwEGPX3qXTlKCIPaha1LpB6cv2rpbQ6P18ewHWVpy2MDk0NzW4zkVAciQ/FpFf514V
VMZTpOT5J4Aqvu/Gsvh+e6i14zJzlqnLUtoCS3K51pIuCEjo+Hq5HyjDPhvFbP9nkYLcHmd1Suhq
vakx8OhaFNSL2lR7XVi5h4Ke8YNGhe2aTZvDy877rb7h6lggAufeBPCBZXhD3cQsW9XJvI6KICNY
g5dTd7egBGtbTIrVsegQgcejk08d5nL9gjbrW3hBqVclRqLcJ0nfnETOUTopsAc/3l7E+d5bxjYV
cCk3I2kcn+xyMMieoYMsXuYlXWzembOxkw1C+Jz0sMrddhh+1yjw398edHWG9CDB15AX072/HBTk
6VS0qZl5aP7ruCik7a/RQJxwbwiwZ/vbg60FON5wKJEQw7n/Fzd/NnfoFZmdH6d5ap3qXMtGF013
2nXypAbdwckhRR5vD7o2Q/B+86uO1zLvyMsZOmkeSpE+ZZ4t10XkDg5QpkIb7UfE0LZ6WatjzYS9
WXQQZdfFao5pYuK24WeeY/T0HEx4AIfC6LOjpGh4fd6e2NpqgmGacW2z6/lVQRxkW1kGfe5lDVzw
pyjVum9qmCLqj/1M+76vKNf9/424WMoI0VPbTM3cw17OyI5oWaQZQLO6PihZHdoPPBf/ssw758H0
dHipcV/MhebFisaV6Br8TQvPlMMAqL4zPPsSFk5uh+3z/ajE+Yd/mCMPCvKLWRVjGTKNqZlKxckK
L7TC7GST2rhagRK8M+rZE1fG9A+hkzLO/xtvEWJ6I8hSHedUr8W60N/hwFqDyc+RQ0yV0t5o6Kzd
BwDZad3SM0OqahGnx4YPFzR14VlyVmdo2Q0q/IfC3vKoW9ua3Nu04qB0zbJgl2euHFqnDSgqeDWN
ky9VH77UWuQ/FEgTPonR+TuwzNseeYNaUffTgegsA6eYEc15V3gaLQH1kNKU+47O32aqtDorHvSz
lpLM3Baz6sFQAdiJmRWOrdmxy3LHLXJFKtxBUfE5Rp5962W2NeTig6GDHccRIcuLrTp4zQpMQ+MJ
ExJIHO/zqtY2qghr8YuU5C27hvW2REeSXzpTq+q5V9N10vdWbGlH08/q6oOBmfCWkM/abuTtjnwZ
cJhZ++Jyl2CzUyVB2LP1fcN6iSWs7tykKo2NK24t4WTDz80pABRXAIN+6BLccIzca8vR9B9tNZTb
U1qa1akkw38SRtdgHeyHhQzou9xyWVj7gn+OvticstXM6YpNajRp8mtQJEGDXaVSOG4CNVXeO2VY
b4SUtXWdFxRSPyo12pL/ldcmChOxkntDm6G+qEpKXx3zTt6CiayPwwsJngZydEuJ30pkGvoRBRcQ
Li3lTydS+vLFoUzyl9z7twM+U+8pa8+8UGuRN5DijcUUtRy8KkKWFfnWB31ARyPNreewKPz8H+45
auvAieCDQ6leHPS6nHyJzLPw9MHvKjftfYyxgnS6qyvRYgBpOFt9/bXcz6DTBWh0ZhotCei1yHut
T5PSm5rYPkhDP96lUpO5SZOHp8mqiy9O6Uv721fd6sH4Y9DFsuKYm5RVIxWeJPX1g11MzQ7pTe2/
CSjAiQd481q2cXo/qFy3t0denS54nxnjCPJ7GWdQTSiDMG0KD5EbhCak2ke/uIeMFpNY7GXCeLvD
iGfrWlrdsBauIyZ34MwMvww4JSZPVe4EBBybkv5JahPLPswAh43MbHV6f4wzx4Q/qszOJPNyj02S
lr46wGKKfqoT8QlZEbPyD3gPV++S4K81dudUCViSqbOwvI2WBIsIORrgGvP7Ycqk4RQjJiQfK20o
tSfk8IxxI6yu3RU0pqmjU+Emri4Wk1dD0w61k3jw3VXpR9fAH3uHJldp4qVXizj+envPrH08DEh4
XYIAmentl4sq9IGLMBQ5uO2agpaipCSEVe2Y0+n2QGsRm8uI5aRKMasoXA5kKpVRDDGPPispoh+i
UIPproAukh9LEPFQMAytvfuHIaGcAUqj+0y/+3LISUUub3RE5hVNmYVnxwDI+F9XKKJ5CERn97sU
mZx647Jf9vzfwipfbzaUoR7Co+xy1NgeK0uOLOkLNoiB8b2ZgGgdJwGb7reCaPe0z/Q0VU9tx7Y7
I9urWMi91UIzEDnS+7B1MWe06lNdNWH0NJLwfbq9Kms7DOWlWfNrllpcFuEaYQZthbqjp5fB9CGH
v9K5Y5yO90HmOP+Q9s9EFP4H9Z/FuFwL5LQ6ux1HpGW6Hg3OIsVi4tW2S/9JB/+k0uubLIr9/xAH
6drQ2OQIUaVZfAHe3CKPNCn1Wtg+9V4Ow7L/oAo99l2ZOvnOSeJvtj1l5sZs184Svl4gZ3gZ0ytf
7DdIu4Lch1DR1RicfYYmJ6Rop2ABsgUsWTtMAHVmhcqZzLQErOVDLaS4HDOvQVDF3+MjOv6nRKmM
WqSffzMaZdw4vWtTg+PDvrGp3pL0XX5ITPQAqOG95BVSJobXEAXw9ITGft7v/n53zp0gkOtgsKh/
Xw7EjW1MSc7zWySpFrqdUkftnS1jx3pswrHf2iqrC4kaGQGCvBxO2+VwWdlFRWcCosixZz1FKMA8
2pMZ2G4kIsvaxeEw+P+ylCbgxrk0BMxqcY3VSYXsqCrlnhLbxL2p8OlV6KAaf99eydWp4VAxp5HU
hpbuM0lWIjkpeHKbksDBVW3DCqs/NPf6nSqG0NzHQDaajaM3Py6W1TYK32DwKVva8DoW65loRTKi
0uMNViL2hhznLRawU7O3UCWHAGbb8hN2JP5dFiflC7XB8sftWa8lCagq6ijFoNyKmtrlDzCsgTuF
er4nRwmuwL6QlRJ6lwgAy5eq5MqNWaHHFlnm59sDry23Y7JlcVTGwX6pSBCP6N/HlBw8u5DkA08E
5E7NTjjmnlZt86nR42HakP9fnSsARZTqZ+0Fe7F55bLUOktImSdyq4+PiQMh6kGSyrb+LsVTiJJW
LXx8cVEuSv4ltXasmfMBPId+ziLGVmlp4NDMK2XS2uprYMSZ9eiALAA9Yqf518EOsf3tNKDfG72q
tesLLBL0DqiG9P7mRfkjC5TNsTFHqaHOH6NkdijCpBkebZPA9x5odgy+4vZ3XaJ13+7z2dCdBxKB
llN7OWDZoOJpJzHV/rpXPhtDeK/3KrV+GQv0p9Cqk281focPsWzVn9UkD54sQ80wNxuN19u/5Ppz
oz/FS/t/fXk4YZc/RImGwppkNfckv6mOqSZZjza+0SHAc2TT3BJuCKBQZ2hebo97vbMZ962SxnUz
A2Ivx+3ARkSdZYeeZnXlSU11Pz5wcA2BX187zZ+6TDay4JVFn8fkJTMLlMJnWmSLFtZ3stFakefP
rSoZV9ffZR9N0UNW2Y108AdzECepN0MeA1I2S9daKX01sJZ7hNPTDdjA+s8BMQoedy4NLz3cIuoB
uZHR7bZi0lakUQvxM9dawy2TxjxYEWLRYz3bXbKHRi8ye/5hGiAgy9Ok2RRxWP05RFgwExyAGQtz
+UXkibwKP5WY6odILLezpvROpWzcfxrtTtQuNXkcq92OXBQf6gKF5B0ETal6lkwbQn5Yd0a5dXFf
ZwizxBuoaT4WTAxjsTtLdRJo1w2hNw22CS1aL5XsSBct3gIbrQ4EqWV2JyAlWdZharU2jSquQq/S
HLxBqGKgpAm/uDzd3vYb42iLCFeMMogmJWCcEBYZ2plJ1B9TK623EDdr54uiEhIRM8KSIHP5Ne1a
lpPEHiKvSVAWcqm5yfJJRxGmP1YmfE+0seTKPt6e3XWVgq1MlsrB5oGEWufloBUqK1KOx7oXwEIP
H2GuDT8cJQ2ehyIf0hO85pASfT91J3zscWu9PfrqDmbGcPFnLo25bB+pkdEqWlVFnuja4rOlhf1T
F4rAOA4BGAw3bULEWYMiNqdDTN1YdxWcw80cwKut/M5LWWy521xfK6wHYDkkk6jiQ9y+XA+hy7Hv
O2Xsxb2Rf07lqaYHI7rpYGYc7tuzX9tZyMhRTaDcxaFZrH3YlEqjTHHi4aDlD+/QBFBRpa3rwdmq
CK2PBFdwJkbNDcLLWRG3/USEDbMKdHPcl6A9xX9okJdb/Z215eMtSQIN/IC33mJKcao2lSUlwHHU
9FkewuKr1Imf4zRaW8jVtSnB4QeoOx8EylyXU0p95I+y1kg8fkafHtAGbJG0pUPRbAT9teuWXI4v
BK/VBMd/OZCsdbIKlCH2hGjku85OEYTKSGP3oq/1B/zh1UcQD2238QC6zqBhC/wx7OK2zcw8r3JU
h70oDK3xvVP0afQd8ZQodksrLP+PtDPbjRvn2vUVCdA8nEpV5bIVJ3FGp0+EdCctap4H6ur3o/zA
RkoWLKS/0yQIiyK5uLjWOyRvM1eMEQwYtRnuRqWP3/WTHR0pSOxNHkkHJJqBOEANWlfhtywrpZ1s
DbVInx0xcafGcWzeo9KgfgIZ1eKEhse88kY1uuVIQXhvI/FYof26yjRAY74dOBkmUVmNnj4nWj+G
wB/JaXQHj5JV2th2DqLg7mhrO20thqy5++1onpCwI6c5fUatJj83cvY+ekktKSbOR9ZFe+tK+wA6
G5PintysazWCZrfqLAWuL5ATq/S57n2dBDkN4i629KBzDGCzdZbliR/DfgpUTZjuh9dDz96EoWpT
hodaBVJn83lbbRiWER7GsxuhvRGoc6LVT1WRTI5vjJXhHLxQ1qh5+xxECwde9P9JYLxA6+owE/op
566uKTn9HC31yzQguJ0i1fUZGHR6MNzu7H4bbrNr48aU2lIUgm9sZO0Z2yLHe6qXBaAHD97k6Bbb
OySrlsDqf0USvK2dFl3v6q1Wxc82Pgr5m0JXow7BMVSwk7s29ZS/nKj55cLV2vV/2LgIGIN3Ijzh
iLVZR65BOVfdBJ7dsqcP+G2s4v1KnZ/cEqWx1/fM7iKuj1oE4zknL0oycgLA2jIWlt5TgK+OFTb1
oPrFlIqTcGbnj9vpgDzoYP5CP2Kbugm8iplINIaU+HkxzXI+icKOvZOyDPFBgN/bLbwtKOxTrKDA
vxnHmXrq4sqQPnd9k7xL27ZYCzFKVjRBr+uDfjCtvc9IOOXwg5mlQbNZMq8Yi2hoeEPMdMLwA1lM
67siK+PsulP6ZZmNwyC+O0E4F9AduJJfmNgZGZUDG/DIc1nE4yUfhVcHSlb1iNKhCXF6fZfsDoa+
ytrf48LclrVQrI4r5L7Es9CNtjijtlVJX4fZ3iOXhGbJ66PtfUy87UF1rnXeF57trW0rQ4Xe5nOF
fcipXLkyDsThM3rJyb8LD/Cf/9t4m8iiQV6R6cDrBhnIEqGH/l+rjbKnshmmszaN4uBj7k8P3Req
khzwbXVlmCFb4lDBx0RS6wcAuUdL2vgelYMt/ai2xv8QOHkDrMA/ykgQZG7vwcaOkkaj4fA82qUm
g1pp5Kcu6yPvjrzbOHjc7z092JDWyozkKtrWknXkQaaJmsJzrjXqWacqd62BqYe2UD3Fd42uQlxV
9fwFb4bvf76MiGdQZSSMrWZ+t/PElShXsX3JnmVvfMuVGQ9wO+6y0NRmzOxiNf/6+nh7NwTVSNhr
9FpIIjdpcZYVnVUqM/QGx25+8rP68lRUWXke7cq4kuV5Vy9q9eX8+rB7Z5HXBQY3q9ziC+IcjHma
4c4AwHKY9ft5olQUtLaSvCvTWikO9uruYGsTgqANMH4bRntMT7tYFTmAubF7jnFOmU6WMw7n1jGH
+fIfZqZDJUWVlTbpVgYqV5OyT62chlIM1QDxu+LJVXJaOp0l/sv1TgsPqAeCKisL8XazFHNc4Lip
Zc+zMjTL1cG+4btdi/I9QhOW30uUrH19jPXmILbtbhqEBAFlwIamln477oKXsDu5Nm+pSpUw8spV
QqeJn2jnm4Ehl87xUXgUd69/2b2Qw2b5/6Nu8tN5dpyUZxeP0rRpv5mV675lgy13S4Ja37XgFesc
7NLdebrciBQCOI7bCxHTn1bYvZo/lyWPK3/RvPZHKfrk27hkHrau2nQpJy2rDj7vTvih0UMdD9Il
LdqtVvFYltQumyR7tpv5QxEp9Wl0s2b2kfnTivM8juIrlGtr8GWX50eO8Os9sUmIGZxEGK4cVmXb
4pXU5ZSgapM953oj7hteAf1DpTj5Uet759uuTRBkWOgAweff7CG75QHCMExSsYuzoojojONU0fjU
zPsvkweSocys6dvre2gnFIBYWNV0iHes6+aWdIe5hGMB44k3ARaMIu8j+agkdYq0RdXX4s/rKAwH
1AYZaLqh22AwV5mFV17Nlm3j8uQhhPRVgJ06YlbtnAy0OuDIUmwlf9iqho3a0s1j0eTPSKlS4tUw
z0R7bpa+k5pS+HEj9OggzO0u39rlWFmOKC+tj8nfnt9KrBhWm0AfSSYTr2wwPFPrK4yEs+9Um9Vf
bhOrCLw3OGYcZMV7Q4Oy5kyulGR9C7Z2x2zBJ9vKn9EdaYK5b+KP4POb81Av2bUQiXbKqjj5+/WN
s3csfh90s10BzwKYHyGQRrV0V46OwJo0S+IjJ4/dcUyAuitD5WXaCPR3maSBPq3jVf2IKXKjj0+2
SLvTf5jPSnACO0Su8Uth5Lf1c5EzhYPr5mAFpaGeJjSsYgRVvMU72Ci7E4KdCtzEWGs126gtcrtv
8AN5TtTcustKa47Plod0ykFVandXrKUwdAcgNW9hSXluRZH0RPls5078uagQ0Tyvdazc19LO0R+4
qjvtbDtUTw/C9WZkdgU3IC0OxiU/glN1exQaEeVJZs7YWEdCPsRp9XngNu5gFkbaNclmXm51Pl9f
X7/Nkf81KOkpAGdiNG/ezfkrRrWOLGDCj7HrysIHt+J1lzwxZ94aVmTg1Td1R/fS3kShw7jAdslO
XwigjU0c6Sn5zeOaol+MvPOuqoFJVoxR2vtO2nmAavzRoJuI/Wui+MpCqqAuhVLHZv/EYpRwJevy
sZFGdx6TRTPPcTwsjynZxpGFwmaz0skjitK1QiAaYvGLLlrXJGyi2PLOsQYwc1U8j1I/L9T5qHq5
XT4GoiO9dmwp57NlN2W9xtCifCw67ywitFYiaZofcA4f/dWS613v9tXB82m7dL/GW9MYOpYWN+sm
fE2prilT7XhnM8k7v1TS/NSVbM9Mzeez3k8aIPb+qBC+Xbpfg67SXDYHn1fU+ve/xRiN5NcViu6d
c7du/kqUvjnXvZ3c0YZsDkoXOwu35kqgKYBBrh3o7VAWTPTWxO2gqKxTFet9UOp9cYCc2yRmbA/6
B4jV0Q8i8QWZfDuK1UxpZJSzBz8xTv3YrOyzKXBE0LWyuNgKalyVNy13iOjo59eP+8v5MTJ0LaBb
60Nty3/VYw9I3NCzfnOhhQAb7IuwkfD/30bZ7BJ8DAs9skfvrKaadVlsvTrTGz4igr7c++tc2IUw
hzne29d1NmlGXRqtd0bJdTVInEyKzUJeXKsfzknfeQfxee/brdw6CsqAmnB1vF01fkHTmtjcMRcn
vSQLhUj6MvrBPbc3K9oC6z5HDeYFPVGN1Lrti9g9t4trXzNYzMJv9dIBPmVIqj4AGv90XrxMgNaQ
fmlsRYpat/NSnSUa5l7LLsvoVo+9LZtHBCfS0+t74sUhxkQLLwv9V8BaF+x2lDjT7N7I8LJqFr0J
VBudmbkt0zMg0vJgqF+x/Le3h7YadlGs5k6Dr4d2xmYsxa4VpdOxBOriJv2cI5ZyR6qgLEEBsfgv
sxj699wCydnoXCH8vrKid73d2T/johvINZFONQ9OxIu4yS+iNwDsmG+MquLmF9VLjltANGUXT3TF
fWF05cPMA/vE8w1JeHvRHiQa3QfBbO+T/z7ouqF/i5tklVVbYxt+QY22vfRaG514BPbBmOKz/eer
S/MVFUVAqLilrT/lt6Gslq+rCIYyRZWgm4RZKV7avSxpJ6Zl/R9GQ9kCeCZrS6l+M7EhygbFGHKc
O7oEeQnKSq5NE8nt7As1ouZIxvDFkWTx1hoe4ptkSWCsbyc34hgi+6LMLihBJG9VlL6gm2KvmaI1
cylS5whgsrduYDSZGWVRrqLNxwRiFo2mzi0gzUZHXnSaz2gGlacmJjd7fd1e3ESoQK5KTL/wmeTV
m5imC1OPS2+MzmbpxO7nEaGC4mplomrvzZxnYpDjHKIPGJxb+PaMzYSV2Ou/YGeyVNNWzgH7Bwzn
enJ+2zmq1huxkw7KWY8m60fU2ql2mgujfh9ZSVUdRIadlaQHsqL4YDjQDNkOFi8Tt59KJpFVM3jF
MsExp3dWClWKiqyH2Fi71H9625OxAICgvMbhwBBms5xlngFMcrv8IqfCCfRi6U/1pA+XBY7le/bs
cOrjVgRLVscH092uLu2Q/zslAD4gWmyBsX1kG8sAbDEs8GZY7lZTiL8Sz+jeQsOFoo1XZecFtl60
YZoJRA//bGVXvTgKZ7RJeLaBJ95kAW3qxE6EvWeoFq7bBhhHNv9gSmKcRxAxB/F13ae/R/xfY8FF
WGUvEKfb9pyTxOuoQIsxjLtRF+d2RKcJKWDZ3OdGovcnr8nS9INrx9N9n5ax84aUwYvvXp/wNsjz
I6g/UYZeG1Fk/frtVjaEkmeZl04hVLnqGnl6/OSl0v2Q1p33BJKtv1iF7n14fdDtlmYkSCY8Hdlc
6wt8s6XdDC97NI+ncGrTJfuiLU5unSZQ5NZX00aqIaBDPn3638Zc991vZ7bnCyxODRpVNED+f3ZV
Rrfh4uWa0Z+VVFv67yWhSxx0Z7eRYp0pmh+UUVdJFV7Jt6OqSmWNepfLsFS6xT2jozaOJ6zNMs13
k26aD7bvzocFmUm298snDBTT7XBjTb+tnDwZYqFm341WH3/OTO7tUeqiDgaZJkcp0sv9QxF+7QeD
jFvpZZsRFWTdGlckS6gtRArf0nrAt03Xa/dqrCr2deQ6eNtT8TkohG0xaqjEIZMJmgCJD4iYgMNu
p4rnQWtFiZzCPtaUz24bDYOfFImjndqlfK+7jQNhGJz3+6iL7PTSmkL7HCnIZd2DA++PHCVfRi0y
NyIHHAwQcxRYb3+NN5p9VY5iDpt0iL+hMBE/ZJX6c5gq5SOHynmHanH6gevqqB3xMoisKSNgEQ7T
yizcbOslHYquUZopjKjuXvTEiE8xtJQvAIC1N6UQ6dMEOOrRjJbunaLZyAm+fqx2J07wAlpKKHsh
Bx1Rlm8th2VA+3FE1t/2WqRvR4SDEBOyl0DESf6lMZr8J9Dw6svrg+9sPhAW4J7J0CFLbXULBXKX
QzQz+VwsyhkDmeyx9WYd4RA59qfJ6jt8/NT2D+sJ7DzQbbRG0cBeCUybMz2jlouajzOFohLJWZqO
DB0MBU66mtWge42+vCNmHll4vdA9/jWsuWpTU7ynyLQZNtNUYfUYIYJrU5dvcuVRg7RNqkCzhfe+
iObkPFZzfLEy652yZn4aTnJ3/+GDowXMlcU7luz0dptTiiNWo10f0rIYv3vICQqhCtq0oDM+RCJp
PvSK+MMq6nrSLUxT6UoAzQBRvRkUvat+0Xp35sJv7TsFafTaL3sR/fjzuZFWOnAJVguirXo8MKJV
ODpHVbubW6KXIyHAqYpaB7OeOHFgdJn2TmIRXB/kATt3xFpURI6Khx9cvM38TJnPUZYU7GKnri9R
0Ufvp6b9VHZFebBz9w4r46A/Raa+6uTfLh9PRHXQu3EOaxxQPnWNlJ/1KnOvSpzr08Vx5PAu1luP
txdGTQcBe2eW3PWrryBLCWdgEyGjBYtKKrcy1JFU9zlAU6iPadU+GIumHXUSdqKiQ11/rQxQNiVP
v52oIXJ3iZNOhhpyrbxBauMkzF6/54kNLDMpfuiUZv615/STaaT1P3+8kUhhPWr+PGQpy20Oqs0j
fhk1ZwnNMZLRhZwSUrKf1E0UB7McPPGmHJNBPTlQJo5EqXYmDvAGDKO29lBBF91OfDBSuPTZvIR6
UadfM+h5ScBjJRuBrMsERopLgaFNMY9WewV/tDQZyyPlghdevBxYYiO9W57WOJVuv/5gZtGUtwpL
7bkjI5WepZxiA82Jx1JPljKYFJlXImjoaJcBkpKxel8uWlqfqN7aelCkqWjO5ioh/5da5kkTZkle
nQZ9cmirvb5YJh/kNgkH2M/JA1sDEuOF9O0CzhHXcn0O1XaSz64ZmYGjNml5MMxOYgZdBhiGweEj
fOu36zJaeW9popAh9YXUOWuLWpxNY/BW/l2RlnezNagHT7i9rQBGl8QMzPdaLrsdss/iOk11uYQe
tSHMFdtxfLukjvq2RJz6HeROO/ejfBjre5Q6rPf12NtHur478QaMCxJUgOpWjej1J/6Wc5uIxSi9
laphNTla70u8uKxHr896immpVb9P494UgVu5+SkZORgHgXUvRySgEljBofEbtjU13A+SPEJuMnSN
eLoTaTE8lyZ1LGTTkvmc2LBIfCuVXXR1p3FILhNWpDSOI0f1By+TB2+BvQVBR5UkGcg2j/lNBGRb
zpVWCDVMca0IutYzH7qaFrVW6yAbbIG+KqyPJ8VN6neR0cSX13f6TrIEPZjiIkX0NTJuEmYxOQIW
haaFlBGdf4phcd7Q4REPea1pVUCOLKqTLVe3i9fH3dv6JAvsfMoJBOTNPnQVXcRZO2qhXRtTlKAe
tOTD25a7FlGYyFV6M9BrJ4n+fX3Yvb3nEQIByDM2m/B2782GWia6wqkSSmackCIzPrpSbQNNgVwL
0iY9tzNdQiOf8wMO5F6mRgsNRbSVWM9Nu7l9LLjzUTp1SzhSgEqCQc2GpONl32rOp9zLhtRPR6gT
33qk9sQboFKgyTMURxBnjbQ/tgBbD+CqFEwVh/o/Ugu3H8IszRi7+XoJRYnK1pThAwYTVPhSraeT
nNren9SxvUPO17sfUhSyospU/c4QR7DJveOIwCj9TLxe2X9bWDTq93HqWvySUhmb73Kw6+9zNitB
18XJNZGzcXIUuwJkOLTUwZdEVg9eTyFEm+L5KO7vnIaVCc23gae6Au5vv4rgj1J30lkjBCKvFrW1
MwSwZTohmFu/1TMVqZSyFM3BIdzZlYg/EZCArKwsmU1ukAu7KumSy1B6SqcGWlvJMciozcTnyiYM
QwXssBR0o7k+paZG3e/gItpJw3ie0qWhqYzW21aFxlCoUA8oyIZCqualjpbGb10I/W7haH+ebQIT
XxlbMLf40Jt4Z1ZzO9JW4wLCXTeUXQoTmBNZ+xMB71HvMBP1O5lmxVM9GEZz9/r53z2FYJ04hqRh
dNE3K6yUldkpqsYKa2MSjKa03mpaBmDNxdv9YVaq5oS0d/3OKkweyTPVcd9qKqi6r/+OvQ9OWmHz
YkMBkgB4u9FytWo0q1s3vanhc1fK5BTXmM8jEqocTHmd0SaXoRhDOWT1DSDN2Axl4AUzIKWghjyX
9KfGzruznmja0+sT2tvCv4+y+a6YvyggPDQ1xD1YeVjqtmn93s61r/2cR88lIhWXHD3Zew/wy/X1
obeHFkkGtif/A+9vbrItmJUULrFmd5Fh1kbeo+vkzTPYwPSrKosk5RbRvdIfOriJrw+7vbid9bpE
BAr1TlwwqTjcLmFBx6bVESoO0bNcIAThReH5RtLIu6zo6+Ek7aSmTFo3H5veHdtTnlG7OkDTbbfR
+hsoIgIl4n2L6uzmOvO0qfNkpjmhdNMRlhsdT/OktSlIjTzrnD9E15I00oukJE1RhdSRFujtlHMP
bf0GT4YwJlX/XBRpExRdVIT24k1PEl9VaNWudpCvbTOFX4NSGeZbs8wvzNFjd0hrE7hpmIEhCrza
lQB5+975WJlZ+xbRZKc7v76yLzcUNVkE0qEJsbw0ym6n2dQdSydqN5QR+hfq0A9PYlbb0BqULjm1
Sld91LypXA5ugd1h6ZVDx6a1QvH0dthssCrLzIUbxqlu3WvGgKd1Mpre0yAG/VSU0glk5MxHoWgb
H/i+K2BqberS3iE23w5bGbmtjonHHqrtAd0xR3jeqbBNrGpe/6w7m5WBKO7DNEEiT1/n/3ve3w5R
H+OMEBYO5RN8JoZLE1n6fYEGxNf/MBQdOIICoKwX91lXNWbiTakbWssgHrvW0iEGN3Uw6XF1sFn2
ZsVdxouW3p+LTt7trDrYtQ7Mdi+sB6t51NR8ugBlsr5Oo3NksLZzEihDrd3bFd3wIoOkt+stCm7G
4aDE47t2cTh+uCOEUxSL9109e/evf8W9nYEkEoZQ1IahrW0WbNYqNDedVgvTJOthXC3ZP5EuxoMP
uLftsUaFxk35CK2Kzc0BYRKQCBld6DoVht6y6DpwIk5v3ddIO0R3hhWVd6ORuEfgip0ADsOaWhBo
EYpsW8CgE3UQAYbMCGu91xYf+0L5YOI0du0sRYsCQIT6XWGr8s2AL7cSRFZxSFfY3prr2aPXxv2B
NoLBObzdPFXJ3vFiWw+noTGh6JpOdWrzKr+0xTwi/GfnNRlCmuT+oud0h15f370v76wKuJQ3Kdtu
T/5EOGhMMzZCR3S49M11ex1LDkiiiPajTBTX7/DhPb0+6N6mWiPrOmmkUbZ9epAzCsUooYUGfh6n
hFbf30lfNd9eH+VFnseXxXFrLQz/0pbfZvJqWbkChpQelqWXPpS0WM523+FnpvT6mQ65AzBNqd82
MZbreS+X6tQl3pG+/c4HBo29YpfZY+vvuV1e3UJEcik8LZwtczTjM+7VnRmgJlVoQTEbc9afR7pP
sR5ANeaMHNycO7sLg26qurSuEZXdoi8SYxxGu1PNcJji+DEpXO1TXPXORaBY2AdymYufhlMqJ9cd
jmrKO6GKesJamicqcoVuEhPuk6qTWWOGSQI37Ipi6WAFHeTGZ6ObrVqcm35S9fgglOzEYqD+rDly
+Ctrc5OSRXHjqZPem+GMUuM5spbuA5Q2FwUKwz5IOneCB28Y3jFwbG2WZv0pv11mqLfE9VTXeqgY
aVld+laf7NPYxrVpAZJFEDkQPCasd5OplMnHBh/m+3KqvfrPTxNiTiwun5qF3s4Yz52W7MjTcSb2
cs/vEzM/u05tLgdbaWc98TBlJXmg48mxzfxcOeluZyZG2Cde/G9FMar1F6vpznHnTv4gxj+kNKyp
Jm9wKpXYTEJx2ro8Ly5idZVeGuE4qcv3fMpo4nXLUzLWLo4YzvRmSb3ioBS3N0nOC4YYFIi4Fjbb
x9THAU9eYYR5h501xT8TtBCIVs0azDOP4iMg9+54tGfZQTy+meTtHkJYk+x1RLo6Sc3k5ETmHCSI
OARoMed3JDDD/etBcSceUNhAn4nhKAFve1kZN0E6LLUd5tGoozHWa7E3fxNCusMZz2dtjq9R59Gq
xRNEKPNlQjz5CKK5E5gp16OYA4trpRtt3aPQPqpq0ed26DamW9eBVmii/jwVg0OK0SaN+sZK03HU
z72XluknIBiIuQadXsnBz6M5O0p/X34U6p7QPthxlIPJoW4XYfYwJJJVY4clpfH8HFfd8JCl1hjE
hpk9ZUjiPbld5n1xjfI/XP+MDTgb8xWqIS9kv+dhgQ3K5gqnfBnngLsE4d94qDInUNSqHt9Mbp+M
AaU3LfY78Oo/X98QL+Mlmx3HMIi9dK1BAt/OfdH7SkuUyAxxFq9MfymL6W4sFjv1G9XID0LVy4i5
DrbKDWM+BTtz86H7VOcmNEsrdMpEnt1UlJesEc7VmLqPJCDRFw8junelIcq7ZRjT8iCC7Q5PtoUW
JngElN1v50rLq7bwoTNDxpNvwJMpPkys6MMkNER2ZFS/FQNNgNPk5BgdmB0v4IN0a/drg11bvwKp
yRZZ6iHj6DiLw3VsFcUnqeYfOn2q7pN5PjroeyNZDAJYj5YlT/bbubZLlTa2cM1QacQ1j+3onzgx
1Ys5zuIPq3mgO1a8A34w1C3XQsjtSFy3TakYrQXQxOvq90hmIWt4oedfzO8LMcSTOOEO7D2DxlTj
cIHO+OXPt/BqZ8blZwK63Ma0xMjS3EJyK8yWyQjbvJs/qKIZfNFggff6UC8z17VTBx6bfgkuQlvc
dyYzY6hGzwqVGEHKAIENgNexbZRfXx/n5bWA9jEVnV9kd5Zwcw0teBXVZt04Ie9lcdHc+QlZ/lH4
WaQafhUtR4Wsvd1C/YrCGQUAYuEmCsQ1d2EzMF5kjnL2u87gNdRPZXm1x7I+2DAvU2Imh/7DWgTg
EtoOpjS10/DMcULae/YXVEKmNvSwvCp+SHc22+/6hHWF30Z9ZR7cfnuflQCDGu7aBocaertV3X6Y
LDWL7LBV6XX7rqW4QV1ZVqAUeZpBEc3+/vN1RJuB+EpkXyVEbgdsjUZ3q9i1QxTi6v7q5kbe+maf
x+/GtvCmM5Sno1rZ3tcFFsP2Ie3mMb1+g9+y0rEZXWOUik3GXzfvm7Ecr8Jp7HdWPeTXJYnVLsjd
pDyqC+7doTBJyIchL6+F5tthiZsZurTsIKc166AH08iDtc3yNyk84pNm9VKeJ0TAPs6D+ofePxwP
KiIgG1ebKGLRlhquV5gZJiJxwzJShkAsuXJOoLxepkbFahQf1YNttHNaID8QVD1U+NaPvJmrrlaU
uRmPoq51D7zOfYMcXvHXZLjaQXV3Z8eye1a51vXLkg/fDuXMPGLNRlKZo0l6xs4TjdoIQseSayPc
IOeIFrQ7HpVH0jNEHoGq3I6XjnlkOxEFyLIfGyQoFO/tYhf134squ7dFNh6Buvc+JbVkePUoTnF5
6LfjJc6IK7YibeCRZXnq5p7bOAW2ORtSOQLnv2gzkt6t2rNrbo+dIfDQ28HSsqi73Iu9EB8L69IX
ifKpcNPl3JWNvKRW2wamYmREWUeOJw0R5piWv6V9pShrHICeXh4Xfsra7SPmrpfmZgvZCTm20VDH
a3O0xqEOia+ltLTxvCR9fm9r0vhimk1cXZCrKb+/HpS2UvdrmgslC39c7IEIv87mO+itG+uT0nlh
vugqNNmy7PzJ8brvnZqMuT+bxXhvesVwVqJKGXyrcvBBtbzezE/SHN2vJXZv7xzFPTrH4IDW9f6t
U4WiG8kwT5P1bKEUuoXDxE1dZ1WrIBCs6SB7KivLjIDyWN8HIosLAwmNSM1Po5TOU2vx0Pf7Vs50
DgccRNHVm9ryZCne8BndOMs4DwIMQOAZA+8qI6+s9mRrqABGCClZ5wVxPiOYZzP6ilQoVS5YI3L5
wtWlXrU6V5RgsqLUkAES0Qg+BGnqoRgWFKaea0MwoyEYD/60FFq6BGM3JtHboSjAfIrRwOzXt8u5
1B5LxZs81W9jx1OuZmoaigwEFZh4CWB2yeTJiGp6cf7YjzOZWjQrJjLm5KKN+Kxp/Vg/6lOa8yBb
Is+IP1HF0duf1iQc9xqpkoah3xHytdH3mjHq7iqYfPgN6kvsFQ91m4/4EqSxHd/bam1iGTa6kfbe
chvwqVkNxCcQSTzbC2AXMg4kU1W+yJJly88hUWU++Jq5pPW9bHWYVp502+Sui6emeCPdejTfiRgP
l1CCr03udLPLXTT6dcQWfejJxbWpPTW/L+GHzp8pPc5FUGp5G511T9omqqmtzK6JS2n3bOB5JH2E
fCzrorRd5J5x09GKgHZP3GDMFevd0zRo+vIDpTbdeFQmS5sfoe7mGCp6lizat8oMEc4fXRqO7wfb
FssPS2mz5OJiGSUe+wGrnMucKWr/hLNYvtxlNuL4J8zpV+6TVkA0CIGhjfF8D1h18YI2z2f3GbPa
av6pqvqsYbJh8xJ8oHlZdP/giVNW9WnqJ5lYZ4QWEjOoGnyzO18zlibPfVeUsSh8x2iMQQ9memqr
PH0Fw+qzPqAfin17pPTVo5fLOjphFdknvZ8bVaykSMIhIfhmsUvaaUo199NVh+LDP1vypKqTgA6Q
LZLHaOmd9jFRIIzh9WxLI9dOSVNqy3Wmf5VrTIJz/jY21uZ64PUw0kVAcpA0X+F9NcWDhpqZcqE8
PjT52cuV0bxzZKrj01IbaOhjgmB6bj/5msS1bILRuwCBOxUth7Lwyy6q7YfSc6D+LgBtqns8Tzrv
vVYnRmoH2oC3+NsxiuPuRxwtWRIg25SiNiDsYug6vN06AD6m16CYYyuRQiDypolPHNCHEKjda5Wg
P3carEUrz1a6zMu5VJAX9udB8ZzvCrJvK5BQqx7bUaaVH2lZ7/krOaj4knXKPJz7uu7qR493LQXt
oq2zL9RgXAXHjKivL0tDM08PDF3Y+luHluZyisbO1N8Mlt1Y99J1eDqd8gqwyJ0uo6L5KypoCjyU
he0uH6d8bGYRKLIbND+dliz+USftAIRH1aLEI39NG3VRA11R7e4OynwJwklxKvzRlmVRI2KTO8T1
NVUbZ7iHyJXmj7Pa6fJ9Z8mum8CmxpEXzm1sLX6Bsaf5I6v0Ll58NZ3G1E8MT1nBo6OjRj8is1Dk
d6Ou6vYL0sdz/dCiH5t9iJMYqS5ILDGihlSZTOrs6Cz6jbeY3vuoVQf1QSDhsISpYne6fi8q6US1
31U0C0563COedCksG2wEyvGF/ZcwGiX+JxnG1gINRKvyLPQhHe6yulabiz6MevzA4rb1PzXyEO0j
NuQKUDrbzFTOAmJzYvp7iMtsuUDkclNkKAZrHK/xRKWKa8XttX+o56tx7KOqq8oPStTyjww3ibJr
q0uERDOqc/G7umuG8a0mGmW8V+uumL+wQRw7MKa5GQK7Nbv6brS1ubkKfVTFVfa1lj+kZTuPf8sK
yaQlbPuYVpM95lp63/fVhKG4TOqRIFUrNID0uE207yP6X9196jblcJl7NZq/lzUXSOACPEJc2q7c
VWvYiNvVJWCq3a77sniVicZ61JjwLNRYmOpfkDhr66EUUsr+ks+o+j0jtodkw+QWtAwuXDPFcOfV
tld3PpVm+NECekTvBPWSplWQYv9bX7nzmuZTgtdX9wwqTpXV2R6QlP9rlmyf4SLmDg0f3wWrVL/T
0YKR95kL3OytYwtqmdDY8W+gzzsjTIVms13dF+qQKPeM7dgfEViZks8i5lTfoxXkzNda0RMA4ZZV
ycTPTS95AxA06nmJdm7+3UKhaAoH+h6rXHqfSesLFf8sf5Z5Pdk6RtucmWthAU2ouCSzTrvLGksO
ky+pYdt3A/Ce/gM1ZbM6kaFX1CLb2qrt2geSxuvEawAFvpfUsctzmboADfzCKirX16YqwR+vJmt+
bNJiKc7Z6CpG7wMtjpNTAUFaCUrFtbvB72fSTn9ADKS6Cjm0XBYNONuAtdWRzSgS077GSGcu/mp+
5YVeqVbinCHvKL5ZduXJB8OeW3M6z0bhTA/A1F3v29CNSvIhHr3/x9F5LcetK1H0i1jFHF4ZZpQl
W7aO7ReWI5hAEiDBgK+/a+6L61Tp2JpAoLt37+AbXKYXo4M7rZM6y49lxYMlH1Q8+6p0OafjS0I0
0FfjQu19Mjasnetmx7ZtKqi9bTJjyBu39me/7PPwb9HK5RVOINvZG0lgyn5MXRP2XTEzIduCyE3C
PosjXPlOia7Mjle7ZsF5IXqKbdKvAI6qCgvq5FG/16EXXEi+UitUsuVoriMqQv9FtGczPcI7QI5a
otCosWDzbp/IAFvyD7fSeFTrJIcSFwIklKdvtc5Hawf11imHr+rcCastoNOQx+vMWfRvaPr2PdG6
2ajcuDg9GLMt9GPiMI/9cda/VbuwdXfIZlXV2STOXOBGF32PujRtX+Z5TPvrsKR6vJqxp+F2caxA
lYw92wUZJrmqZq598E/SsPFTo6iML7uuo4Tfpt30ek5L7eVQlLc/bWpw9k9T0f7QQS0+dHC6UBhF
snmXVprhPQhEHb0eg927CtKHmfy8X90puyJNCfuLORNlno5eanHnOQaWpmopow9yGPf3Iwjq402p
1Mm+12PvtTkK3/hzCGDsfHYw7d1/K0kykTd5W1DE2O68nRYvqPwItsh7dF1p/vTI1fpiCOfwfVmn
4I1seBvm2ehn6hGz1r48b7Kde3dy8dGYk2PtSumtMZ0vFsS0dmQCH8UpTm+6ctuK6G72lyMkmztY
3mdQ/5aiwMf0V0+h0kXiYeNdpnFtyIUO5+a93nggCy9x5Hs7qflPn6ZrffUzM50/rEyC4c9psVMu
zqSPeZqb2XOPEp9lQtqanU3lDxpMk31yejXtH6u/RCssXXHIO4vVDZ7E0unkE33SDHK99DQzmmKu
6M9rlXyivLXuw84yMiyz9AxNjm966l5aHlcr80B0yb8arhbDWMY4eBVwVear6gba5f2c6h4OwBaa
N1+zMnwy3rzv30KHNVU+T2YfK7J/RHbXTywJaKKsENfOxCKISiX9mMcnCo6kglOekJV4xnTLHtfg
07YZt716oXDilvYui6fc4Hb8eeiH42/njnIrI17Jlz5wsrWihIV+Hqfbdr7a+vQypqaQNmHkfjuz
trRYEcxFNCjVl/2JId0D62TZlJ3ylrZwUpHMdxNq8Ow75VNGVUeVcq4szw5b59Z1tVPuE/ItdtOp
HK99kC71S6P7QPzXJzoZq312l+Da7aE7FWcTRfqCx0y7Py+nNmyQ5nGZfoKSmKFykp4SJwKus++q
s5N/f+P7tagJ9iO7E8EeTP8F4RZfCbbXUH1kcBqZy/7omyrb43Z/Y7JI9jJY+7SDlqk8e+/PyDyZ
DvGm7+tHd0o7wbEOuuSBGwRaax7pVMdF1ytzEd2ZbWW8Z3LmE/VXdt3+IeuSCLU9KRDGNepqkVWt
eZiKXv43aTfYLtINZlsmBvetsk+nmoAzMr/c+4Ow0LjyB41Rcjf3iAeDPhLnF7vrxCXIdJjOYpyI
XHA5QrRY4m7K1vNYv1hQU4gTsLGzHRrv4q3S5E4Xi6F9jOoj8dRbWkN6p9uMw6YL7/3xcF+msOVZ
PdxhysogPrkz86VGBVaE4ZFFTwekvzhve2WbwtR6E1w//biR1LT5+3OLWqF+0TACxG/tqWks4QbC
ZzWmSdZXpkEGvyNYMyRkmRBf+iSGtMdbSpyyh+P1M4URz+HTTvDtDIP2uPdUPbCd8Zs9uPeEWfXD
7AeC3M307Me8dZfsHfPc6GvPS/0R0cy6+aE27HtHc84pKhLvHCqOcaCLnjeT/iQn1O0Kx7BkQUA6
WFIb5j64D+wQfpIMXCAji5ep+3N0iIVU3hjEOT4fZ1rOelrWvD0cjJ3rNDtk6RznkRbTPG2vpvfg
BXnNAZVh6Gp/feyn8ORCQNGVdwCSXXl6gW7y6Rbmfne0vQiYhOfwGxBH1l6mNl2DQsh5VIXCCWeu
OjtD2grSJgnzI+ubMR9TGZ9EuErqnJXIWpdldOM89Nf0X7Yt4vvY+K6bJ2ET/3N1Jn7xuVpZ7B3+
UUGmZ48fYW0YOTcqAs5rW0LTkXVONWehGHJ/FtG3fTPRvwbnwI10GqPOIs42+aNPBgQpc8s9UMIQ
nxh/5m6s723nGiLGJ+jCfjC0ERRPIJRyDVva/SQToZcHWCP8ig5nV3nPVvnIFYYUX2LNdJK3/hF3
1dEPiQMlLhn6YkfziER2N/1cOs66OFymifk07lJnRQ1s8eRsGJvmmzTeUqnwFGRQ0GU6ebCct0iF
8KxNMflatrm0ZvSKlumkKfZJZ0mOd27zyjN+6jzGZNZeyfkTr3Hf3PjldXRsFxT4BieXul2fSDhE
LHuExn5Dt8vgt9fKAg+ogygBgavHF+N301TsSdj/Zj6bEPU6+tR3x+3wPW3kG3mFp9qWCMwtQ/ib
nYv3lga2x83AzbY3Jwx7U7bnGZtihB/1tGMe84xGYmBa5YbEkFYs8z9/6WK3qgnnm3FCcqbrKrmk
S+hR3VIkpKxQLQ98rPNBMBfnzpGxKrXZiHv1Emv/n9OOgSy8BdeTgqds0MWGm/bnkFeG9x0gSlOt
7nnYsmnPwJQ9qEWS962RX+bRP/Y8PWbKQ7PQ0Zcibr3fMnCPrTST53VlB9LIaxFdTG2GOfVmgoOs
wjF2mp+Tv449KtzedXImWqjtkRn2kpZyFRfLdPIMtwrYEyPxiInuQN5QCaPijTujRx+SJmv83z4x
Za8pCikG33j9YDE+RnkQ2cDnerbBgcGdC6Fy7+AC1seCs1i2rHzB3ZLS4aS2YSjwgs7UfMa3Fs4n
q6UppzX+kzg3Ran0z7bw+0QR1XRyblzvo2+W9DbaRr/mtvN+HH26l5lGpVW49di9mA20hdukTr8o
cer2ooOYittA8VG5gmgDCDLZ4BtG1N6AbiKamcsBD+44ZmOAEFp5Ml/25QjyLlBhUo6+PQX/9i4r
vJRmRPkB9nI5TKVmLz0rpoFPhzqRL4fn1SjWZMj9OZ4xTWhCiNCNPR/vea36Ddmo8DaVJ3PnC1z/
JilLb0zdl7hdVpfq7PoqhyOd+YWIu+xPGEytyhsuvm+t30RtHtfJOuaJ3qZPNEArwQABic75GU9o
Mn3agf0TbMUaRsDJy1KcXFUEazDgEL2eDl3PPKu9SNrhCF/jGgovn4jnXxDjA3F50o3qMmrH9hct
g4/MRhnnzz4tfVQdg47fR6qyLCbTzAzYbtr8c7t1Wivwp/OH9CczldIwtuVrgwytsFifLu8wlYV8
pbwcy8vkBuoh2eL2ve10avKp8bpnQ5UeLzaF1/swrIoXOZrEm1gnmHquxChrUo73tSu6Yx4iuvuA
VWNII3/XgyYmBdEWts/Rb8d1zrNlp0KCSDQX+GvDdAkBns4LACJTy0TYdk6MsqWwYwzaUDKdfi1E
hOS2orvQHeIAadrKZYWSfXE3W7/ObbwPTIoY3p+706aVOnY+2WBeZV/5xu0+xa0Tuvc+J2Yv0LGO
5vfguFChp0GH5slTYPr3tUFlcFe3lozmjGZgLok51+9zYDtwF0yVYFWMvgIGZkxeC3UuCUP67IfP
pwtRJj9GLBkgV5NfcxXHQurOuZmG/2VNQnFPM3K4RSode+RugKFFwYaU5ZI3El13Nx8A2QX+z4hy
1ibkp4PZt5mst/2Uz45jx7XcaB4EPYLs3Du3g/XX6jnur4ROdB17D0hGxU11mBWM5FuLGWHQLFeJ
RyjzV6b36FsSdcl2SRYAoWJYTSdz8NB1/T23R8QGwWH4LDqRJrIc0wjjy9ymY5vyALiTd8OD/981
GfvFMtT0n1Lr7x8+nd5czHPMrxpXAoeemw44/ToK47yvQLx+rrTULSunbUqmYrOOh/JqquN/oT9T
4EaMU2Su2owZeDT+xLmHy+NUO2PRUVh/8e/nbFXqOsKz+BCQLGWxCdTXyo8me6kjoz90n/UoQHnS
unJg4JNYhbDBqaj0YIbBtDRJFSYyeZUka3GAm311Lz1+pqrgup+rJGudvkD7cn72lZN+c4WTdg+p
sMZ785WS9Df+1IgKHfGic6qKCp5vsK0ifvW09j6BgfW5RaSx4PfawBHtJYfy4tmNYAeOtNmLrGH4
vYcOUL8pdxU3U93I+0zNzURZS3f8tuwmUjhR47Ly2JL6HFbAq8w+2R4Enwfg0jafSYX/1SeEBJEU
xiWA1NnM4BGt4IdibvygMHGo7km7taYQoTT/+O6dv8Zk45z39AP/pjlhuhmnzg65q8OD5YMS7c3m
ic3MJesG0VVrv2Wi6sZ9SoshWYbfU2DnpZoxKKH+2nN7mdYo+BXeJp98scwPV6YBKdgMD9PDSMSv
X54pzsjlPm/meyun+GfMAvBf7bXTT5E5GPjVtaO93LWhf1QUF7qqbpGgYYvEP+WpJ3CvIqB1mcoe
QID3zFiXz1F/vg7bomWxdmf0ie82OTnM4fgRqmTqMShpMNHDKiT6kEw7XpHO1oS0r3FiCl6bnC6C
LhvgcEkpXzWeGmM+hbY5KsMN/Xw7lV+x2al1kSItk1XNLsNeYpCed3UkN1ODaP+q06M9yraXVt2d
/mHeIa6MTRnq1b6phQpXpeNk7CPCbzybmbP4ulr8FrJCbg67H590UsHHvoVdEWNcoIu1VsFezGAk
Y6VJhFjzzEAdy6NjaJjVMJ/nc27GuC3sGtoXaW78Lknve/CldpkCK1japEy0Sstu2PDIifFLvAAm
+OISusvx26Omx5U4pbjf9j3ry/FgO8ImbsHCZq8b4I8unJqLCUc+wRGz2SmfVNu8mykGVOfZHb9N
3nHQK+3x3hcST8Y5X800vlnVKlWS19B9ZbfutgVrbfu33piMSjEMOirmvk3fj0mp5Kqsqn9kkzM8
7I5ezZNgZLpvo2aJae+9/WsX7atfdFApDnZL63iWsJK6/bq2TXffW5Vkl7TGfL+IWB05jHZr8wDY
sq85aXfZgwohhee+tnovNndpHqEd9boYYr+ey55C88A4rPAGSHSwlnIh46vQJwwTYs/n5ga7ZRN7
tgRgEwx1m9jd9uIWx6Ss+Lrgq6RwWD5j+jE6sa7shbO+009PG3GnpAnne9P7W24CY/8FdYoeuPcn
+8wbt81zFDnN/tCeG7O+LyPxM8U2ycn1Bgpd3KLYn9MJMmphMn/6jhU2EHraHjWO2Gow36w+nTo/
ZarqwgBOnBehk/3DPRB0uqzlvtdN7HwNhVv/JKFlSel7esDq0zIk7uCvfY4ceHIfdCAmQoC9JnoM
6Em3gjXj+NVqUf87uIHPnCm6fw0RjQY5wP9k8qOD9FgI13O+d4dDfkWfMQIW8KZtVzmEY7LgC6bD
z2WNl38hjXNj5PU++FM/Z1gSbTEPYrlvSAarcLUtrd45R3EemxkznSkTSVuiFzdLmQYp20RlUQ/w
a/XOasSJRpmjeFdbueuIWcDVzRk8REY5XrGZBYhoDrfxLSGvEHktnuVEhh5a/umObISEVMvjW7LN
u7icUeZsJYDRVt87Qo/+iwNbdLiIGLSXct0mT7Mndh8MR7bfPIPlII2vP0ngAuZEkmzUuV28cPDQ
csUulXLePM5Gok5F33ke7X/BzON3SZpmVflkx+ZvqlJLUIS3tvyzImnC0mFfyt+X/p7etUw06cVE
DRDa4bXBNQubobk6A9uFq57HeXtZkY4muT/uoIAsPjbmZE0nWyEVUmlBN9u1zG/c0ReIXvV+V3ur
UfQhvvelO5LGXgGvaWQX2ex9mWA1c7y2qH85OYMEt7096J+RNmlSSYZdexQJ0QwDB57gS6DAzO57
LuJ4n6/tuviVbEK1XqbZhKo4TTr3OQhC5t7F4RD9x53Kw5kCBPD0Dbs48yA2kUOBpylBg67Px7nX
KxDl7qxn7gBZtfnKmg+gXnRHh+nfmmbF7satKvyuoX/MGJbxkRgzPPImoOn/fE5rXR7aJw9yOgyh
iTx6/KmE1z/Ibsne7eRwnOG4AT9uo70ptsKj+3myw6GrGeEpVI04fe+u8/Rp6eqi+mcgMzxkg2Mw
tnQTp3lIMMv5b20aaMteqpkToJNkQ9XF+zrT1sOxgNhGBB5rg611ClYL0QdK3G4r8CrobWmMH34b
lTjwolFB+oyfIo276+36iQXGJK5sDT35kCZR3T878lzEF2RlyrmDXULJ92y4Lfk8e+f3rDWKpZjE
X+GR5Ipu/Y8nYvFzHa3D8NLROQDO16z3izGNNzZ+gQy6qm3mhOs+abf0IvaaLZcTBZ8zXTd+dRyY
VCObi1sXJ2cx0aC7yE+fb4y682UHgJEfHMNG9nmd7f75PIxeJ993av5HLXx5vuP2x0eOg1UqK1a8
069QB4u88LIISCZ+pg5elxUJ3/f+8Fb1XMPjNtfdb5Yq3eju76ZRUhJnS05GHuow/nFMwYrrMxBX
dzdhkx7cufs8uu/hnvKNnKcMl2pJY82ljMPLyTW42k9uK+VJBuzG4ogAEd1E1xHgysvVyEbn6ZxB
HvKQlnUl5O7gzx7o2zKU49IU3fus1JNvQwIDBYlSth1v87HyhR4q9VcA0y6a3rulcWRht0B1j4RM
ZsFlJk0ne7NbvDmXNZ62ucLzXE6PTUpoaB747FDvIju6G7vmoF2LaQz36alpB2Sutw9pfxwzG8Vf
dvzljxePJ0zQy7DNi95ttBCMVMF11KrDTJzBmGbSSvncH/P5ezwldWuj7Nzp1K8/dnAntEbbwTIs
GEya5MpovZV1L/Qvs7H3q1iO9T8sjKCmIkJyyMotPkcExmszvGxRfMp74RhTAAdthXKbTwzUmjut
f6XefNRxWhdZrPWvYTf6nhst+kZweshESRjzD4vIznnx9pBhd4Hyz4lJfxKUPX8kO5rFWaAGWlT9
U2xpm/OIqDyQhourDPtpvLZaDB/eeoTxxZ2HFaigOX4kAKMZtWqozZ8h8PqX2NWAeT0diMlDpazz
MHTrchSpCeLPnSb3I1+3KPtrzcqqQijd3gkVZUTHHuBWdS2S3yoIRXih+Gfh5yk5Z//S0KwdpexE
j1Gi28d5tLWxf0cIo72yNA8egbuA9cJJfibKJboAb6Rj7rTN9jv08SJfoEZw3YTdWul07rbLPk7r
cQnazLevncTgp4mwA6nY+I+VGzUYqCEXi8qUoYRFTtJFP7uxAQVIze12EeKsf7HGnn+m3fkKsTwb
yz4JMxBvnY3UTh85Xb6Qbd2Q+OEnlRYr2OjS1qcp7b5uV8LlQ12QpSNX8rkpUXlDdrZb8uRkU87l
qgf6SCaL9bAbhjRpyKywy9l82up9uV9aFL3MTFn/g/5AvsBsdZnAYh3daR7JgGHMBHAxZ9GjvB/a
5h/eWvFeNAxz3wOMjzyms/T8PQnUCcVez+3fpOFLiSLbrJ/QlyY5dLm+YflmxpeOIM/hQmShDr6p
Mx3/7vPRgzW7K8B0sjbnf/jcCqYDe8N/Is91nnqZ6ezbCQMoeOmCcfvWWG1GgEZ5OHc4DA0dxByd
7dwqsFdyGzl7UkrlcPjT1WdfqJFGXIPaJvVFuUmrn5Uz7DF4exP9bdLJ/QMFViw5CLvrfj5pipDr
BO3evZ+Di1RSplv6l9xZDk59dH01jsfSXKM9YfOq6cGe2mnsHyyJv3ibCNgcId+Vwx7jWKo16qf5
M48g898sj967uKu77EUbd0pXO72vKhEhTetfAnLMBhfHp9Y4XP/enYduCURTgbGVAduS7enUh/L4
dSqDLk59Fte2S4MGbHhfG1r0MVoujReJvYAgNGZjMUAB6cs68chBGLKDDl7bmFcV1wx/Q+Li4mey
M2TUZuSYbyLqZSlt089O4XXe/F88QKLJ9zY0eIko26X5ZkQNuSELAEcDTC0yepuQWpA6TbLkGm4/
ZLA97tsHob3syI95jv466zYuL6ez0duFFk9HqChEvPWYiP4OHLNOxRLqYyXmUUCfIf0KP7VzXAcn
r89uNg+Dtad/uQ0GYF8uT1G8A7jnFN2wrtaT4pVnR9KCzcxWVWwdYH5ka5dBOQpNS9/ogKPc4vNg
vHSwi5ijT8UmYyZpWj/EU2PjuwSN31qukRbn/SD6sKla3kx02Y4w3Vj6RGMDF6+LnpujGz7NzaH/
Y56pmbcdd/wsai+6p9SsbplZoxhE7XhD6s3g3GtphcxRVk9dVbd6/Hyyxv3VHWf2Es7BvNPG6Pbf
SkcJ3swGdiqEYaEPzm03/y45A1ov6G2vnXtuf12n7bf8gDwX5FJl8rGbuvVegTPitsKu69aYejp3
5eD/ZWaXEA0DX36ZEtl3pVYeq7d+EYOX97Fwk8JL1+P70MjjnnJvH0lSdtltho0YSm6nT8K6/Beb
kx0JteOlJak2J6bJe8MHn9QudLbYm0h9YftxZtWahvrB74b9I8TTPSqmmtCkqt3PgT0YCbMP+IMO
If7ZjokQMaruzRd7vz1u5NL+a0dokzkqfJxk/VgGQX6Gnv44/Sm+LKh6YBMQUJZeRhrqm6lV2zGZ
OIo8NLv19ZCvNqMX9492/hqlnfzLfQgBpBdD8+amblPdKr0tKR1p/TeFEnhJ05pFK2kMA2wRVeuP
GtcLlrH0xek1yupoKHs5chdQyLEU9BsIRByaIaSeHSc14gj1bghZQA0LGUPslw2O/lNmD+oLYPWw
FIiHbFtB8WBt7EzbOnzuO2/8HkoAimIPPRnckxKyDk/JJCRLLd/M81m2jd+wQ4NfWbH6WYfrwvuE
YrpGkcwBm8aR/T2PcRXppp3LIVYh64WgY2Y4LJ7VV8UUMb6smXH3e0ye12vsr/ra6DP4tByp21dr
I7rhfah79EsdL5fWQfIWZ4d2hIqE/Opubeu154vAm/KB/JhpLSLbh8CLDiyFp0UwKZXUP+FdLf5w
DNvR7kBZkKMP3Bc7g3vXI4Jh9D9xpylWH2ucfO2G0ZRDsq5/jr4XNS86JXkZlB96rmH2+RUnU+OX
rIijpoBJGLjF4NbJzyg6MF84WFyXh1CI66c+ay6JjJOnIdz1bz5V5687n/NcKWZQ9y4Yk4TNGRRK
llO1oAcl304bGIbdtPyCUs3ADmHcf54Sa78sHKepaGtnezxpxY/KGzv3Fy7k+9OJt1Zz3R03/bwj
LglzfxiMvouNpZmN5Nr7BQelGxDpYitYBHLDBGuFRQqQpeqJRmHCkon5oE4+bHSC2qz+FmR34VzP
9dsyhKK9PyF0xEUSbrvEoSoJDDmtbeRfWmd2KQCG2OZSWVxw2ZoPmXs945gVn/aG5cViDaSK3quX
iScUNn6U126ysy3QWYYpY30c9d3uaxhPGOswQMwpDUnfpV1wzwyEdM1w2qOCu3J3EK6D/l3s0AUv
uHxCEPH8mcgvd7Fgq2CxJslFdLgzrfh4NP81bZs6Pyzzk7hOYGJDwRM6bR6pmvO431Mgo62Eowqc
d0A9SkrSvWFgh/hQJReTAHkW+x7F+93uaVjgce9bSjYsOcEzPVNOpli6PzNIrX+7aPUHXkK9RFeP
GSS5/U1qc3dyHN9ZpXam0E6d8jeV4KaGaON+bkW8Q1BG8tTlocNq5UgW+a2r4ZY9Y3Irmkuwj8d/
fb/qtiCZLw4uIaMZWxpS2M3VGH1wBWRJ790vDvX62rf44z4RTzo7F8avhAhvtlnJlR4LELMDw3Pv
0Kw4Tqn2TT8GqyGCYay5B9K05+N1HPVnG+LYXNN2rUM6kLa3XDhOqJ/igy+vkKrdPq0SNiewUKSD
PNM3Wr3DVne8RLXtxKsd2PuXsQlCc4mpEck/P5mTDySw9XE5WGEmD12WLr8CzjXwh/QB5OaYQKvc
Ba/FE08K2CpWj7KgedLP3ux2j523hJfe2fbnbG48zAQoCS8TuQNfoUgucWUHJAyQAtMleDZQH3bG
5iD4NCehFYVWOI0+kHYdfom0yl5lqM6+ZNUvicfdovEd0V8gHwX0jw1ouXFZj6W1c2cyBapCVqDv
VgkbR0aasPs4jVjtV9lNcX9neccvSEB7TNtiCDFXp/fnJ/Q/UF3UhiLixhPpFGUbNRpFPRZxCctz
F3m4ryG9ro2Yi5NgQV7uhFhxwEwMJYukrF4B0fAsLVRXi3+GzMnzmqAxOssus/o3rFi4wA3Q9spm
I7SXHe115bVN/YB57TpXW3C0X88l5lm7LTM/n6dgbGeneqOPi2Z1i3Vr2++HA+qbx9RhiK71j0Eu
yRN76uMTVJTzzy3AEV0BKDcADSRX3EqaXk5PWxvCexn3LaxMG3UfZvZAYXYqYelCuj3zmcXOZ3gy
5vexwZxkMOiStyButjofG+zIbpD+/GjEkT4szZR9IdByeCHHZfi7ZIZhamnC9aFTffTW+tv2OmnP
fHPnIKPpyLb9VfHiwPnnaPivUzT1do3Mka+zDv9Ky0mFtoWvWy8i+SiVdem7kN2VYeYez0q6bBKp
JTJKiO/WVsb2t2fA3eftRs5fI/ltTZl+zm6grxnYePkidguVhkd1w42r1sTq0h/jfLVeMv6djyG4
X+sovl+MO35dvMV7FOHisEUNGYmicW7KbGLTFy3+MwRKUzFG75+gnv5pRlg1eJRn+djhROQMHp0F
TkwQWWRt74Ym+4neDkuP7rZ+mtXVTeb1FR5c/PV2oK+9z0bPOXjZuw3buzEQ6zUd0ycxg3/74Rnm
GO+yX47U8B0ib/bC6veSZcOncUh9tpvU2mLKwku3ncujwNthdM0PCAp/pdlhIozn4wRFMeenBFgH
8fG0zMv0pdaYZBbtDBFn/9rODuMVzp6mWNN5m0qYcvHX9JYlVUXJEhQjs+Zz1MQJHPF51X/i2Prx
pfeG5Nkug7rfl3gRIL9awYRPJ7gj7faCTp2nG8gAtnc6muVC/OJkqqbrT8xrZi8p4rSPvq2+dT5Z
BJ8fOkUU0kxCv07OKP7s8MVprXBt+BnL0P3PMFD8cLQTfhkd6b2yzJ7e3GWQD0o4+1K6TR9cBLXi
yZs2WWXg0I8s9emSzenLfxM0S3g209HkaTjHlYE4xPrdz17ONboRjba1AmYdfni9f575kHndw8C6
+JrCkWZfhjf6Rzye6c+Vqv/gsy39l0kIR8mLx5pEweU3QNb0OeoCUeJ4xqFy/Cq8lS4+VeoRpAyZ
uhR2fvfr1f0ZoTypaAPY3W4KuC6z/ndHh1BFbe9XZtHh15SzctfvW8s2A0NXWvJ3Qd1+wyGWf8rR
if+rzW6iiyMS8P2i84E7d2B5SCorVPes9f7H0Xltx40rUfSLsBZzeO1mR2VZwdILl8OYGSRIECT4
9Xf3fZ6xbHWTQFWdfU4d0dbiDyiu7p4SmV3pnF3xs9sE7SeXc4xyl3tXRxDwCQNh836PNdE5rUvS
3jkSMhtuSEjUFbdbf/uBKF/WCF9OW9XiMZbN+rrVo7fu/El5R4Mx6FuY3P+qlpFNtxKB6kKxJgzW
kSD/QVZA97US3wM07AbVf2OZ+/z8Iq8YjSjjfTMQ0K8R8Cewio145ta+5efU6OPPEOBE/lNjF+nF
7QLBKDL11O0YIaTGJgW2AbPwvhU9/phBdtVh6ZX/AEw53GnwyDsPfmOnY7k9reSElXvwPFdk4SIB
IZOSo66ljzwwKeyf06Fhu6vPAPE9L6bqpUHzBi11xMq0ueiL79nmcsZfBUGkN9H/LeepyKYIr/cu
0mFK0xBW7JBw69KykpYY8YeUMvJxw3GhmfKa7T/lMjdBWwFD9INke2dzST9nrvJGU2VRS9TAFTZ0
Mr+cbUUM382bV6oz5YgbvPjaqbwrfRgzoi0VYv6v79Ti7BiuOR9+qaYIYBye7ys3YPDnRhVL92cs
B1k/xQzcx7uudj2PVi/JxwMdyxYy5xLNGwxk2EKlNJIFxQAmS52pqR022igZuWQObcNYlPt1Y6Vv
z6+1NN4Vo0djL3QZGoLvtkMTt8/aJwt3QtAD09Nnii55HZVt9btgBWru7ZHuq+1YxSqPn3WSJ95D
0YFFH8KwSC64Yba/JFhX3b603VyeS7qA/ll2lAtHgKB1dY7l6HbJ9tiLSMXDcaLDqIvTFDOlq3aJ
MoPBdpfiVfuhFESu4cbTW/Il0RwimiP0d1wN/mAtToUQVnk6+SMgR4VTbmPjZ2+RGw7AsQnkgt5y
hTNYQE84920PuMhuOFQYOtreqb1pgOtGT2KDLXTdWmT+EpXuo0RcSs5eN+mcTxL9Rv3hYPOYny6b
co2+eDlLNT67aTPiBH1W6XmXGPhdn6I9n1ls5SRTYieWhdEnO8c4qZbibRYxl3EyEy35CAkzzswx
Jt9pWOKJbeA9cttZXgzuuhgdhFr7GkAJpLSx67Lsg8LLCSdvYTEPFaBfc18Gsc4zfu9qchDOvGT9
yXdRgt5Hy/prxlTrvNmR0/F7ip2OPcSrrRn37Yqp6Jwvsqo90mU2qtXmJZq1Oz4OiLjeBbt0751I
yRih44MRPYZnoBkwQ61tVz1GAzIeHOTk+IcAtSY+tX0u9b8oks2EOAN1/AMnQy4/e392kZ4Xz2Mq
4q+KGtVUg1s9rh1OV2blbIHx9hXmo/y0rdGKsEZjxnXhO0JT7HYAp1mREGl05wBr5Bsej8SvjsLz
K/9nqatYPCByWr7ecRKTfcxRtZI33CyYChxZ9uTZbn1aP7fgwjHoo/Tzc705cb4j+t1ul85iynua
0mrKEfhjn55iE/yl5Y5PKynOIpntCvTkTFp7mfEHSGTGjX1YP7Fwg1N4SxwwituecAY/LBkbxydR
GuYfu0KopkgJvGcLfXjiN0zjs+vEDXgy9uO5veBXn1GM4xH5fBctfVGQ3kTbHP502mR2fwV1lOMM
WTRGlQP24SFH5sQBdcsHysd0PvUFlc9h4J/ouVmrp0CffMsaTP/CgZ5QWs/VyIBIeoPvfw+O4BmJ
p0Z4Yn/D5Kl4BYYtZQjIyilaMdeE631uGNfusLOKPsv5PuMZ4u82Adn7Qg4wGIzhc/ejdnpfPYdQ
QvVT7iZo4YrJxPhvjsNQXik24xGLUgmvDRMU1MXV1alrTggUWvwCNMnHf6Pqw+kiPaa0B8jeMueh
Law6zfG8dPfEKYiUEXudDmetVmnuhMzzPHNjINB9ugR+8I3VNKgPhNwvy3MNwySOE2PA6oH/W4U7
GyfMxbAco1qXkk6cEWChtoMovCHiKfWI1smcply8zK1bHv5jwpi7+KRQ1EqieYvVd65hqqp5OXKn
eKgGYxVX4o6NtCbhGGBbA2J2Q4w6d0YkgdqpdNalpaGT83gXBCYdEFonXQeZigNhNSMSbd0fYkVz
QFmiE/8RbZhDAG5d3zzwwOryzH0QLe/L2rFUDTcD//0mCcMSrCNmr7sFNMjcUGRb73nZpfyHB1DX
x6J3/ZBjDitrT/xcWEcnq8h4z4p8GOLwnIeE1f7oVf9/TYG12Vf01sDfdn7hMPY/JIyC1ZOO67r+
Hty64F11c+ngfI4db1wD4hjXTTgnoleMRRvFW9SNp5aPxA4fkWZI/+VgWPEsk1ne++c+Cac2evdy
HxPzrmR1QpS51ZxUtFGFapOrHAr5z3CUpHvRmjo9hoU2Gvp62JztlK9+s9yTQY7/daONMs+x7bm8
K8JnXuLFuHRBftOt+6Ulu4c3Y/K96XdPtLqLRTFEWYiOVc+aj6c57cem2zMGFfV9HDYi+Iq3nnWd
7CGa5VEOIesWdgMfYungScd3d1FRkOb3XRy5DCJap9iCq0hG0x58DkxOWljG9M4y9e8v4AozorXy
ZP+gvKFprjFXLArOgsLRs4l9XFIepm1xj5FkHHtu/ZVliJhi/LH49EVT9GcGk6nwzsa1g+++j4YD
908Z+335KRviunwY1HqN9A6tcZsgmFgvJXdmaiKIoFrDBa0uc4xDaBgqePSOy6Svk58ynTosLFwa
7qV2cdkQhNTE034iCLV6kQnitNy1ydoDGiMDtjsrxir9NZIMOBVM5EVZlSQEEop9DMY6WLwDifyR
b56ScJbbBVv1IH9jikDl4LfwxcswMOq8dxMA6jIbREGT1i3rnL/i1tZsFFgYVeQ7DMJAzb3HEuu7
FjN3g060FWGBQzQX62mkbP0bbpHS10DnJE4IE83IJLFKhx+bU6bjz1KAEgSca006XFGBtGAOiSrW
j1g+gpzmpuFzKrMyWZA4qXVUtF+LpGlOdOhDBPMUdu2flrSw8jki2aL7Bympyn/+clu7uZs0+eNQ
7QBslhKtchRuLRVi3MQ46GfCK7qQGWxlig98DW19mUFT+6cIBqF8aV3MVsetDmJ5WWytqYE2Yp7a
i19RS627GCshvs5kCx1kY/C6X0ZqLiXy9DQ1j1mmoTPHdtCixjCuU2tOZei4RZ/VBoHgjHcTIT6/
LVa7c+YmkgfVje5/VrZt8wKaH04GLpV379rBcF1rj+ko9Tke4J/9nCb5H8j0eRG7doaizhQkWJxk
UT7Ew29nbfLNnm1RxPNHKAmtkLvSI71pVxBNQpALQg7T+8QUTUheb5jQZK3eGsWZ6gpjjkNaJeqr
G5mwY4l03PUTzMJIDBbcP+6bD1bDzSSCqh8zGYCcPQ6eTZC6rOsUJ4cEMAiYYFgEAyS3yY/c/hys
hok5ElWiBLqi0Uiex9arb7AYuqiPiO4Q7+1661ifcgqm+dzH1Pg1JWDdiK+N+QY0K+aa9DOYe1Ia
9swkc73u5jio27/U9QWwLhmztCohImx+b30dK6I4mLC+ovvM/r6G16biQjiVzwXQlf0o4L4IphBc
11mfiCj4w/2iOBsxlpGnmldMsU1JCkC181WYq2OVVp56xGspqkOi7RD8zWMnNtM+cLpgOdZEdNXU
JDDLK//AIhp/MbFir29AvFW9d0XAGGiH3Q4Drg1bD7a7qAQhAnOCjCEco0mPm6QZ2Eadyym8lcvF
8C5iswLah3NVd2RF6rj8p3OOMyjRYm2XNzzXiT0VHkkEAOp6LUgVp0B0b8Yx3IwAgrQknjv48rfd
ZL442dAaaol5NLwgEfdA/Eaw/VLfA9hg5a7NjQkY47nqzlU/O3AnLNMgokFPjW/fAs1qups+EQ13
eImJdxBxbeuVIhLz1jcBIuN4UiHms7NO17bXPMmDWH+QK4FsdxzsxDTGhgZn0UlS9ZQZi0891x7F
AlV8apKCLpeveglPXThHEJTAS56PmWxac6D43ha465bca8N7PvfNPs5r6Q/HQBuT/saIyomVOYnW
LD8pKs++DSyo/YIAC76GwF25xQaAouq+nkMmgAfQUuIYQm92yzvXkwLXF895PcKMaAZPGWuF2u1e
l6M3fVJ+TurTW/Bgs9aXq2q5bx2B65NCLB4zO+MYby8873JKMktVhZXWxFygghbK6OTNafBXJCcl
mrmAGM3rjd1RrSQYPBnSdTqqZrL6h+d3elkASpdSBigOA8TmBY/X7E3nCbNfrckm2ub+yY15syWz
/WnjER5Gkhd+wN2L8nmjZ7bfDVSK+BWyXW793RTsVLz0HKzVBl3quOkvPtbenuwYwUDhmFzrInO6
Qa8gdiqhj3ZMYLc/hJRhb6JYM4HHmxqncOEoYGUl/F2oNV0/z6EyQu0IvghEiuQImc3tzYUbqfuN
nOJpPDBjjHsJ1DCZyM+CcEWuPgeU4vU7yxN6aHIQh3D9m27FaP8wB3D0H9S6yHudsa3G/8q5Wbz/
nFVNptmhhAat99BCTy/TIXekkSflVBPv97SkJk64pIpFh5m79sRI7GNATxwtraOr9tQy5CeLwcPI
fu6FYadUPLTW++wL45o7ckyVfm3kkISPoxK5fB3RVeufqgfnOpbLlg6PDhJctPNFULNkh9a++hUy
8c8vIcg09wi3qJsZ9lxXe6cM2J7oovsE7xtD/+jVsdSsRJ748vYTELbvV2MTf7xhk5Z1WiNXCCpn
75ugu8sLZ2s/w7AN01d8bJj26ZMbT2buwIl8TvM6cs+KsVZwiHtOoDvNc6FOJDz50D2DQ1JwUrKA
IrMrRvMr8R3OcksW2OhBwmo2K4eSVYH/DIuzBefIjVKGnmTczLM+jUkKLIPWvWy4d0IbV1fDAxZF
GcaBuLugRSlvI2w6YJwzF1slDh2KTai5cyHIVMZ6jhLkqw8TMf4mJKZr5/1SIA1T1StBKTosrlxF
tiFe/b9VW/Egw/jWmC93LHpkjdIOQtMX/y0+5cjA+scoX0+gk0v1GCrsNmyi3vzyWLRTEZ51cDMr
kz1Bb3Gd1g1jF+b0fr4hqRHu6we+NcfSFbvdAAewFMq7YL+WwVFuotMUH92G87/HtZY8UINJ99ng
lLPjAQ++g0eAk3V+0LWK5LFU6xwO4COpE/2iVC8JD8P6S0s2dZHco2uz25IedJ7FFw1EuPJEQyyt
+yAAZ58ycMuCiO4K84ap79O1rCRWUV9q+2/Mq6p5UA0H1qVc0TXuJPwvxkDuLEM8SeO62SSjpGSA
WBeyvs7IozXBRBuHGXvSFINtMmJUedz4g+mLKSM7niZyraa3EWrkdr71fhx9dJb2/T/SEpLhfY5k
i4Er99YYy51EN/3AROMQXxLBz36YPvXHo6pk2n/BCVi6Z4p7p/qzDI4ZXoAdBYUctkReY5ALz7wI
S1wx4plbbhmIZdu9JN1841Zc5VL+j8mMS9JE7SLiXdqrXEX3Zd8C1I8FLMdx07WZT5Zsl+oQkHQR
EswwAl3cN0XM4C4N1rX70QfBkD4NzYbkuOiZ33VJqN7cjJVr8/JzKfl4B2qfkLP31NXMma4tA/Hm
EPLZp+m+WYs0OBVxMn5NtwQAfJ2phR8xvrv8SmZNZOOVMR8qU8i8yTlRT7Pn7z4ecP9950lQMZCH
9Ruo+T3EhvpjI5JgoWIDmG0o7CMoTmC1HPMggMQgvloCTPUbepSW7wjFiKK7fp7K5QH8YNlufzFz
035JcZt4UjPGrtxU2vHJLceiiQ827V0mz7n22QcCwoqPxUjHx8iuPG0fuTd7lCih8XSAWPbNZLAZ
p2VAT1A34dTBDPuwAzWDreoxTwMl9phA9fhrtdM2nGG1+2pfVBGpBwnlDnhRVSykfrJcZg7DZLcy
kEddUWmyjg9B6bfp+zr0KSRvMCROsOP4KhX9h0dAz47Z2Brif0kU/+QEZ2lW4XtL3jeJvR57ZZVz
rB0qt2ZV0hj2Gg95r2KBqSwsXLllvZO3SfBYuB6Vx6UJFEudI9V7dngGvJnL8JXGyme9NItT4+Ct
Th1/uaxjS8r0wuc74Qe2acygqa78I0l4jvfSdrLSL6Fl7P2uCUxwfzoJyucxJ52kvcM/TGircUyf
5LuoDPOIPIV4SB6XWTfdtammHltoUQXJVJ1KGyysOhx94vVrsFxbQtf2t6WiCOJe3dHahxJw8btP
54EPo3Td65KkonrCBTfQCo49pUwmMYLIkzADqvAOIhFjXxYVJeo/cl1JOEEHelFi7GjGmLYVK0E+
bgdkX8anCdw+fZioomA8EORk0ieGul115rRBhmLgJ7zkqx+oen/aUXmMDfn0YP0xHzISw/nrBu+z
sJTLuzVCTd+RuchcGR0odvgn03rVF4PhNMhq7ilV76tCMtCM2bLkvbY5eJLex7Iuti9N/gXpbyyB
6oEUAL1zHi0/kLM5pAquFBqwZNB9ICEIVK5zTDI9b0hRDP1xNaVwZ2Im3DK2BYA5cRRtdfYqrbvy
4ZZ1Mx7acbPgSxNtmHxqGAo41WW+1WUVhQRGQJnNRveASQCb0ZwU12gx9H6Pw5JiUYCyD/X8j04Y
h+QeqeeGW8mobtcf4+KSA3Zkabor7+j6rfPfNqlU+bs5HUtPHL1gbWa2As09n+i2ITxkeHRz+9IO
pdO9kuqSRMsl3vxgaK84TXT9iCmnPvY0381/DNCZMKFVQd5prKckiHju/OYu0Uz7Oujlz4opjPuy
2JZX5hJJfHL6vvpbFkCou20NZz9m7OpMotttHF/+Uczp9hnwUvzNDTlNrAkiU2xHS+nfNcE6Lv8o
793nIpAVKuZcpm4WzliUMD0p72mdmFEdW5GXzUUwcjp2rS193Jnr9GLcG8sBrGzib5eZak+8yEKO
DLgQNOWCSbn+MRIrKB9LbuHmt8HL6bh05WlpGDp5k7+8c87Gib9zoj6yH6OxVBg7WiW3PfaM5m4s
qjdvj9OAJxGX4jaavTu6E41PYG4dASoFC5bxAIHQlgpiyVvxlcNag8ofJ6548jDiYopfuHic321b
Qn1j9PGvSxiX/QnCmcbckAfm8Yz2dLT7ufFwvZf4vnKGPRV6ut/ZzcsQ6uR/xpME3cewUW/QOj50
A1mn3s+pS9il0fbAZudwHlRzrRPpu0Scp513kNNUz/cV+KJ6Cdl55n9C3ergs+iC2XvKE4YZd4IN
pONdBWlANEwbdd74yQgzCC+EYrXXYVIr8/ZIpinADVmupzQvScvllxXNpW7zXEOiFn3k/wbPk6Oz
H2vS4C6AOHF9LP0Nv1bkOql4nKrWMO3uLB3PDp032T7KJuyWB+ghgiCW/0fCkyRdPgfwoWqXtDrd
rmknIv0luC0TTbnIUJOpiiz5O1hy485wboRsGbgT9Dk0BaMKnkDelZfGYdbKmLHXVSUZwqZdvB74
4ta0wxYBKoGm17dd2uzDYGtgvshgY0IKm5tL8+kzMA1AzhLm924zieCOMipy7goAvPlOYIEKgEOb
vpk/gzBU4uqkkPmM38PVA31LJzOePYb44S+RKjLg2JIQLhfdNDhNh7RvniBNV0nF5cfNwQ1HCgbq
moVTJYHhItiF5JgGzj1KOacql59MVwOVXHdrMBySVq7RsWVKHfzwSD7EOFhjah0y4BD9i6Z5XbKE
LhwTab3YH6uoa32cvcUnYamAj3z01LL1N2NG9My2cGMObVcUC3BDXdbPS76kfuZwo5ePtrU3A8JS
f1d4dB4LeERceC7M8yFqQ/uqasDqe1+QwnW3ckQiajWjd23xL1EiU3QwKt9ibFIvDOlwcBLT5Pgn
5eGWhjZnYv48+k1+aTnysCPNoPFP3D3VtEs4yJLzjXkJdkRMDC5PQoJZLJijCFMTQSb6CWK28f8s
ZEoUuEUDNv4JcFY7YuQyaoI0Jh+tVKQRBy1EyUguoJYhM7GBqpctJFM92uXAbl22EBQO7T4n4xKQ
PLuvR0cb0iuESKmve/cf52kLkaQwznXyWlQQrMEJ81iJ8so0bDtMqy0Cxppe9ztZrTdM+zVR/RfB
nZiHq3juktsyQy1SHlImGDjEMLcO0IxDaa5sWWz50nNvSomDD2UcEdfel6I/b2Sz2BeCO3BQ0VtP
9t2WcMXE0cg6sE993/j/lO/3/+EDdcJTGibFIzGbzXaoq5mqypH0KLTKtIQw4RP7j3GCVfpnCLtq
jgXF1iUuKmKidS5aQie2yuffRpLCbWbdRbo55oArr7DwNYYtnMP35Ab2OMYBtd0jv4f/ir1L/nJd
r6nONV9Od2zHMWSmQCwje2QpUsSVH74eaxFv1Y8hXP9v46Icu+YOG18zYg6QfGlaeXGZK0WIFUv5
x28j8xZzwv0RXpDY+0rpeHzUvaPe+Y2m4Kvommn+HZaMgBhq60ae3cqM/aVsR5RR1Q9FfkA/JhOl
SCfMCK7FAI8q0jeHgYQJuPOy6uYXD47dngWjaeJL3LYp7nm05G+WFbfRcRur/HVmFOhnQ0B1fSCq
E2JRwYXOjAvCMsnIRYenLlh3AcIyTo4jf9lGh8Weh5uqqKI1VAePnQvN70a2JEkx2MqnFlO0DL3a
yxxUZcj0FJgSl5lqTXQmf7ggdCOpKQuxEAy8SPbAOrF+2KPEqC5bDTPyb1EFw3rxFDEhz45T5PYW
DcUGVfjtoY0JalAuBeamoFh3tTOhwO1SvHb1YW4qAXZGFlz4WKAw/se8ToR/Z+JMf46TW9U/0IHB
P2Lk5kf0QdJhk21hmWGZc8sXyrHizJQz+cvoqb2mgpgurBhBOWBej+OXgl68PkbTQiALnk+XgGUy
gDtCA1j1vG9HsusIZ8FADTyLSePJx9nKGDBXFYEDzYbCzr06eHuDyq/e8YuOp5yht6XEaojUIJlw
cB5zsnLqS5+GUMW5X2zhVaW8/ujwbvJUOEb2e72ir1yZGJqWimogm8/0LmzjwEWTYe3UAwEEdnn0
QDLNvif3y4WVSuIfC+3YcBx5YP4JElRv6QM9Ibc5QKpzTJu8y0/llDiXbmhVcM/IEk/l1NyiXmit
yreGkQ9Bf3QL3p7k1eRkERgZ74eti+tbsKfwQclYPTlsQG737PySfxceHDRZw4rviCke2yEQ2AWb
STqE251bSTdiIqIHnTUyblhUbNIpPlMJIIyapXHgzJCPWGC1bOMrpwEE71aV05qRX7QBWKI8++nJ
arU9ypid0zpfgvYU3RTxCNEmPkXrMBHTmmIIqO569nIF/lHyRTVnZJCCJpleyz0oMYXxeE0Gxi7u
hzuIUKsDhsISFgB7Sfe9zJFb3zcTlt0TVVun2bAa5X8tCttdPrvJcNJLTcSdj9vgZwkMjlBKz/wR
keVB60f5xCKMiHtCnFdv1PqXafHPnKg0N5kVdchRyFgeG3jRRB6vGLVzcFcQXugcNgZd9hfxJ4j6
vxEgJfZpJ+/KlpTBIXfYe4oVNymAJFRy5/An4+4N5W3gpokVRwZoCCd49eLOtkPOdMvKLQCI+jJf
rQVeLoruo53S7dxP7lz8bJ0tJ0vRIxTJHKvRyhF7BXhuNi8RIRST57r+zvNN+kis7oyapMBEjrC3
aEZCCKKEEpf3DfR6ZGUSLtMGgzTX1wZTv+r5Z7W67UoyUL82mU9KWHpA9yeqd1w8InN4Qq4OFszx
bFhQ+ZjYKl6zuLOGrTGlmSv3lX0jpvm7KqVQEPJkILiHgBnX/4ScYs/BwaM16i/eGBMvpWWffimU
l/TASI4peNUO3nweOo01PMmL+Yr7LEz+JJaoh5+c8ba8J2hizIgIswlqyrxeKj5KBiNdIptP+Izq
r9dEbJbmFg0t+oNanujhV/nWEjT3b5rx/OFFHloiBzyWFu6qSU5Nl6lqASTGFmSL+wD+k3FOvRDz
4XXwOReP5HiyTqrOtqelSdfwaPuxtT8qj62gCKlpMlwVYaYlgJCXq1MydiHu2oGx7q7e4GiZBRP6
2jCSRNE4D0u5AmElBEoU8PP1EWCHbjNe1vYlEo0dskp7zXBcS28mBKVtuDuLJF3mh3Woh+vAs47B
LN7EqRtuG/NmqZyXXNUiOdR+ON9vanOBvzfe7LsWnBSXdK/mS+1jv88Kb26g/m0FC5rnLhLoji0u
A3Shjqf7FeM5HdQmxntZKIxz0lCwvY0I9OXJMzQyu9iGdfjdaWxWu4aB/1+u2OI5mXDdn/CL1S9i
EQHZBzexiLnzuI7ATGjwYkd2B9rU4q7hdxzdbCo8K3TuWAtJWFG4SzPrqvJ5JJSAP29M8TmxMW7J
MFO47Tdz9tnfQQNujyQZ6WLP9CgGMmVyRxZXG8KNp7EXQPJqfEVHFxP2sE+sEd/RJPQKWuHSws01
MW5Y7fXv1RpcWreIBoikiEVtrInDUN5V9MouqwDf1z7WBH+4PqwV0cXLd8RktXpqa6eYsSmTIU7N
p7tRP/fj6GF0x2xUn0onoo6dhcGDwPYuiY6wsU9kXCe8A2tKejQeu646jb0/zA+KSnc+q2Ypfpua
Q5jJqrO+FdYs/mG2GxFOFeqdwixKObwjQttR+5a1L2fSwg3T+rKe39KiCqNj5y/LfFzqRf0pUwrt
W1OsX2UtwmHvzwKHHf2DT5oO7OyCf3gLPlvI/vbQNNZvdmtZ8xAHLRf/jk5++ZkWQyyzVkq/zgh6
MGhdg5ec5NZXuACH6r4rbPuuiZmAjJSy+YYuLNq7gQDcD9cjO+eOyCL/BZ2//SBWZ0PN84rpmiRm
xlUOiAP3ttkFB2W+bn77CJ+W/IeiWsSXgKi35Qpf16vHNArlZZ4GQFJCItJ3zNYkqZsWKzXkVT3Y
x6ArsNVXDRJcaUztHxAV5gNIocUUpuaWkQ6bnoZbVFcO0Ut4UfpfZExnl2NAP2+O9RCiPOQeIdzH
ga0E+Z7gifTa5IAsGebEZjk3xo8upCLqk2yNxnGwlCm49kJx8oihsnMOVW8FTu6BhRU44CDRPRjb
U4VxnDEXrB2d32Ybzp4mdqIjYWTbu5vXnngoe8SqW+75iBGRdABe4JyM7EVXX+ivDo+sHUwaP7ZR
nYtXpCnUo2QNR311IuVPl1UV7XisoL/FrhZp+r2qnPiJloqPxN3Vw4MVTWvhnLFE0v2mEkHkTTVJ
iOgu1jj8icG8Trg9JoAJpyGqOZvm2M17uHELxxT5NkY33GIpu2zIidMmabzQ85frpbQbu3wq9bth
8RezX1eP2axFXL22N0J4p2Uq1FMzsijqpFs2El422nF70rUTEw1mFODOphr62WlidrHfAO1oHFme
O97PJpHyz0TKwdOi6brv85Gc2F7SODC5LQOywXd6qiN5z4SfMDGy7YyCmnA4/BeL7THrt61+aYK4
/ZPzO/6YapodfP18kAwtjXkjE1SPDBzbDf03tiTtE3SOPDCEQOD+IGNG4cXQyKyKt2Q4RxZmi2Ot
Sd3rGKfxdZ2s/xEmVffIjmLCdFyQto/S8UjhCmKPeFKGmOsPS/lE5gum8ukBahLNvFghODGiz26f
uaWQ8a9tYSXGlRWDSXmqJnpyukxmw9lAZh3OYUESIlEoHDe1xo+x9wICXXcxETjvaLd8wbWVOedC
aVZ9TKQDzQ8IGDkwll31aUjYLQ+cgOHDgs++2aulRcBeKjSIEywqhSchhgFV7a4MGWOfVsnk+ZBS
99sHYmLxvwV8oPNVx8ItXiOUKO+yxkgsZxwE9VfLopzww2W8dpmZxeds+mCl/QOPlr/diWE2vyuF
4rjrSmq8/eZ3VXklfHrs4B2W5vcQiua5m5wGCC/ySIzju6PfaWK7+vde6GASomthOoIvbLFf5Cbr
f7VnORljVczRr7lmWLaHZzTqUNdkHe5F18gmY9mmXjLC3LvwMDOKeevwLoXnahmaCdm4KtoXxtVL
/Klipo4frVN6ycuieW2yhk5RX4d6FF+T8NroFFNd+Fd3Y468RzZKyj0bD3I8E1WwvZqFXnJPZiKW
WbmAnO1UolbD3M5O4NID0e3xDvi5tZ+QR653D3vrrRfyS5z/+qZKg6sXJp7zE//q/NrrNl+uU9WZ
GAuE607ku8LlPtOWtPnbgB8h3xs49fUwEgf7ukIC9qgN83RJa8btP3oCedml4c/hqZET+d+U9gQs
YUeogSK+INSi8CEhabfamQTWk61hLFk4NynQJU67Om2Ok5PAg6UoM/uAXOgDIeOs3Jyr/3F0Xkuy
4lgU/SIiQIAEr+lNeV/9QtR1eCcQAr5+Vs7bRMfc7puZIB2z99qB4z9pS4rgXbIItKGAAM28ZQHG
RLG28fycLSmhXVTt47Rd/DwEb6G9Nt22qVfbTd0lNarsEMwd8pQ+w9lDPQABUSf+36BlWnDvIrr6
BLBXuMeEnYTiJxfjS2i5n3Yya8VKeEhXjH9CWGhs+WKGMrBo+bL3NZBndDVD7jFVWYc23OUFG+a7
rGemJ8LaBF9q7I3/K6LwPA8EIjABJIWm/A3exx+21DgttgIVwFiekzG+MGXw6OjXurvLR0Kid9jg
ErCqLQ3VNiPYgY1mMejvJvAyVvWtDkOcw6r/FZcNTAi9BjpnGTUi9gffu/5xEp/mAQx08GetcWfc
p9Ys7LeiMmH839LN9IMRdGl0we2GBA8qNci7CAYmXTk0rM0EjA7qpqJZr4JqeCRLhVkNO9tUbcPS
LoBLB3IcNZJzDRipJFeEDqu9MQbRQZ1QQiTMwwxiCS8Ht8fWqZPDlmzapmd444l3inUJed9vAImV
JSAWPwvNRnAj/fMWBOXAcHX7m4CAlJAKuglO4YQR3cadkvEJl6fh4uZuzOBERvbNojD5DeIdOkOc
T3aha3DBgbn+hMo5XML55FEXzyguYQ1vezBNzwPKVWSCFciUTY9YyN+BgDTfWbmCEC0ZWhGtEtSy
uM9XBSlDdQ4oQCec2q91YNd+UxYpWFK2fqnWxRx5YuDvwDhwnnvkMgm1WtFf/Dh2sVGGjmiYrprg
nx+7TDQc368O+VI6v5DWI/AKdVw8mrljKZ9A7uoY/Fb6A5EFPFhVkDXGGFQM27K7jYs9LA43ewi4
0F3sz+KjE5n7OtRT2+zZRaO9Lk0t+CWmaf7DjKR+DzH+hRC42NJsRO0bEnYYmsCgArRXQ32TIbbU
ev1uy776tUqRAQ9lP0MYXh3gYkvGMWFoV0rJ8Jyx6sbzo/ols+hWN5VFa8tHm+TvBYTqiR9NkoYD
taPH95bnzsHNZEf+93LT2dZl1j31dSdSDJ05swZUbiP5JUsMd5dE2LXaenRmb6aR/RO3ZgWPMEzh
o9VLQ3C9RHD9UbsQtSkg2/XT1BL9H29mnW3VJKPH3JuoEWiyDUZI4SzVxngCfShgzRa8ToKp7pDg
dIm2ZDbXHs1BwfAb3X/3MQ1i/YEZUCgMmginU3aFwOTDKft3a41B1K/u/KpUGUJvQ2dFBcf3TbmW
MvZcGmI9gtY4+NoWfMkuCRqPvVAzaF3wvNHmprQ8EjPTxHhqNWb2gkFIvi14n8/g7KL+wlUZDpsM
jgX+2CxC2mqxuHxbUVr07xBfn6dSsFKqmiT6XWGehVkiMfoeVCejD2+pmZlXlK8vjDf5n4hYb4E1
+cCL6YymU/u1VbA9BiB7615ESfWcp17205kbaFCWrNSa3oeHrLuBpwv4TfIgvRr/MIUDNwpfBLf0
ksTU0SqN53Y757cupG4aCqRKyDbdt5M/MO8r8h4dBdlg7whLWbRjf7lZr5dYnycPVchuRGPw11md
9C/JP1qwxI/EOZH1+jlxDpptPFTqa54dnbFvyvN3zMD2q6pDEWH7CsxjBBvJ3ba+BbU3udxam5wu
9jUevITZrTSggthe0+/7BWp1ZhAoEPFRleGlUEP7GS8MtC4JX95vFIRwQ2DH0d2vZaYuCgVrfqha
aAjs/0ezb0yiHmW4OGY/hHV2J+qZI9mfkyKDzRF2jxP1x+8l53U5YMaInQ2ZSaLew4pktzixoWAE
zeKX+AFJC7p2M/smE87W34WhhqnKHsr742XKQ8wXzOFwys2QPJe1DwZj8pFc7mZQxe22bUcLhErn
blBtrC8ED4trgwsOM+cnZvIUU37P5QPfJSvrgcjHM1svPgHen9QcGtKbaK+Gubu21BLtLop9VOa3
SOtXP2GP1m/Y7niUi4D5MbdjnMabwuyn9u78zEkAJ3Qgtj4LhFHqEA3A+bEBMS7RT5VGFbshQYm3
t1l7IBMsmNPomoZ59AtpO3pvv9X9PzshOiASpLUjwZ4jHM/fqwcJJdjUXqejhxsNACEaj1WL3o3p
tI+IHzFHI44WlLf5qpD/a8zHJCrMgIgQLZEnk+QnZNUdYwT0C9NI0qtLlfulwoXx/GGhgQxP0FHZ
ZrJMAzfMEpsrp8+i+cSqGatVO+nlVBCEUEDXLLO3AOtscQ0zv//JtdTRPsq8CqZyL7NfHQfTD7Uo
EV3t2MYZzTVl5m5uRhyqmtHknzju5Jps66xXY3uhhPOjMzPgDn9tjKKWr1+H2gR3ExdR/Zc4noWG
dhxEc4uA0rcuBmpbTTfRxSb+T3loxXbMY9MQaxnbmKPomuzOr1Ecb2/FHIT+asaEtqD/x8FZ6aHY
rjnjBlNlHh5/P7E/rKMDimqva+a7BZ55DClekB3Pl9vWFsUQiNapfwkxWPQSV48i2yNHa4FxOWU8
czar1u+lW/DniJ9Yusd8ZhayUZUT/cQJECuqMuwFmwa5dflk03IggaVMyl+KaWt8MmqM3h0d2QWp
ocRJ49et+dcvAf6wGlgkP4wDiZcUaBr6PVi+SB/joW/fUCzqcGOMjcFUNKomGyfVs3ofSTB8s6C6
0RH48bCcvNkHY50SorMcY4zU3T5sG7fejWr0H1j3mJGjgJErGWzIdfqr9XQ+/krZsLp/HaTqglti
qODrYPQ+Wn+WT6ll2PrZ5ZaNc+G7nT23ZVRjAIeU1lZb5lh59WNYdY7DrsnwF1NTLCn2242H18+5
I02GlwuBtPozmRHiHx/Fqe7yZvVjQCxDyCY5KfrwOkSoLwlRypNiMwZhR5QUFKdBPJJtTxnYwftf
4W9mEhGcX5YF6g9rly0btwwWF6qQet53bpVoIN2i9O0jR0tW/w3ZcetTwMyWoA/DQH8DNShtXvGz
t8uLV8jlZUG9ypRqniJe8FYCK+RZzS0Q+LUQryuD94xrPJ6yd1DO8fyZDcXU3rneKMR9RtQ3xx39
D/AErALJ1SDjI86oxgq3VxJnEm7j8v+7p0I/MkQoIBx1Ral3XeRLStWQ5cqGMXsyPEZGL8upr1p9
5XrnqsFrZ6c/TMOIMwqRHqE3WBK0ZaYR+j1dikbd25LE0J1r+Bt/VqZogy9cpJ56VqBc+bZRIzNx
hYyFbogkLPPIId5SWmPvRBdK1IV7sMakR6rxXG0rK9ix8/iZdlMj4h1+kIMzA4VrhNwxWSxzOyA9
MCPTap76d4xSgC/SSCfmgW1AG+5bw3j926y8IxW/GdjeA3KGKn+GL8ZyJJCm+kAv2cvN2C/2MRss
RKNmnVbUoeBb1cmvwm6+ss/txUc7dOu0c0ItSSZh5Y2H2yauV/xjTzD7Z43dYnwaCLzrPlpf8pgw
RmHiESLG5qH/Y1npIiVSNUqM1RsU8FCDzJ4YTItSh6YEy9EG9nyAa4bNUXcdtE/bVSPyCZ4Jo9DR
uw+cC78rKozkOxIyc19AGU7gvvzEvQCh0erBID4Z7io2tUfGHk2DAB/dwhlXCdCe1WMg+Qv2Zsgi
B82zcM755MjijYIRjTwc/kq707Yu8LC8RUo3wRv+Lx96ICM43HtoIJ3tALACsyAWZBe0OcyAtxwZ
hDxS7rsnVBFV9MbejwwuD0llvuvkIp4szf5yCoEd3Fmbem9JXKrHwcEosC9Nk1/CxmXsxroiBaeS
1xRL8cijT3jHVN3N/c1MIg1rs+faYY1+GbHe4OXFKYLNYFqg8aAoHJ3zihwyw8HogiJ89IdUTz/+
OtjlgQ0SKk0SvHP/v9JjYfvNO1WEezSeqD3oVEKucFMh3/yPZHg0l4pJA9ltldJTTSj9giGUIldh
iNiogLv5Iphv9fdNy+K+7bpkvO9jJ0YM6AbZpDCjxVhTNZt7zAdQpLOYVfCITure9+P+DX1T80MP
q5KfmI/5Y9TAMLMUomSJkq/NPyxuaN4hVwrWR/M8Z9l5btPsGQH2mu5GcAfD1kB1hVbC5uCeQa9m
J8evlFfbXhS34yjEyLXtnVrswiLo65dk6QbvEKw1feo4I1sFl2LXhbwvVz2GUR1GhzJuGBSEUcYS
oplm8B1J3ce7gH0ST12e23Y3cR87HyHTXPk1js57itkGH0XrHAPFVRE0fMMbciBEdF/R2E1MdPyW
a13jLRKUrHHnFGS+zCsG47HM2UzqnmVatKj5bhTEUFOmQS4ncyOuTbfiXIja+7Zy9fvS6+6Gb1s9
96lgUOzca4jowROg/DI4Gt52fYwW3riPVlBebUYPvhyQuXgqj8UYxt9ZFqm/EephCoI1nv6UtazJ
dhhMJ25iwOZVj7ImbJOsnQYlTjN/0Nci51jyybsLGlRSJHrZjGKkx6V1Shhe4romnSQ7e10ITAhx
BA7SNSds4ZjjvvhRaBaW1xvTYHmM0ZtCNu3Z5+7rJU/zrURUWBwrt8+J9qz731VcuS19ttOhmSTI
1D+lFGvtPkTff9fHbPR3DNVdyzyxExaiKk5vJM5l9TgtfcjyCDKK+wEBBwodcGpawEnVYr2b1wI2
r+fHnTnVcuj6w+Iyb0eX04tqS6qr55xKfNs06H4BkwvqwCi3RDG6+uAqDE67hA3Yc0gdCUAU1PEw
oFs1Oc/h4jTLZ/D/cJmin3NctoKYt3vU9fOZSijI7oVouy8603o4Ck+GQBAGA489Fdmww6HVYciB
mHbwZWMPjiITZENW7jIf6iHW+bnOGTJCPvFihp28NO1mlFbNx4TVUv3gUSGs1zCUU7gfEyVusR75
VLQnEWbBU2KmoPsOc2KiyQpZBnNkkas+EkLDoK9VrDpxZEdA2ODIk06QC2e0tEtCvLeNoqIKZC8p
t+Msld1zsHjVOZBV7kC19Yf14DEc657ktA5/YySvbC+WJfLq69Cmy86IG/qa6dK6mxzm9FcGtWw2
nBZvw9MEjZ+cG7wWT5WIuvzgUXDcgkvaIvjq0ctjPJ9z58fzXaxtLHmCeo8Qz/j5dgI2UZ3YPKwv
q0j7eD4KnEgBBTb2fMHPYX2W8v7qOFfUTEhD6jqh1EylwwoWhh6OT10WB44T5wnxYudt2xGXdUya
XynrfSQDNW2bjG0Cwmrt05maxvy3DFF5DWc0WtuYsXt8lMaXPbQkWD6SUlJR4W6XWmpucJwA6kwz
7c3I+iUXgW2gE7MNWUEOrKwyZRYje23kXDqfGfLDqzaVmrcSPs5yiJgTWYoPJANUlFTCgIzW8XPF
D1QfUOFBRB4NSCKkw+0zB5z7SiJIsj7rXlHgsdZsG2qlGbtZ1d2Qy2FYO0AQqvGLoDr0HB4SIsSw
TfKeIIL7jz2iKPgNZwYY6KKEf2rrqH70+qD9aZsbLWTtQST3cbz4d4UzcPmPq5jhKBWte607bzG/
ajePu2cX7+KBgrmjp19C2bx5XR2mF8WOu7q4DMqOQe5r1BRzI9znjs0hcg9Pip/Auz0peSQsOX9t
2MI98SMcnguwQ7uXJJEkVCbGYybueWm3W7sUqDfBkGQFsT7ws9dlnpJgV6OEULuZX6Hc39ipAUc8
0Z0HOqil4aYfdfGiF3dyj4EhcHMD/YIhCys18BmTcPHoEL5tnOTIHlmyMxzSRIXHZGJozR5k8NeX
INPzH4It5N+ekugOCmSGNkGQTn0ctJrWd3TkVBuhNyd/tOnS8V57TvLEgQMRC83yCEbMB9W68Ueq
/PP/I0G+XLtwQSJ/14n4TUwz2c5uj5dkD5ick7Pussb5cQZMvULoMnosszz8wOfRut/sVZvoxTac
k6gouQpdgpPXLtx6obuO3/48uQ4Lo5vqYZdlfZQgBMG1vLF0AIjj66zT5xwOr3pDnhOAwmIfyph/
DbB7w47SAAMLD6dUXBqg4yb0waW7/APwqSE+HahVzcV6KrU7TP7VHSq/Ib3nJ6q+cXOWZGwMnZpI
d2iHezOA8IRp203TdfQyQuQ2mV+nvND85M1PylxIfgXdMAgah6YkkYuRKzJ1eiJ+FsPvS4UHQivg
7KnJ2Y5ACdzh+wMTM+Jh+Q/MQRxxBrjJdNY6mptTpZDqHgLAnPqSUeGFJ9cPk/uKTnJ9CroVvceg
1jklHyQT6ZkuGCH2xmVHmVz6W9b2E3KCdT26edi5j8aHOV4DR2OvQaZOiZG5N1SpDZ8W62MZi/C5
8Ut9uflj1317WxAAyvCfJOCqv2JhlrabEEghFCY3fIf5z7vgCJbs39ooTYe3crLD9Ht06qEZ0Xxp
tby0UVY5e23n24MuhKR1oJJ6S0VJEvTG8iD9sIxzxPdN3ODvoR8m/pNncxOf445m7Z5wcHlZSbII
7xBWMhWMeMXHT4aYpjrGle/M22yIRxgwix52YFOqcT8wtOA2jW4O2G0lAzn/LEkywCPm8Z3HdRur
1b47cLv9xxCMF5tn8qQZ9++6xcH/fuvZ7hG06/6BWaIcDi1NBQKMrKJxR8tYzj/j0hgGi7qzvwvb
JctTSBI5vu1xisnJ4bzF1RbacHpmkuJ5SO9u0iqunOwB5qWqmcAxUGOPT4bWVoSLbZ4J6ByqYzax
S9xaIkMubj1K4i3syCla5kXXovhv1ePNjUu7RB5jsJGzVztPDRFkyyb0B5JVxl5M/sG1OMEhfhH4
vrOhk74S+SG8C+Jexccw6VQfNASBt7mHp78FmK6IS5mnjK3cPKlUHerccy4EJyFXEQUsnj1bUKqp
boy8flsQ5YkBp0DVRB5HUXj1AjU4dfVuBZ4jDz5Tt19uXCwJ64h4eGAcdNNlQp/dpRixV76NGT4f
ng8qEJsZcGAMLOrmwACG7TpQ8RvpTJAbuVUjaHG/72ZN8Izf2R1D3fYpLbBib/tkoFNA3K6JQbgl
Ai8egLltNDqTe/Ggt/9WXW3a9xHTt3hk2+uKbS9TD9UngMJ7JIflVUNXXLdrgaeMULS6sBdy9Yq/
HkCg9JCCOrv6SucpyAO/n9+bondQNo+xcy0IUZJ3ueuv8SXPw7YCkBXMf2PRmfyTo2x6ruNctRfy
d7DJbhQLsuci9uYbmdi1TBKjCfmoT4glweVzR3Nh0Z4xiPIoczwzYp5l1TnukzZrv/AfrtUjv2bT
XLDPkcu25ODPzuwQ8RPwmPvLn4KShzvDyKFmYYrPaRsJRtg7LhpW806XWGK5GxKIKKiTKiRspETS
3mG9jzaewVYVAcp10dfm7aUCHg2+h2nYSfUkTsAOZJi1M8igyv3qgQpfEQWqE1tCOb9Xo8J/MgBt
OOlAl+kWFfstc5Lcm/ZlTJHuyNjWzms046rkeGPZ98T4IHh2WuYCTynfEPHoWcKIJ8C7elROgT61
Y+P109ZEDG86qw2yAhXMR2ep83v2ySI4FpwgF+vONkMVAnzzIQ5CQ1AKB3DhY3sNo+YRz6x7lITY
gKhsGz0clgwt/yvryvSN4NSmOzVl5BxtPRI+4vaRvpQR88bnmXVn8YND3sC1i+Sa/9GFQwAqHFAe
fBakfv85oda4KKd3ycicMaxPvZPWd3bFkLuZdenDNVZ46rcRhufushho2GzB4rA6KOPMQHYW0hr4
Jxaojsfn3DlEOjCVmNimEaMSpo8TyLv5AsUHAHsG3fMfsEODjIm93gu/f8bni1Su9qUPhQApwViZ
z6pKWqzUip2hIJOYCST7lmbPdaiD48itgylntMhs9VIBHsVlYe7qhl3Vk6sxQDG7wDpMAmre7m1f
wBlkAbJS/oLtJcTSDsm6T6wFlRsyklF3AfTSp2wism7bZVn5OdZR4R8iYuZz0tTX8HFpPBQEWJT6
EKPiDbq9ssp5Rj/DgoOZro8SovDi//AfwbqBITL2Dy1DcbVBUtP9B4MuY/KU3MiGBaUci7EJ84wj
q4J8voIWbxMuEBKeY+siIxRu0T23VGXuiUZBfIaD8VgPF5E95ei616fZRZiF/AwZNkbq1b0iOCJn
bNZdFL9kyAL0fhWFZiw8in9MRC3tHU/eH0pqe0EjivjY5SyGijJp999N90zgJCmK/qWXnXmOQBmF
W8exKH8QpsXt90LO142G3RNJZMrqjzfkiNe3VHbRAVpLkLyZaMguHkjL6i/WJR/eHM5XgYiPCGgA
hJbJPAHd/uxORwN6Yv4IaGbdP4nn9/kpQurEUBDvMoh8r3mbkhDpzBrkKdbftCf6c8e6bBqvsDAi
SPI4ifYr9H1cCk2wvA4wQKi04myJv4n+U8B1BCBAoCZN9kCmwsIrvfjojjJHiRxM5ZwTvJgjI70m
UV78G5REXiaBnkGUI7fIw59wi9bEt05RpCadvs56ne7swrJ425LYmmzdsV5ISMRj9ii4a4a3sImS
djP0Y5Mfm8kJoEHEc/rASo0PLrQhS6/xWnGNRxiAG52s2AUs4lXOqSnTv6iwTcp/OGDuvtGGyMOT
qgB9nMzg9Mc2wKB/JJbgVhk6LNrPfd2Xp1kj7t8ulVrx86WevgKSnX8h7Kkr8iKotB6W3ATJLhva
CFaxQfq+A34Y4kSVcA7Q15PYcHJ1tKTEDwQJUXxeXSb/GBdxZIAJMfGOjtn5QRJN95i1LujGJAhM
/VEuycqaKcS1/kpfDyrVUbSMWxQSyMYAg4gTiXlmOci1ld3FVlnY3lHqzfwfhRP+g6w3AqsahDom
cRSB9pI10tsUJ31/Jj4Qw9wCZyxhlM4X9hGNuf8GZj1iQyyxVIGkSQWojQKN4IoBQ5+YbnTjVxp1
SsmrT5m8fDfrrJ3zTPLm/SBrXEhMGoMPiYhFbvMhIFkLfMEKPNA67YD6T2YdekCiL2EAuLFGYEPU
R3C0cQmxr4Bn/zZo0shOIM8zWHS6MOIWZRBAgHUHBnos6mjaxVTSGnqxKR18DrO5OYbcaB/ofnmE
IiQChLHxcOu7cFLvReEn0wG8AbEwiO/hcLeTG+kNWbIwSLlwzR3plTeWFcJcepNlduAz+cW6Y41g
9C62i/6cLBFO1DBo0fZMsDAeREqYd9i5aI0W2oBvo1uWyR06Yo51VEkuGn5SqjYJ7UxMpPIwvkCz
IouCntTBseaK7qIHK/WdSzN8AyuOyh49t+kfeE2z9bqUU/Bf4ZR07aRyDOtdWSzuz0AOUbdN1k69
D7Zs6Mqx8RNEykmabbFO1wsLftqBPbhG+U5znJKbUPhOT6CIGz/MpTtG90NluaAhZnjvme3jBybV
Zc6dl1XMyRtr7xrRkgUFMmU66BUq2n1p8/xx9myUbvtWE63nFKbJLlw85WNN20ryo6fi6H5mzIpL
2x/9fwXgjaOnlhKpfjzQKSKUlBcImDOHhUiyJy4z125YZEtvb9cc+WXWwpkTKGF4nPre+cLJL35H
VU+aJibl/kj6T/W3E077qxnJSkOEBN/Gp5MtigbKbOo9hcRVAhcKhIMKE7YezbBYmFJsB29Egp54
A2vdxB8Jam2Z3t5NZLeJLS81AKixW1HybRQP77JL1yU02y4A2LPzrFMeWgZ5/rbucj94Zotemv3s
loRPqXTSyX5dQXsjVHXq7p6igZA/bJZx+soD0xB0yPSSLspPxg9ZtpRibkGKFG7vGMGoN/FS7JsI
PfoO8AEm8QGD799ATNF7SVlLGDMIs18wJVGLiNku5r6zreg/fTZ+e6UrEzIydFicwGwfP4nwgM0k
kTE+ul2GYJ1oZhQ7ULU+a6Kf4i2uC6AROad9yKZqGi9hHc3uriRh+daPhtPTEjDsPg3o68azHfLo
BZoBc4OAqUXMX90QMJzznROvBElnQyAFXX4TJ0QmYgbNolPUhwopj8BweSYaHB0y/DFBsh+JkR8+
PYTzC3lxApLLan0/hzZNn/1JIadmbveF0AfBTxjiqNwzecpYsqdV0AyfYZvE65luzUxQRdsYlHqU
rO4J8xX1oiH8z70Bk8LqheSN5XExijYlw2t2xt6W1oeOgMz2gVVXdIW8G/LQSfw60BZaONMrOTXV
tYbK5h0T/X8e+xxFQEnb6bqMRGLt4zUJ9DEPIHr8h0BfPNqZonDnEYFhtkID7aL6WuBsbBGAZIST
zLZTld504xiURyyCEx7I0PEEl1fgVce+99fnSfiK6W9ph+cadBsT4zHEvvURuuQA/NTQKeQ1hisL
RyxWqfG6pygLkFPv+K81i8N1XXqMLph5+ixDuRAt+KOoIul4BTHAg51PzPY9xDWv0BRse7DAcp8p
LIN2P65zc+2Gyp12oRdgW29XCpIv2qIsPbI1mBiFl2K4xD7AvB3Fhh/vq1EO781iaA+6zLUAh5Y8
PLWKmfNeaCH/4A82HI6G62PTNY34LCYRXYc4L76illCLDZEshng8LfufVrt01H1LvALJtyhmNiEL
MjocbwyfJjzkhOOpdoj2ox6aFr9jW559RDbmtLTtHBwZz5AURAnJ4nYuEVkfSWhov1ciO50v112I
VncA4lX0M8l0Iqx0forx9yKwcPqy/XEcFLrbGOIBNaxskRKSuecw+sh07f8HwXYtzyMBAvcDbJV5
I5Jl/AfQopC7NfBxyq4SM/eJ3Akr90zP2voy2fXmWoC9hJqV0LeY9R4edrRu4fBbeWn4K+t6XN6R
M1YrzjrSnrOpwSaBQbXKzlnjOc8Y2zV+tAjJxR15DIl7pT5PUEEvorfhsSUzKz2TyVvtYEsi19gC
PUrqUxzDIrlaf4FAA4oAIVvAQHtLR1NnVza3y3OS85CecHIu3M0yI+BTh1yhSPpA6Byo7JHHrcr2
4SuOOFI669Rk/h7nEQ4ChKrW7gDwkbwEVI3OJR+Yn0NA902W79VY3dTCIIqW+dZCYC2BUKLXr3gy
Njw7bjXkv8uyxJ3o1FoQtgJ+Hy3fhvoRXfCGPwdi78CGtdTersDL4e+JhSJuT7YBDW1NO7fCgMAZ
SFIU/+IdnirU+rAhxj3VfvzXICMdTzdRwMgOjnZhE9L2M8fRVfqZ+g0jzUfJGiZ5JR4OiyV8xhjP
Ji8JQpjrUg2d/5cqZC0OExfU35bsm+9uJDP7HEc9ICvLgmZF2CDYmvAENvEFZ4W+kEKQJpeuH7zX
MZY1ryXbCu9QYaWyF7Ii5n+EMLu/YdY01e2FqaI9vhvJEnSMunWnXYjcaAmd4QFSm3XexYQLKlly
pgzMG0ufRjnNkWwxHSvNWw1bxr1PUmbZf7qSeIDjgiSR7xSCVfDFA4jvYjsguU5OGT+++KXl6Hrn
JUfNx3yrm53qpJTvlvhWRfCPJrpHuz/zE12SWRIcu3O8YEQfGTCF++OEBQV4xLtHOEIyaPcM/Aov
sYOUNzl5Cw/lJcHoiptDIB7lRBLQ55PQDTpFcCtRH1uZMMo1OzEDioWaAuKETZzvhFxjxucScpPM
kfcdOGbnyp2Xrfs0Bra+h7gh5Yvn9eydcbpM+cGd+Bs/oI5GnGWHUJ+l40j/vKqwYiYXSFxaE5Au
n17GCftD2qvqgec0IdFsYkoP8LiEPaPGWu5zwFgBXynL5PniZojwmBGHkXqvsTfAiKu08lkQt+bL
zTvx06Odid8GjImA8FkQXmI7GMJ1ZaFeOOcdEs0Wy6gVLEFzN3UBuZv9WiPTB14TnwaWVMTYe6N/
NSCD5yMlJs1250QR00UsLfUujOYgPCAxUNWnX7D6OGeWkvwtzlCdb8yYZvKeaAlE0NCkZY66oKhl
9spINqR5LxkUyOPYQ+1mtFvfmBRxCJoVVLpid7NbU4eeFck8IaavCKyC+mEFUZUfmKQlv5oWPil2
ReRoh3okEnNbe5aFFC0SsX2z6uYvZ53mr0xZ6Zy6sFPBPTM1bHxIKcudhk/ypzFdgJxRFn7wbgfP
czY1tm6LtlAyaFrRKpSbZXKxyxfGzHZfE3QTk2MVdM0paNc42oPnJKAFLFeHKXwiC+mSmjJ6I622
e2CgxsIkvon0dxDUh4owIJTW3Dud/60KUts3FNELkNAkRMBI4he9H/B9QnciNwn/o6TgnBka6rOj
WBhjbBJkDghuK0KNjnUckDWP4xP2qRhD+4QiO6reFcO8W46wEVc+1uJzXiIi2ZVJDHLT94H2xlW3
VN8xzvUF5ECXT86LHBrEL7mBuoLtFxXHBwRfCVsQKw86fItoQO61KYb8mhDsjDTXCbLyunQ2aL5X
6Zvgh7+UTn66UPTK+2kGNqon7OlpfGj9wX8YI7oaPOBZ6mynEsrFhVtoBUdJYch/05ON81IAr2Jo
s3b9Or7a1m1LNOEGBMHFACyTBxMyGLuwrzDLTybK6euGNoU9Y9eJaWSSuDu4DVnAIMer0+yMrVo5
IIE7hTZ0TCf36mhXRtuZCMLuTlYTFpKYwRxj5TxIG0sEGicqXAtQdNnWK3X0cNvFoGUq8hrUpIHw
tUHuq66FSFKCxEHcIIYnQpxOGYkUxNdbT9NOqyqOc1QXwZ4MHF4pOUB9AaXYyumV6XMEbGiJOfHh
mTh2O6co2VDAxgF3Wzumye9UVFP83Gnu47tyXiXfj+TPxo+FNMvwRiKeLp4lqp2bZsd4CbUEaTnY
mVlxnhtAWLD5QPVhti+WXIK4wqV8UHMsaCKgFneI/fIkObYyA9m/8Wa+p5t4cB1NuOMcXHlk1DQG
37S/87Mr/caDTJvjTmBsJi8u6yWH1t4JkMurUrwSwb2S2GUrSB57vIw1DzuH7YZora49Gtn36j2I
c3pNVpTrAV823oceCNCIGJz9DTspy24/V0K9c+iiEcdKLHnLtDKEIoLe+m+YlPiTwZdDbcQBCpg0
ZoiE+MJ1PzPGsfoQoiMkn9ztwv/mvCS6mgKFeHh6T9Imk444HmAnXKJPaIPI8/K9xn/sFxn+j6Pz
Wo7c1qLoF7EKJMH02uzcauVRmBeWpJGZA8AAkl9/V983l+2x1WoSOGHvtclVA+dMFdn2AafbRiXr
FOJD1wAgnDLKxW5B7HSLPvE9cVghtr6yfma70qC0Lg8+gw7EYen/c5Gh+OEVGbUjznJ2ogIevU9E
s66pb1gbDsSUDnqWf9GmgC9hj4bpcAmZ1oNeVV51iWrt7V1GF4S7qMqftxSUDuctiXTozf1iZhU3
jsi/OJU6SO14JhhJc2knMZiN9DcfhCJ2sZ3UJxm/7r8xJ4svrZL8m84IzgXKxH/pokl4sDGNn/A0
4bMnhbywvjmdEfgnPQ/hjtKR/M/KsgOEZhU4wru2lQDqpDuq5pjPaGWRxkEuv89owv/WTLCKbaCD
4lV08mEe56h60MXs3AXBWM7xoj2XpJglgOsYLZZwj8qfJewPloRMyuFA5BwRKDhf6N4Hf8/Gdc0h
rI8UP1W1FNSndU/VBfZvNQ1+zJquEmwRskCY9k35FHTOlF9HZy1/7LWV9q6uMTyMfDKLZiimq1+/
ywVl4aFe3W6O0aySv52OdIpnm4FgHzeBXXQbq/RbhBBNLd71VJp3ZatA7evQ2NFOF7blXto0Sj54
JiZ1AGzqpe9T5dKeB1bP2DwIFv9aL3Qa2xAVIFnRc5cS9qQSZ+HeTZzXKDRE1HXRsE5vGj8b8bmR
J+5ack7qLeQS8kEZh7nztrVl9tYsAj+WW8LNwIDE1jHaztHNKSbmvq+vOE5a6tymQcuz2Iu4iMUj
sbrDigotI0xHgQauqKkIXwVWQPE8YczKL8Skdc1fhukDoGidYaBaeBLnpHqmH04/4PExcsOgxaRr
DJJUxl4qLMyJaY0GuN72BA8gvWt9wHKxzlpruFubYOzihW4of5k8pTnE5sCLthHCM5yFE8M/OGc4
VWbEx1olleRQHwVGut4a+RlvyhOsKoxdYUPxgE92nx6atscO21WkKgBRB9bUsdxQacFErehw9ajO
MLJscn9E/mus0EY03rHiK+6q3rVbcciINTHrFRtyxppWWfjv9aPT5cre04917dvSiJX8Ltfthmhf
5kmPsdzPMC33Pqbn57qTI79YUHNQKJAej9gvWXFHy1mviBv3M6E59VWFje/fFfnA+XixU9mSr4J+
m9iRbcs5JwEhdN54YFk/jt9sp2bvI2FvWrzprEbhTBAK8ITY7om23Ra6W5s7wQgfjVnNXBduWJgM
8KNUgF1+YrBeHeyGP/6SVbigYK6xwEC+242edS5GpteHVdRZ/qgqFJwbxgCKf6k2JoNqlxIggBJ+
0neDPVfzZ5G2DjFs1iIJbhBVE0ed7C8k0sj1RQCec8/dVEGLsuxlCrBIaiR4OYUpIaIkVDB5aPyF
IlgquEwHw1Lhh67I4BgoAxvpGaUl+iou6QYsUApHiP4KnOhZs2gd42R0nZWuGcb21gb5CRrBF6bZ
Di3K4m3kELvwLIql6/RG+UToXvXCxYUIbIDgdGUp4Y/PheP2zRXBwdK/eYaemIlnmaZbz5rxErrI
c4GZ+O3wk0AtTu/7LBnuGnvUr4i/RX10lWNwAmEREYwRWkJtFpf6sGocJkSt3Qj2Q7ka7op5BIxc
mWRGgaKmGyKshRz12RRoZjEHleF3yftldpBG/Yp4FgrRzZBBFkOgKiKQ6HwxMji4KkLrncPm9Y9L
tPYs4agVqxgdF5GosJvxKEV5ROgi9yBFG1sZ013n1qF5bxR0aQJ3ZxSFJQEs0akc5Bh+2Axz31v0
wChhkOZcs6rI13trmkT9F+aIzh+JQOAkYO9vVkTiuoqCl5HuTW2BL5ivtrco5FuPyuSISj75QDHc
ncCXocVHLSd46Wmy7qZaoW0cboUa4Y7MoV5ZQ6jgAmEXt4FAkmnHRs32fBxRGzg7VduD/5jx8GIT
q0B+3FsjIQ/bmWvvO9SI7KGOemOGL5KR40bboV9s7aarojNPtHr0QP7dAhtM98m+pNJbz6dDAC3S
L+eZ71vExmPcfKdQG6DlAEY7XHTXpet49MbVrv+tXrhYZ/4PQf2S22p+JP91FneWI7x3KkNZV2Q4
zwX8TXANKE7iruhD+32u5byUB76LMmU9janQY95I0OnfLnPHhCCboHjLWbAStlby8mHmuxHVX1hj
RhlL8agZ/iRFmmo8947GWgkbr7L3HhVadWUpnSR/eXlXFzoua34UDSpLxZa+82bkH2pDaDKuJx3U
cAGcovgaSgiet7OSvqjwHOcGPym9wNk6YcW4b6ySHmXlmOdSvRj+sjqVHqcwZyjzaPnarsN8zqIC
JoPibiHvpmg1PDNSGCFMZN7tUSsL/4vmTPbvNXbTM0+YQVs/hfi1SN+gPSRWXYL9TaESf+PO8uQx
CAuC6jNQ9917xT6lI3eKbx13/2IjP1MwB/cO2vF3j8z4ewQOBAYCv+rNnrwxZ0B6kXQzA5KgHhhc
hfINZqRPcFs1We4flPuyPRjkSPapvCGBKKfIM3r2PVw+oxmm6lhBQ892hWd3uEGRzF1M1qURsUp4
L3aujR+Q0sVKTqKbcR71a1F+85LrvwbfO3hZX7gfbJVIp1vAJEaHzHeIbma31n00QWITZDv16duq
6vER7hTz7BYPBKI34qXxfbRyar6pyiLzW1ou90vnEY65TUedz2csJ/VzE43hfxk8EkMwu2NCJLIh
qKwiG5oyRjA+r2/BLJ1TT0qaG1sunV88MKftWOxwFR1YsyYIhJsRbEreePKlDfVS4sECUaXt6lYx
dXbtss645aqjRC9mhoiEjZ7CYUJsU3dTXe/zYfb1lsB2pOgJiHZyhZEfk/o7dyyTsyhtEc7onIkm
vEokjtRmtiayZHT2I2Hl1q70PO/qlNaIEmR1iweuF/bzU+Q4wOV14LHOb2dfBXFucTrtiVWZw0My
BzdY+Iy/fnhPyht+qNJhqlHzCOyZfWr6r9LO4bCFEIWwAROPMOFK6JmmOm792iDX4T2nkJMbg30F
jCymaad/NmOESGCDAn91rhMG4//WHHZ4rI20yrhemPCASCAcpwbzlr7Y4NtR5YloeWPfRwUNFNCC
EAmoHWBpbrcIewNj/faFyi+ybqPy3K5plx0tP22uTUl8NlZANU3OZs5XlwRvyaxnO2Ez+5zxzaXn
3AfR90blUFxGoZviZqyN2qshSkL8LJ5DFhXu3QQGj+XoDx4bQN0p1gUVM1X24B35Rfrm2lhuDqqG
3F+fIH3X8+eEYwBR6+xF1WFknvYMMjAkXrSgTWmn2pafJhnG+UruD4GeqGYhOAPnbwkEG7Dmb8LM
6dg/2s0P3ovwSmAusgYX78dLYBxSiFFSSPEQWozC1MlexcrWEyLLeN/Y3uCCPdO1/eitc+4ePG6j
CIG4JUvd7ceprIxCmk6MwghNDFkhFXzjhWK5EAvNQnxT2YGcNuAZSotmhcU+S0Qlwn94pULJD0EK
9BGVzhQQeoxgd1PnPeMHXI4GPo7oF0zUud1Dtm8WH6yUpFvCh1fjgaHynO+ijnzuvTQiPIOaSL6n
AMbmdqxst/ugjpwKku05K74cqBlvcE1GckLS5jfQkzk0cnbfMGoEvxk3MtkXNh0BznGyuog7v49Q
HABdUMDxsKvM7X/019NynEUBv68jEeQNpTaHPjY7bmOVCPYjgXKY0mTG95IL3OD1L1qV9QuzpvsX
zjEfxglZ9jDXw2i3DxAW3bJ1sOLlpLusx3WkZIhxmWBoiigFPwiKtld+81E0H4nmGG/+QZrzB6bJ
hf+IpqoRiF+ouNTVyx1/vQNfaC1bPIQBLnMyVYAB2jcQl27okni3A0iBGrVV/a063/SnDmITxIPA
LapLAuDKgtBMTsqzJ/hTxSZBq8mIGAU+x2eH3PYK0bXEbDjp4HntBmI3EO/n5FiPuN14G8hFzrlC
/7idsP5hj7fdYwCwTDzN2ZBwe6MxIEUFt1q71W5dF/c3zfsf3hICZvqiWmK4OIXDgnYpj46tShjW
ZUJe1w8OFyShQ+LI40hOCmvTQs53flT08lQQzQmkjZofvD1GJOJW8ohlfvtmVUVNI5bTNZNoi01+
50416TtynJwBEFtmur+zdnSwdZU9rAfWueVyDplrsZEHwdz8Q10c8YsoeL/bz9qHLHjAbeCa/S0t
aHnzSmsa4qK8wUBBXhAvwrJLJdGzW/CeU7lKHycZpn+oSwSrxbrsyKzdFChYNqK1VPSQppRTZz+q
ewWZFyV6sr9d59BhKqK1HDncNK+u7bw2LNEydqNL38QucetOvBLTOb1UVPLZHrCWeG5TWJwbcfuW
GXfWQ37A9FNGjDhaTtQqHQz6IlOLOyHC+kj4JOEVtEirOkLyQT5QUNp/FkuAxSHipD1OaF/5vIjS
HiHU+Mk3MLIcR03qK0qeRJMNyNJpubLVIMoiyTwLGObkge4KOXL/GGdBijdKmy3q7LsadONgLTvh
uMp9zJZp5bbB349ECFX165A5C/7ENVfXSXA9R05non0mbSZTrGmbFf1vJUm9RQmin+knNNZe3EW/
Ya1cdSF0wBBeMOfjHe99HaDWFd0rcg3iv1F50L9oqzQJhMJlzHZj63kPBdvDFaAmNtJcq/W75X1P
6a5GQMcM6z0bLyfrPzuCab5JYCnghyW7IDjixGEz3rgTED5F+4cQy42c4uBy6jSnni5s2mnQy824
Z6WSOzu+VxsLfGZCNk7V6K47xXwn6re6Zf/iH9B6DJyPIodRaT87ZUGXp7RnWYehdRd98Jye34KT
s2HgUUxRjRTWIv6M0jMVzZaFPqETzJy2Is+T4Hdeqy4hFooYD+RnCpJeAxgb5ZWZe14xJqvVM3LG
ZbkvOkxXPMtwbdtx6rhMiU64siIdGYiOnG4HsAneF6sPhtIzffVwUA0M+hNCSnRXeQlnIfbwb7ze
7GEZ97OlME80U38tLArc15FR81FbszMwG04HqsahcpAAbtYmxT+EymE4G4sLY4s1hqOTALYmPfuk
4EKv78P0gVk7UCCDe8fsglCu85+pGAhRoWzI4NWlJFR+hKWorlEK3YBcZvw02LgRiA+ujBmWcpwn
lgq/JTITEHkKZe+2Z17OiKHJxqc17Yk8YfIQnoniII+xK5P0YpdWGL0pMY7HilCQcuOHE4IJosEW
NGYRuVH0g0avUjQHIJ6OuWMnmwXP0JBA+jKlD+9rW5Bc1eJY+11zuu4tskojY3EzLxz9OpuBHHkR
XbiFoNWgtnLlscsWsK6jR/wABVAThnvql9E8dMQk7Soa9GCXgudw7/ow0mqnSTaRm2kEUrAvC4eK
a8rtoDjNcNJ+VTqju8OkCHmToMD/9Jpios38AM43HBciVo6spPL1pCYDoTAvKNh5kyXx6nCzdHoY
2Oew6A0UV/R9h8okcPk2+m46lmXf/+2LefDQOZH6fMv6BvLAva3HPu/ucNSqcDr6xPP151I4lY26
h+v0w1YdnoTaAChCqKVqvhrjzOw7FU7GGPk7REdNG/MFyqmc0CEsapmQawJ9+UxE1R7gi9XiTSIR
L5+heiT6foaMRTwr3H6Qg0AY/Vtoap5gvnNYSDNbXOEvoGLDSbxRDNqKF78O0CQEpGuHrPMzKuKC
2h33Upn2/j1OCoKB2ADcyC0raUNL3Do9W4aynPqbm6UuCbnLSwaKanUga/RJY51UzsvKLKhidk60
3UD2Ddpdjn/25dXCwjbZySpsaKN4KmVS7J2M2EuoLSP84eeyFnZ0w7JY/fwcIdxHfKG8rh42JaGW
S7qnwaik2q5LG/31rKrMtsq21v5PR5Rbua3QKd9jRJtfcispzAYXLIOemS4+jHtQxteGgeRzrSmU
2Vj25uyGLtpNDzv/c2qlOd2MIap9T4xmcQqQUi+HDnSt/LTo1gtCW9AEFfFkFSm8vzWvAFX2U79+
rtIgz415uSvIusIxiDak60d/17wex5+1nN35tNgk97yEIahqUBAGThHAmrJK2KSiNl2GTZ10SF1E
kENpkxlz4vsxQHlyCWHLsSysE6STWy48T+6J67ZCMi5IKm/vOQUTid4z9VhN4rEXCDvBjo7yIJm0
hd4RZhWM0C1NXDs6G4ddJDx3JG559RO6CNQ4MjmckeiTwAVWrSTQEbUixUBm3Vlqdpbr2KRe94+J
4MwIJ7GFj6+9dXL70EBGQsBX4XXHOw8Peg2HHcr8Mv1q7TBydnLO5vTiQGEZybu05yxZP2burH8Z
QrmZWqoX1ZMVlVgVth3ikZmKt6/s+yKPbrYqOuA3XWPhe2Yl6cqPzh0s+B6OnOz8rhWr9nbzDOll
h5K4HH8ljYRM2LdmYDP0xA3s3bPS9Wpkjm0C3TanzwvvESv4ArFTXmh8eNUy6XuMnlO54zCsmgfY
URKZIeC79C73UHU8apsu+zuZe5BQO7uXc8JeGcVnho2eTY3/41FTODdVcFJ9uFxv2D9GRlnnSEBi
/lhw7aGOr/tO5CzfWhZGxrDf67YOfu5oR6UPFof/Iri2r2geVz99lTgf2CyyZ8mDQ8vWefruZWhr
TLtZZ+1Nq337EKqBwnkFFpgBKQpI3tj2iMUiIrHCxIBnc2vqrNixSFZhBZ4F7R0C8Sglci1fJVsX
BC9Teupt7QmQXso3y3dLmnBwmKTPnhROL6blz7KgeEaT6WTpdpJtt5Ai1y/lZy/ZAm8NAFgTuyVP
P/JaDSTvYBhIDYgiuAqSB+0nkz4jeHZDcnEVabv2auXRHk8CcFUOh2lyD13h5+FTBnqfXhzTqL/3
kX26T4vwuvSYrAO1SeI5qbMthVdjLZtEZluvdmPKcO8QTLlw5CIwvw7sVMCbBIHo+sPSZZJKoS9A
4R3sOveoXDQISisgRnymRcNpsTo5gEGUQgj2I8ocKLnAGvbA8VRTHmsIELLFncGZSKraFNi8t0QK
FWKzsDjvPsthGPxXX6GiJYdJ+8QVmYA0zLgtTOb2+MxpbFkjMxCLum1Q4Dvhb7K0+G7GpWxirHi9
2cxpIuRnGWa6yC68OYGLZ7pEtI+BoOFg/eFpq2m0VxJorqnQCUQzn836JiyUD1dPS2IcWIrNwJ9g
GeE7oG/u+Cya6/tjZgLi3rG1KMWv36C6p/UoK0e1GxJsfXfGfoxqFhEzjnSBpB6aYyCPbpeOLvLD
hcXCufaZtx6NDPObE1K4nO0kiBCFhbEGfd7A5D/2kHn8rajmpn9oHxj+kWzkhCMhKQqCioTe0nPx
GWM9D2Rj0FtJw1MvbeX7YKpdZMvMqwfhP4YudB1yqBOd6IvAGeJ390yzof4tMV7QHChPgwm4yu8D
OEKmuIfe3Zpw34JeU2qHG9ipYS42IhBhDEcf9/RCGIJB0x4W67QvmyKoPhl8R9MlXIt1OJhGE1ZR
p1Fu9rSrAUlJgDCzfSdsIvmsXgIxYmyB/dXYy0Lc0g07emLcP0yIgzPUnbqvHaBhJgwH/MAwwHb1
6M+nit4KjSi/nnpbo2KD0IdagYFZUeXP6GcVc35vKok6UrQNYBIHCoOmoebfWiYaKI2YX9CtZQ1x
deipnU3vLqTrMrDxlmPA5k9sWWkJBBVFFh0FKcvfHPAMGevCl3etO5Bqi9jiXVXCGXcCiqLBLN7j
6ZJYSJgpeQkqAjwIzEW7OZtOZEYlv33rkq/ceUnY/yIa8bwvWhu7w7KLLi72EbeQxCtXZZ7Q1JGD
M84uzIW26Otgz1wPKHKpeituyVpj3edO1sQyj8Oo33Y4/Qz2E/KUv8vQtBcUIwWYvXKli7Kp2imI
Km/G+pE6WNxCGKXYyFWZX/pet9EFFMPU4nGuULelRNk7O1ZTlGpBmpJhEhQ5j1RgtQWaznb2Vs5D
ExHAYoXZhzW0+XqsATn2PNV2k1x4/RFPDVM4/GRsHV9FJWZWvvjQ0M/bLfVwI5F/MJuiTmAoTsO2
Ccuw9TYzJjpQE4vP02/BQCVvKeLCt0EHeI+LSyGyo7rxEaDQoGRn4maC6QEBeZGf+sgbxCWYq8Xb
ERWR/eknGYZogukBrwDN1VsRIrn88puUqVzjAdnaon9x031X2tbfNPSq3wGfecO3Yfd/RmtdMFoR
AljHBv3XNwgZjP8E87JC6JJbIOfkC/WMUbl2TitRbj9V6nctgCeQ46j8ujUnQjA1Dmu+wlw42MXv
MKEMA08aResTQVrZQwsHajkkde2pmA3vLc2mFUG7C4h3JnVGB80R7XEmt3bXRooZKNLHp8Fh17Qf
NDlVD+vAZP+FbRWxHPx+sjZmNAw7Eo0L4e1emxdHpNWQ7jFw5a9Sjak6F74LAoOoHdDofmiJ+yWd
cACTLlo/T0JO7b72FzskZCmSpOmNBq2v9PP+RTVzyTiag2dfIHJuDmHepg+hZJl9nFzmWyTvVBH2
1Im0yJ3VKx+IlMwSsXEDRs4PWVMbH9r4KDE59EPICCYtrNi3c6wIgrFqcGKqMp8Cy0bANJpA0hg0
KSYfYqDVPWheEncsP8B5aiMXIqcWiwxJFJFvHRqdEIxRog0omTdLdE2YC9k8ky1qPbbhDJwQvk3h
bhCnpagzcTzdTmbMbXvl8+J+JSmGtm2QWN4zSiO49WNj0idVi+KftApx1zAYZ/T2f1iXFXnI98t1
vR2BePARJ9bLAIZ9KBieQeRt7jxwFejEhl6wtcTwHRGDBNasvMELhwvMgQDZWb9ys/hlbX5sm6o3
IMwA2kbQ5qeJNILbZAkXIJLASRLPZa31sBV+p5YLGve0u0OkhjViLrJPSrzFJ8erS19HPB/e2XgZ
oVc4HMr3xhq674L8+H8FtE37fAtzfrU00suYvWJzVnykfJthKWdAYxO58draffSWcnI+e3PZVSi+
OG4FWnwtXmuout2JQJ5pz6aP33KYBGQRup1n4gARek8lswT7Gf5z8s2gykXAAa2sOgivcJ2jUGH+
swqx/gtZJxG6OK7FIQJwizvPqkR4pK5bWExGfHpCqkWKZZWXJaKtFSbY1sg9SPdKvf5uACgo2Yfz
pDApaT0InrJkSkYI03o24xTA4UJwf0VcNaQnvkEXbrONBnrbCK9ktdFF9HCzVSZwuiHZ2pcBL2O+
Gd0ZfxW3bHO/6NxM2BSMDZ3IsZutu0LZuVtXrd7GsBw/8DuC1YmssCx3QUrRGI+DfesJ87T7qxj/
wD7JGat9NtbU/9OrwIAfDYY8JOQhhR9eKqfxp28ceAxkl9byv1Oz8FKOjlTsV1BkHhgEAK31gfLt
WSYmUMSIouEhXhMkmhu/SdIfGwFPCbtu7d1jmBP8vWmB8HCWopB39s7Yhc11VKHX7HuaOjd2A+Xp
F1knrMH9nmR1V2cjkR8ku95eYD28mhQyy44l6g0viISCvCQKdgLVYMLQ6zbkVxxWjeglNoPERJFm
mfPpswz27nrCwebXBkc1oBs3q0nxRbKEAdqaQP24iWWfwjGqSHcpNfWwPyRec0FURmQoEIr2p7BW
ZtE5Ff1L2MryA3dZ+p3AxjO7ZuHmRssR0ZcOU4DbPZf6IekoDuM0m4Cot4NOPykwsCSBcvJZzLWJ
YhSUssLbBEzVEnQ267j1ApdoLHKrqjouJc7/VqJFo3eVlnxG+sO60c/JZZ5J6w4fa9t3/wERmOCe
S+1+VRlqkuPsGfpht0Xqg0CkD3Z5BtzqwcVKUnJ756K8twXmvXuTa+9GRoWJgLEqxHG+rbxwPQFh
n8EW1jMYRVFHnbvNZxsPTGfKXm6dXo3gMlEXDkc1tTOwMwgb9sGO0AfyU9VkGQ3gSbYZVmOxwfER
jk9G0+tsQo199dz2XnFsxtYeLovKFLxwTf+/Wel8vF1mjUWw5xxfTrQSEoHw5E6+dW8k1ozgKBK6
nR2mU3d6ZyiaiYe6Y4vwH1YbvNu7MegAkO4nBNZ5eq1SNBLeIZ/Wqh92RYDPlFrDG5YbD8FZ3xN+
KjQnc5SM5CSMnvvHaicUrPlY6Ij6LMfJMBES3AMJ993BjoFmc0y6jnTrL5VV/mUccBPgNkFDUBMH
heR4Wy5yVFcUeEu/H83SoiREC2MxpbctIrcEHPBM42JnZvfMcheDhAc6V23KhQIUZEPg6He/RKhx
wJTbtfcLRlELF2UC/jmGyNVkj2SA5Q4j75VpDXKbBS0xG1M+VM4PRRZCmPpVXFpyNRfD+ZgfV85p
BF4ECKZYklEXnRCODDSQMphukQN+xNmBA66KV0/Mf7I10hLzb1/rPXoiu97ZSBGfvRTP2TaoIYqf
3dCq/hRkBTjXpPOpWhlCoDNlpK/lH8Zx42/Eu0uRHHoT4YCzz+2MFcgXrAGJsI15YG63QNCq+uB3
3hQcO5uZMussiDZHtjpO+o+gL1SQ0Aulv2+7DN13gN83O5Kls9DCeFKL5uJl4zD+45538iuMCH5f
Bf69G1OnlS/OrVB/RgKRJi9Ap26rxAVEOsFnC0/0vsBAnu3NCvmLqy4NnaP0UtSWlK/je7BkS35I
UyTLG9XPeMzowlGw078LhimZTb/iUysCqvGrsI6LkGI3bpAm2c8ejTxLhZpQ9eIhC/GrchFAlCpX
QM9UQ0AgYTmEoRfG0u+WR4ofh6MzBBJ1hfXo/fbwOpa7yXHD/nWyBfFvDMMVyqHACk51CTPpyeTU
vB8dBgr/6KYMhNBONQYnerZOmyX1rPE9y7ywPbcGJW3MSLUTjImUjh7cdu7Fjgml4IogqLL9z7HZ
Be7RrXkgT7MmY/bpgvV8Qe4+VacpM8zKmMFEaJ5SNJ3yyUV5+jliD3OvmvziYW8n1BkgFRzemaXk
69pPZLjf4BF6NirG65eRpa01apMfNu+qjW83+pWdOLXZ4LMgRI9qJV322tXh8kV5sUxPKiLKOe4m
B2+pD+4MB5HVybDeID1vumtKp1xcyG0IivuuZeuzjeAZsqvG+tEw0EFZ7uLfxBUIit9xga0y+Q7B
MiHE6lREaADmtf6uRfIy6Cd4DCvlB3t/tIueEfBSFjRVNTdMlFiPuW8HWr/SYhhCSFM7rVk9WetA
JIWSyeC/d/hVZpgWIxZ2/knoRu9DGC39vyKicz7iixq9I9M5O3/ntrOtR0blJnmWaaH6I9UMGYNm
Dlws5K7NbVJ7vWweZ0TZ2e627LGPwsMCtyNjV7/SRrPHZskkSCNJJO7zpPaoUal2egJnAV9YGrWR
3DOUNhTaDrFG4blL8d/sfC/v6x/4BGAu5izIPxT8nJO2OouxiG87DrEeyfSnumnq+Jz9MJ9gX0NK
l6nxfxKS1/tYM5Emh6i0uD+DaHLufQyHCbHsPKvb2+Xl38at/nvkQBpi0g02is1fC6UGfRAszqa3
9XGdxHiDVyn8VSJC58muZik7GAMhZFLdhOs5CXA2MeeaQUiqKRQKXqAhmadH5ZHG5YAypV6ySG8Z
ypFxykbEQ6aJ/hqIM8/L+9xxLeKO1OkfkYF/YSRvrKuF3wHTUs/LFKPCo6BHqSanWxBv/obIeviP
eAEkSBa6e9bIXe7xR4BlMEW3cujl1ID/8GDjRvaQECcsjrH9bb1kxBWJ5hs9MnVI+F76ZdFuFRr7
D8T8bPRyfzakzWI5/ERI4xAbRKLKyfcIHthNTMPfhvW22OmdernXPKBX8IYMMquyDcd3CKPV17o6
/Y2uZhIrzoLRfYIaZJ6NkwyfJFc2/zm9LL+TJUjOjmNGeI4davzNzB2O4w090ZfjZsit9KJ0tyN0
KrJ2UV0VH9HYQMOzET1/5ljWXiwE8RmaZjQnW4N78b7OiM3aRLpFdAXPTf/0JUUKy3WnfMJV675F
wnX+K/P8/5lN4xjEa1hrJNmjrwQQTLskIBDJMSu7tLG3PGaciTN603LL6ri+hMgxgSARdqw2yBbB
KxvIpQ0HnsLKuEhFhhFOSbYXRcKZRjYK26I69PELObLgrF2LBe+EylCsbcJe0BTQ8FkV5j7Z/qdl
1/sxmZr6l/KqzXeOaYKcuqUB4Fk0TnAZUBoKTFWS9XfYdnxWRcRNTmcRRNXZd6sBjxHUxZHIKNSq
oUCYgkixSKYDB0H9ayYlvy3DWXtjg9fWeex89ROw14sQ7tUN+a8RA/hdagHB2o2rVPeDa4cv3Dep
fySPjySHBbEsXIyG39Nm5EylgbPyQJ/0cHNfmSmtXrTqiaZ0uKvJ9W3Z1O5s9iz/yX60Xg0y4OOq
OucBvPINtAOhqWdRVmaoTLjWYxMVTn3IkxQ/2pJV4UVXa/SnAYgxxiNIBySNbYtXJHegNiD9wOkb
sQZ8tFDKqJOpQ+d5mobsSSU29yCqwQVqwpLO9+w5Ghgd6MfdTQan7IK/b/0WE0V5nLkkXm/8mUac
taqNuVZO8/xmxAIyk36UZSeLao0k221kzCq1PnkonKZ41N7wxC5NvRbp0l6LhpCsDUIZpmVeH/RP
FQBIZjNpMP9nlwWCEdZf/sEth6rdD4KU8r1lkUMfIzYnxjJU8/oXJ5V6CfWUohwRN5vwMNlNvadm
Itec976dYmFRSu0aL19NbPIQ0hUKOrFhsFc+FqXIvnFABQyGTOvlW+yMxXNEbxvEvHL11+hawU9U
DFOx5UkgKaujK3uOAP/wY9iYd3YsDdQlunkT4jWtLcZra1f+0dGCOKW2jHeXdnbj7COqJrUJ+oLD
M9VMjwgP4kzdRHDKPvQ8B/iQfb5/KoaER4PLDFUQZwOY9rHL7UcSETmnYHPZXyk7ax6qluVQvwzV
hzc61QcMl+ZzGFzUlLZY5B0LhuI1aXyw0EPTefVpqov6UM2A/7Yzy+xPtDc0RglRLe7GrCifqBsK
St7AaYFwOkjMsyPABzbiPU7X6SQbOugwQeUN6Wlhr6V5GSE1dR2lAPE2KKts5vXHaZqo/Lmugx8S
3fX/SDuT3biRdk3fysG/PkQzyCAZPOjTi5yUkixbsmxn2hvCdtmc55lX3w+rgW4li8jE765FLcpG
RQZj+oZ36Ledb1XnlITz1bQ1rJdhfSg4QCV9AShCw16DfvUtCYLuQ6/g6xFaGxYBW5fKaUZfUfpC
XS75rOnAuzawSHWAkL7v9jsKPnW010H+gN6sKf5u6tadldjprlDQyR3xRXF+6aLbWYwKeU++u/Er
v2221Ie6gmY47f89aAmkn3E3jk8W9l/6Zop7zM3jqlYozHUBJhFl7ZF5+SiIyUPKVfleOZP/CBqm
GHZI4Uf+16gOzN8h+CZ7A3CrppqeNDAv0iD/TsqRPOphP/sA9AKhYjIOX+GxMmYnJIDF+IEKbYUQ
CDCtp2AYjPReRAOiJuh3pDyARonIZzSNRX7MqmhGWyJHgQRUWen+XkOFuXtEtZLmoayAdVKvENb7
rky1Xy0I7Dtr/ulIt/o9fDl8TX/aYyqAvMPRg3jRWTPONa6QJ3SjonyNh9T54VZ1zyvKHQhlFVmQ
/agbEoEl6p/vZCtR3CQvQ7VHoZ+W0FinnbETeLpilG0Y6YALAlpyGyQReh0FacPBdhgkLDnVBDZ7
29JOQ2ipJ3QnKwvSfIOiQlPTByUN3gsSIfzejNrAlijR/YeMi4hSMcYxv7WOR2+rIfVCe8NGDwj2
SzZKsE0RPnNGjGzoRic71Lao6BafGyQGUR+jYf6OVrAg79U7Mjtd9NkpwSQ3Qmo/976Az4fj6fk9
/auGViXLA7lc4E84e2cOaiZbZ2RuRpF+rZI0Cx4JIeQHdkAJGLyIgh/wkfPP6FRSdS486acPPnIb
1OM1ndJASOuoPlSdyl897HIInmPfepKQm9DiGez+q+83vNO0NmS1C4ThO/vOxs9+oxtpAZyHQvWu
p7OlSFshRoLPr6sPpm10EPUtrfzBWcccw7a9/PcA2QdfWZAV4FNlG31XLnRqsyWPPGR6gCgUhLzm
xcV7iHpjlGf34NaLjiKUg/3YHHJS5XAG45SgOE8bhO4wkma+64BTrmOwgS00YRwLaLPyCJUByFrT
HNicrGL2fkBy+6ePUhF2N1MZltugif0vNdDRgfOaNe9Vng4aDQvO6MaIW5gqiVk1eBy43i/2NcUb
tIYzCumR/sqFmL76U1ZlO6upx28CmsULzYXG2lJKLxH7RhHrPR3FGaaAYd3Jccb+HptaqW+n2tVn
RSoP+Qzhd7GPNMkwnQWw5qd0gOm501ukNPhmOgU3x+oKMPk4Tffb0g1QeeQLkOCPg0C9S6d/SqwS
a1a+S1zNfBJsQdxawlQ9Yv0NLYk1NPKdWZn0B/HFIgZrcJfUt1pfGXjHEpRA+xGT2++rWLOrPYBs
Pjm3j/MlkSHV2gAgD1WOsjCPtTZPrUhFebINRcaWDl1UY1qb5C8kU9CiiGnVLkNgP5rLOlBgSyJZ
OEKJJBNrIQgcKxg2WLaEXfcZR8PslVy7+zEEUQyFqMYoR6O6UGwzqpXpJsBPXN/6UyruUOvC5qs2
fLMgQMriL8DTqy812nsRb+LMWgg1aiyEV0GAIkNEHmF2ofObu0Q5O3gmESzhpOm/B+hinaaCJuvG
Nqnf7vGKC+1jqSCR3fmEqh9q1ZJtgQSPwHn1SfjFlDAVEOPElf4hqLXsIxjCAFxOgMw1GvvZ8DUo
CLG2QVaAzEatUdxzYZHD1wBOkp0GKqA/Qhvw31PeoYNlUuxAlzHktdmOcWpFW3iFtgsLP/S5+mlo
I5Pu5/2PNKG7c4AFVe8F5gF0BEuANRQ3q0rb0azvgo9Uln2irCLXdgOsR/19M5Dk7twsAVM2Kpqx
9w32op/g7tZHJAN1WoET0EbUrWik0qc2onYftZOH+AJbwtyhxWN+bbUG5cgK+8nmPlDQ2Q/zdrH4
vJyiPS1rVDfIOdGrBCNY4cqlOXZ50KA4kzPhBT6iJojl+JCXRFWJkqhDKIm9AYAkTF/potY6Iohu
3t8p0Zf4rkGOC3ZQksuPDm5l/qEU9vCtDodZ86UyIAfTXpUAFUB1YNzVtPl3KqsS4QIDyslGA1r8
OULSBp0YgYHepswAWu5kHKPGo+shGJAKTW2E6sJcfG8KZKa38PGNDxOKQ6BhrB73qA58Fi6sjeTG
Vu4sLFsHcT/diyEK60OW2slJjWNgbQp0tsBZECYkx6YuXCykYe15d7h1kX1QK0SstCKj+R21EXxH
owG5dZ9qTo1eIREMlUbZS+/oUx2B3D5gfo3iUPI0jZ3U4Lf5XfbJdjBA2UGR8Nz3EZfytzboA7pE
eanErsy8nowVM98f1AJQG2mHuqCORN/OfEEdpqh2cCuj5zCuzH5LTl/g2I3DFOcC2giG24rYZmda
WnCeZArC2w9N/znpMrPZ4+8k7zpHx1VpsOL2iTBvCO8MMslwI3l9dE5/i55OTc3iJxJP0XeBX+ns
NKRl1SeU2tVLqrd0EfsJ/smd1YICBaNckdPRPQhR8EaDirKOUUbfoZhmvyCSi3yb6B78DAz0xLTX
pB1osLdgcsDwCTXKKKQnaO0R0wVYXnY7XsmKAAZtr3MXK6T6AGXY36U9qQoejCkAXfrBbE1tt93R
ay0J6BETu+ygCHR/YSymRzuTgAAl01iVn3ynSU91ZnN3I/mp/aR1XpZEdrQdAGANgX3fZFH+tUL4
WgFG9MABtUFODQ77eDI3/Ds+FSqfu2F645YPeEflCF3i/WlveiM02t1g+RiE+xSuqAWmMzxi4hU+
NrHQ75Ikh+GrbCSriOLqQfseUWiO8KD1HJM2vo2cM1XB6hdmSZ3YUfDsn2MQnb/QJG6mjWmZkQDK
1jmftNJQ3/rS8L7bURf100bnWv/ddCObxa2G5mvgeV24U1TX9r1qTNDNVmCeTS2bXmIRAZYTZh3j
IpwJ/z6bDEzoe9tmvyPa0lHFS7sgOQwAFt8bUaHQS6Cp2hcIu+Pd3P5FXEVplINXRMkL6JfABnOq
8s6gysAVvBPB2HJR6IbVua8u3LLs0ASd7WwMMfYx7Z1KdzxqYJ5edy1EVgRnXiQwgmqXF2ZnfkXt
P2M5YnrG1K3rUDfvfdT4W5ox+VgCIqJaTN+c300hayu0lP5uyB6czTIaM7xrMAUcmNGocxpK4bux
5GUD23o/i3GY2LqXiIQ0sWsOzwaOqHAjLG6p8tkzHIN2DFoBNi5rkZ20/hfDhn+ptm2dDzA6y8hC
3h8lLMQqXyNcn5HC7wunfcSgzpUHrKcj687GtjD7CUfVwOXeNIq6R2mxyO09Qg1IIWIuh/4qob0v
WqTlg0TYsHKpZQ7NU6Bap86OysVZyX6Ef09Lgf6KCvkgg1mgq7Ov47mYuUdwcEAsJcCdbqNTttfn
xIDkHY7eQAzmatNzghp/egeEm8YcQp1chKlseNR5hWg5RLgEattBZDneEqCWcFSFODUrfvXIsUfY
i0/I4mD9uw0CKOhIKBhcMbB5glOEsWK7iSpwpkQPYSbgxNqWSepNELeTeJK+t4DKY8ZZAf2gOVKS
wtBo/1ZlYfLblrL6Au62qrcR0gEETSl2LNsm9KwTLWt8etrcEIKrGlfzXZhDiNnpvkrMbdfZ1e8Z
AozSfy+jWdyksuDVA03HzBzAD241YSbJtIbxt7IhTuN0nQ70eIDpE91AUYj38Kr0I+hAw6K6UFRP
BSTKcTONlfvDSfrxgJ47RXeMMxqbdmJDgcyRJgC3vm3CrwOQ+28+dnjhfsjMjJISeRi+YnS6rCO/
g8660qQ+HSFAEb4jA0zgVQwlJ9ufrFbyb009yRSSC0VBywHUMzUwCAebiHRL2uJVe3SNcIDPLbxD
wi5zzxTMgaNAbU3tB5sGPejIOgbL6Dap9lG3JaUXbobyd2BkGI+mk2W1jyqqjFfiOjBYvkvwu5l0
/EH3vQTDsrEs5JOkrpvRPQ4n8EOKjD7JFjIjaKLQUJi0m1Jzyodm3iK7CBqMdqf3wxSiWFQCk0Ff
BUUKZWH7hYjmpD7bJKu0R0FJGDjkdQbELmCcOIaUMXbpPdfScWhTWh+mQT2nKCB0cz3gckZ+C2Ab
dYEMe5A2qJR9rKuseYi82rd3YWf03VZZHnUG5FT426jncEllufcDZFB9cgF4EohCmvhlidL8Cxmw
jm1ij+zswmiQhB9Qp92EDRKlO6hq8uTqFHUPmZ1ULwDAKB0xt/jYgpl/QUhp+GFlZvFk2COUkZDW
jLfHkEa6exBzJq8itlVAICsYvztpQCTeWiCVBS4MdpVs8c6gYAa0zNU3lpRoEKjOG2l/RtFfWZLR
zM7qTHuPdFOCwpujVw9ZnKGi7NiqvEtDbBrvXbufHvWmis9OUGMw47bIBe7QLwBMCFoZPJJobOls
PHDAJxAcAt4ekls/gjAeQfQ5E6kzWJJ6Y41+GG6o+ZLf+B4tmA2fg9e9ptz52Q6M/qsxNfmzZ7FQ
lA4zagyZhjo9RmEmorhjr3+PUiv7ReoWfozFXDwNU3PskFJX7DeJsxx0uoGCDGkcpAACVAD+jt9H
3/UcaVYRhx0cBA1hBnhMU3hyR+HYuwBUoHsoaDkXGx591DSQTrYg3Qm6NMiY9wHCD9howeSFDoc/
m9P/JMEb8UEuh+aRdSTdjoQXzpkVhbZNy1WEZCWKQGrWSHC+Wq6cacZTiroM+VUGvC2X7QfSqCHf
wQ+w2iNFx6rctrawnpHlGb7DR6x4iaP4p5uimkdSNw3nBK7wR9qazRlx7up1QIm82FBTQS5HmDYz
RuqRD/GfMNnAvBPN70tUSItjqTsBQhmVizbgoS3o7zyE4PQxobLhBRj7f/3H//hf//Pn8F/+r/w5
T0Y/z/4ja9PnPMya+r//Zf3rP2gYzP/1/q///pdjWrouLemCj3SoZbq6zZ///P4xzHz+svjPwAtg
S9aJ3GMn+qMKyvy+pXtAuOQPh397JFQBdV23JDwGW6jLkXqLF8bCeWmvqVC2W8wtJnRZ9B7ntJbG
yeYPRpPw1ywEm0xDNy5HYz/AIFQOcDadwHEPkQp999Fw2weTdsLv64PJf3xEYdE9UI7tArhzdOdy
sBjNe1rkeHqBKKsgH+HZyUWlmefrw/xzrSz8VQ1dAiqQjhL65TAFwCkUnlyJpBhUsSdUN+zg1IOu
t4+jVJ73en24eenfbA2L1E0AoNYpw+vCUcutUUOq6JD0zM5oyeofhJMgtSUdXQAzRifyR92Q9Fwf
cf5OyxFZKlQbgC2iRuNeThAlkwhLsTo7Ry3YLk8Pg6emGtIXHZ1LdLxyCtrkD/GNURef9e95GgZQ
KN20baa82CphKaeir7PsjMK+C9RSn4ofiE8VZwcZ75/XZ7j2Td+OZV7O0AXSqJtdlJ1TlVSMpdlh
trc6VbyK2pBfywxm0Y2TcGvIefO+OeF0FPIBLkV2tkOz+eJqzSzgUuKNOUBWe+ngNn78gzmatmNC
4BNEIIvTEGApZhQ4H53zPpF3lE+t5klF+Bxtp0RZyOY4kV0+Xh9zdecoIeHiGMLCW/lyklYWlSJS
SYJ8XPCdKvkI7jQwX0IVW+oTTn19eI/TohPd+LarW+f/DkvAczlsA/k66Jw6OXeIhwjC39SjX1xS
jr3DOliGh+uzXNwz/2envhlOXA4HDhJ2F4ZGZ9oedbnF0Jwa80Cb5sYKrk3L1DGboBhqcBznP3+z
ZYIGLvUUhingDd07xEDj77sp9tEbTcNP16e0tnAwZE2aIMpGym0xlKlTkoHflJ5R4Rx+zhDUh8yk
/bRJlH9HWHMkIGtvTG/tRJgGOk0W/xiWYVxOz06p5liBlZx7SoOYmlMEvQfe7jxi3eKTaWZl9e76
LP++mpc32/wQOfQxDdewF4/fiE5VY2syOQ+4Xn936D1BBbrXOszg4dmkcx4BWYnEYaCErKmiOVj9
7LN2/WesrqtN4x6xNBdC5uL2mdymslJTRWfNhw+9gTfdPiKrAAdPoQpS3zgcq0vLKyUtQX2Xj335
ma0IbX5/DKKzBzTtHiJYAa4SYtlH/J71bZGU6jS4urxxw66dERMpOYsNLJnm4rqTaOXMaXt0tpBa
AFM6dvWuJuUcdv/+t5Rc5cTWQOGlu5hdAr2PXmMXnyXeEI/t4BXtYYinUtCdKr0b19vawknD4jQq
g81jLXZsl/eon7tjdEbGTn5HFVR7AKZno9Gnt/vr81o7HBABdQJC4gzXXHy/xhzps2smqyZ0haUw
VcDtEJTjM/LvIClhhpQ3Vmxtn5D3SIuwEK8bd7EryzTXUweH5nPbVGh3BvnQ/xhrm3i8NSGQ4edU
DdUdgbvojtfnuvZZOQ5QKmGF4QOxOJWq9kpeYBGfMRillj6GhdhPmWXS4iPMuzGYWB3NMnBk1V3L
FWL+Dm9uVV5ELxvp/p+BN1VIvcvgkyEcyN1Oad5pYOp3XAItLD977F8l6pnIfwW2eq5hhzxSRLaQ
usBxhzonRYEvsVba99c/h5jfj+UtRbRnmLo708r+/vM3vxAjvjzB/y45w5kEqAdt95hq1fQrhpQI
hkHEgLYs86VzsS9D9k00KNYHZmAcAsTRr/+WtWNsO67rcLhswDaLj9X0vS4QtI3OSY6rF0pSOoz0
vNfr4MaburoqbwZa7IEwMoY6LvL43KR6/W0CYQcFshNC3Lc5yMMbp2v+vy2/MK5oyqGDxcuz3HF6
bYHTUWVMdthh7Q5YSqP/XNkO9UGEfsjicHkDpBe+R4Gi3l7/pitHm+ja0fWZ0CvYW5cbMBs0UCFJ
ok74o2qUacaxP9C3EjNovuq/OjRzgrvrQ67Ml3xFdyxDcMJttYjLZDa0btUU6oRma+Hv/B5vP8Sa
ZTDSLPNNylYJFd8vfS0guMNn9JLP13/APMDig8Ou5myTOFmWEPM3ebOlaXUFgI1S9wQKov8KsIfi
j52p6H6sq+GUl6SfEsAMPrdZMJWHJhrAe954CNd+w5z5suoggygkXP6GylGgONEfP/lgywIEXQ3/
Xeao5rcVhXnzwbWxr/kJxFzEW5s4SXyw4baE//4ty9KbirCHxAoS9eWPMAZYLXEp3ZMA86l2oYdd
TE7FKSy/ARx1i0PhQg3ZI5JA/f36GqzdfIajiHu4/JQh1OJNMakcQygyvJOLoAb+yxE2wFsdaYpn
mNo67HX6HDiCsoKwgIapvdcAYqEjo4EkpRThmNqdX/Io4Vzqxs4dj4i6E4ke3YjSVq4CQwEU5401
OKP/WKe4he2F+8CJXkHyEFs+9Wc5dfJ3G9nFh+vfZD5ry33JCCT0801rOIuDESN45uvYp57MjiXY
WXKihFyUvXjUuswvEY6r+0Bui1a44Y2h17ajsv9eCJMGp1wEEyh0DwbfwD2BXIQu2zaIjPeJIK+X
GW3PD3Vl5b8hcybf6kIkHwdkZaPj9dmvXQvEaFK5aCyyWosnHx9iC/6f554ANFCyRw1gRsQFGr6p
RgKJPkjuPJoquCPi935/fey1W5CwRuhUhhxqKYtbEMvUFh6H8E6goHtajLyu2awShLypP+EYjR5k
mP3JfCWXLpe+sshPLw/fJGO4/IXnnWKUM8OHoqPsGqGo72L1BP8J6gobvQEW7SOyE3Rfr894bV8T
7kMxdiF8Wsu9hvxNJmADaKco1YxxB5ciAT5lqNKMjp1sqvHGI7eW7TAUqmhc+BwlY/5Bby5dT8Jf
Hs3ePWG06z6bTRKh+19n5ROu0bMVTp2gJOhietTOFgcTHWhNa/Vd1/KK3HiAxLyVFgcNwQgyTNvk
17hq8QD0HbsZx1/vBPNd1DS6lHMfFIjTnUsk2B+6Mh9fo2ac1aHDEmDHYERHpWWobaU4WrJMWa5T
svT0p+uLshZsEWcZguKaaVp8r8uPhFw+zieFqZ0sKN5f/GrqnmLWico/amHRrqu7FEWoxkb/Kktg
NdGVcZ+TALmQuzCZl+7671k5FnPYRxmT55Ii1OJI0j+2bUTutVPi9V1DKoqr+68pCYFrUAurdqQL
g3HjKK4EefNwvEYQkly1jDdDyGZxO3rOqUvBM2xtzUOV1Uf3ZbrxAq9Nbj56qJLQNzGXGb8AvVGC
inVPSYhvK90Job9Tre7FOBnk0+c0QALi9fr3XDl0dGZdYw70lEFV9nJ5Pa9BrcULCDw0nDe0SSvG
Q+YGlXEfxAlCFX8wmknEjm0DDQp7ceLwHQyxzFSMBo/pt4/Taf/suwYNwBIXnj+oI5gm1W7LVKRO
JDOXc6Oy4FHFndxTAP/pGwCf8GAVRYlcsh8+XJ/Y6sqRG7J4lGYde3F8O1onI2xp74SOpvugYbr1
FWbWjCHSsW4Zs6GTh+sjri2c1KXidbDItfVFkW2osGe3dC6vxIn7kwFwHJRlmFbHhPDN2l4fbP5S
y9tJEo/bdGBI4JZNkcn3B9NvuZ2gTNXuLhaZT2cPaL28q/Bjew6lLJsd1si4IWIKTmMxKvRbM167
r3kQLSGF7Ug0cBaxoT2INgRBCh2oKx1/LzAaR6nToC+4xyYxAgSMmU8J6oIa3jGu++QEMLQL9r0X
NOpPPj+JEc8kbxXQz8u9pbIOlCqb7tSOI1Is+Ht3n2KYSxm6B1h+3fj+q4tNf0hSLnIoNi0WW5vt
3nurVyeKVRpE6XFUu6RHOVzHQepPBrME0SWlVbSFncXUUKnTKTn47knRgt1mJkplGweBvI+TM2JU
en1nrR2ct4OZl9+xk6Gwm8xTJ5XR3S2c0dp44VjeSSN0qerkqrwx4MqnpPtDAd5idsKSc8z35tFH
EQnONxWe0ygLFGe90fsCCOtz3vndjWrY2n4Fl0fljS4DTINlxyYOMSiMhoqssjKMu7Sp9Cd8SHwH
hckqu4O0jx2h5cL8QnAyBMaMfATmuFHx8/onXonhJedlvnIdi1LZYsaj7Rm2Xw3uiRIoko9J4sDz
jrk4vZ2CXJa8jEFYlp+HEuzZjZRqZXUZmiDdpXxNML+4gRvQBDieDFRQG0IpM7LF5x6nsy06cel7
gTfgy/WpriwuJ0RIgnYCZ6KWy8XNAxQ5Ws/VTuhKk6dMyn+JvUAg8UBL9cZGWokKCM3n3IhbmOVd
HBM3Lr0UOJ130iZgdhtMcEbcJMO5fHx9UisfkV60zY1HTxr1pcVAqFhhwRMJ7SQVWLqtgREuoP/U
0uojllNZ/Rmc22TcyL7mTbG48ek6uNyypD/EfYu4AOy751fN5NMdw6blNch8tRfGgGK/1aPbvEO8
3wieisAP8W4dyuTX9TmvhZ3crLRaBNIeVFvnlX5zTHGjs6ty8PwzUHDRHQw2kgtqtpsFuUHIvAjL
N+6pIoWAdDIsMeIhyb7CCkRcFY4kQufXf8/aGoB/I+l2+Sq6s9hYdoblZuZo/hlANhQagYoiHeaM
ez8GVRpZk/h0fcC/k4/lAlDtpdlLRsTpnX/Rmw8AaKRAYcVhAdSsh4nwm3VO+dvlcexFQCVosDPX
fwb4ZHq7FgZrc7YQiELkJGpV/q4Kc8vB569PxQMMjDY/qLZLURHo+jG4w6hE8/az7j1M7n6y2+aU
toBXmqARyVNfdtpnrS7i92iJUieGYJEP/jv0cJrqx/Vprm0zmtkIFnJDuhSfLmfpowVT98hZnvDq
9ZwYAFPpDh9SMWafhi5zXvBESu+HxHbedfiE7K8PvnZb2CYQBZ2c07GXfaayBpwZupF/RgW5/uKF
qFfgaJTVm5ha742xViIoa45EOcCOompgXk40bAV8Vmv0TlCpSZ/hG0OL9vC1KzZ+2j85jQ/hk5qW
qNHG7fV+gxqyjG7s4rUJU+CiKQBCiCrfYhf7Tgpu3Gm8k4fW0N6uYXRhOQhLQg+s6Q8yWgskDaNQ
xOXtmX/Mmw2cYZwn8GghnbdV+K4dpHw2Cte+U6PAk8rTslcHaW7E1G2o/Tirf7ETLOrqSpsAcqGx
ssGKOndv3KUrb6EFMt+lmMClQl3l8ke1LnWEtlPeqTBSpFFtoHH6McfGV98gqF2IjY4CFqIKjnPj
068OzDVORZM8UtjLl3CwJXw6xz0h6DUdpjKHqeF65s43tOQZJc9gD0gv/Ov6Bl87XcqWdEmId9DJ
WiwB3Vz04ZE0OGWda+3g3en0Q+DrvwNkjGQ7wPb8efKIlPGKaKPyeH30tTtTUc8hCiZoZ/NffuvK
qOlvRo17mrCLRcgJyX97A13MOiZ2H/TbABGGYn99zLVjRtDKmaajy6u1uDXrvq5jWbTeyUFvstjg
idFsebxt/bHuLfHiInr3DUaEBfcBkSnshox2fL3+E+ZpLS9uKjhA1hwLFJS+mHYOVJ+ave2eQoS/
jx1BQgO23vmrjYIu310fa/WZhLpHGZgQEzXTxYkOC6yXIoP7sxxU8C4fLZBWkGeORJjKOVkYv7tP
FaKNMNVlhmZx7ty56N6axuCkN47WWvmcp/H//ZZFnGKip+Rhhkf1ELH6exPNmc+Tqv13pt2JxyxP
yxDNRWCJRgA4czemUeKwGx3vu27WLZ2XQuzSATTM1PTxB0TiLPfGGVzbkC4cJcM2TaoBy8M/+m4C
8TzwTuhyx59QWrLQkywB921TgTfjDs1ILAiur9DKEbTZA8qm3OEAmDQvD4EEoNmhF+ufXVkj6CMx
5JJ7O+65YJrRO4+mgkMBpvSADmWt3ziBK5eOrYMfAdKhg3iTy63Ilk9jMJwnJ5tB6L0vzPd6j7kB
tpMA+ktzrrNS2wbUeX3WK1+agc25jKt0xdQvZ237DiXqNAnO3QxYLxB5O7ATcjABJRzsCQqGc/7/
G3ExVYT/USwPU/8MurfIDsInKt/pkNnEXmBO1W8K0bifr485z2Jx0illoR0jWFgdVOXlLCvh1BAe
+byIizWfkf/3Zp8spJr/4GsKqHU6OAndRrv1cpzQbDHr9Eb/zMd2H8DHVT/aUjrhHiWezNipyfVu
tJjWUldkWKg1UPIhl1rWADrcMZSZknO4XuTtRoJxtPP1zEIxCp3XUHOrbwZcgdfMRVyM0KXPto4M
UufG75hX7R9f+M3PWMxco1WYxHinnnTMfCMusYFIWFlIiuNoHt5fX861TUtLjXIo2sGKVOvyM7ed
PmAlEobnrlTRy4z+3Ixemjx1GbathpbfgrCsvFUAoQlEJO+URfn1crxCFRG8uDI8t2ZsQjiNwgF1
4qqpkne2P/6tYTbaP3QEeB9AagfB46C3mIhen/TaF6ZZa/MzTCq9SwCDIhGI8T0AsqPNqBZC9fxT
35T+Wda6eWM1xdqBeTvYYsZNB32jHYzwjJaZ+zNU7aDfpZFo76rRgqyI3h40AoI29BsKNxf3DQ5t
GHIPEHBAw8OdoB1kWvZ3peWTsYUqOd7qga9+DqrvNnV+svrle2rG0sQ4m1846nJA5aYKlLxLzSZE
lyrVELG5/vVXt5zjUNRTdINJpS63AJ5kFqBal+EqUA2HxMDy5zAgAIxWHxi74J202x/Xh1xfBFQ9
57TSpSi0OFNeEPg+ADBuSsMF1LiB0WN/xIhkhN+NJHB+7HRUVO4bVF7eZalrY0fiOjGxUot85r0O
rXbaYooHDhCvoOIv1cpe3Kimr60CUCeFKTaVXnMJtcqYP3aXTnQOIMBHqCFJFPQReT9qFdooN9Zg
dbAZWkUeOoMAF98DmV0nrW0tPAs8Ef0P9aQ1zWHCYrK5m8og+339868dAQA19NII12i8LI5A2Vmj
g657dMaTPUhQYCFy/4hQFyrb1wf6u7q4vDvnbgQoLqJvMA2XeyvuKwtVizQ+W6WG8mFsGpgn2z0c
HwOz2XIL2BD2vQFe/a4Jo+HeM6NiD5Q8xwTPKo+od3eHGz9pzub/8ZNcgIFzvg9gfxGt1rL2TQj8
4RmncdHdj9HYpofWHKDD6nbwWJI2e8/o+/swnRpMUsiDoejS9sqDG9fe2sGz3vySRayaNEUbmL0e
ndW3KKy6ByvTyvfCC0IPnI2syz/YYzawb9Mk9aPhvFj1+S0hX0EfysjS8m+D92g3ZZ35lwWqYXv9
K69NjbdbcqUTLpB+Xa470bM7QeaLzhkyLvqmJtLHmw9DO/pD9E3kFoCifmOzzb9/ubA2dUIqOOS4
sDAuxxwwPjJEnobnlIJK9uR6Q9zcgR/r3lsuOckhLHs85NsCvUF4vUNGl+b6pNeO1YxX03XXsSk6
LNbTnOrBKu0iOBtWA2XUUJq6x22uqY/Xx1m7LOgeCUVb0Z5BrpcT1TS79XRO8NnMte5LX4yY3yYu
b1HapefrQ63GYDwNVItgKBAELRZSbxyiniTwz0bd+l/VgP7ntqiSg4ml+q70ywFH2UDIB3SP4y9F
Oxb3/B3XvbG08xO0XFrKY/SCCHVnrO3ljGk+08EE5X6elGrN/dAFEZMWg6i3BhouswobfrlKQqff
X/8Aa5vq7ciLNcX60msR5PbPoBxtYxsPGWLvqCqbxrOX+NqdNqXjAw5lXrBFfRyj4+vDr50jpdNN
wDOA8uASZiVAr1J/bQIQ2qI5uEjnPU1xG7/A/8OvC22R8hbJbe1TK3qbFmQU4CjGohiK1KXVDj5F
5hzF71cP04rXGmetB88LB1yxVGqGe79NtPjG4VndaZQqhDtfG5zfede/KdW5GnXmgsDn5DpopX7A
iBXQmp+V+rsBp/L7zkB/ZMe17geIiWTWT79DWOkQxCPmkn/w0VEKn5l37Psl9nMs+oBCqeQTjLJH
him1JdinBg0MpxPtjl6TfmOXrX50OppztcaVIOQv507hEfKYnoTn2Xri4zBh/qjCYvhtpDS2NxPV
nJ2uoUP1B/OUDkUbi7n+g9sxUBJFODYIztEUTmf6SK3+3LulOX30QJ1VO1kLhLevj7l2d9GtEoIN
C4RmOVMkQFDxtLrwjCBA/bWK6ln2bVJ8WjNFRur6YKuf1ZIMxTel5Dz/+ZstlRtpFlZKhGdcUKC5
ppgXvBA/ormeDyaXGKgFyPp0KRCXuT7yWk2MpJUIHv1YkB/KuBy6sPwc2xQ0XQ36GsMmMzH8RU1r
avddUiHfZokCDWa/1xr/IQfhtxWodbwH24OhkfSk9nL996zdIzM+nHokP4s27OXPIfbKm25yuUdK
L3rp4kC9KzQcbA8NnMYfcTvlNx6OtXWm4cqjMaOn6VBeDuhpiQEV26T4YhXK2CJhFzRHesNaepfF
ZO43EGIr1zTPLnraVChMW1rLW0thWDcrCp3NoKzVQwtACyVPxx8RREqnenzftrFRH/GORw0lxByx
OFz/wGvXF0mh7c4EUEpOYnGE3R4lEwPnPWJqzdvFpoPvBGx39Fa82P3t9pW2NydhP1oS/+5J5bgm
ALXrbuz4lc/OIy2BaLDUwLgX6+xI9FAwiHdPRlaHau8Yo/R3OKYZ5UEZgfMHwAlnBodC1SKPo1Zz
ucoyMPAtGBNQGn6fv7PhaRy6qGgQqpbGrhHaeGN6K9UKBzEKiuuObRLBL8ZroVBmbdEpxJBd/X3d
z0pwY9f06V0sOhyh3OBZb0dhosjh4QMhpgYV6usLvf4T5koJD8SMkrycstla2OzE4CmASLYf+1Il
xV2J25x/NJymbz8Ba/U09Ddc9yXQIAHeRWWYV8frP2LlOANQlZQIOFrkz4vv4HSdha4TuNw8Gapj
BarjAdkZPOI92JwGuiA3rrOVi3QOAgWMdAiI9K4uJ41tbmDiVeOdaq70H3XVxxg2WY6Oy0GiFRa2
gmgB9o8D2jbhjZtrebJnEMXMwpjxn+TH7iL0S5GXEmlSGS+GrU/+hxbjoM8B/apxN/AaNw+xp4uv
At1g/950avnl+odervY8Oo/V/G/2G5HY5cTHpjMRmDCMl5Yrfl+jDPcTmaJuSyVQHrUyVbsJ1gau
pVF6qDWMvq8Pv1zneWADzIWDtoTEWXXx3ZmlRDF0Ml/8Imz2HWri6ICkBvpucSi2BRLp041IZHmB
zCNSfoAMSD+aDtb852+ezIQ+DvrYuXzxQt/DesSRHTr6EaqQMiyN5+vTW26rvwcjJaXix0d2zcX7
PI74mtRFZr00Y4DT5OA02m+jKbwdzRN9eBr/N2fn1ds20rbhX0SAvZxSkuUWO24rJydEvMmyk8M+
5K//Lvo7iShBhF9gESywZTTDKU+5i5pGr3nb9jeXhz03R5sYF/4CLxQ5xfEcWdJEydlrGNcp6Yei
uLm3aQfDucXQKs9Wrqxzc+R2pMQ1s+YgCR8PptPiw4iDwQQSezifSEV5svtAfcSeMBSzspW5LRvc
Ai/P8eQ9mteWkAdo+fwmAatdjBvFdo2MmPmEjJuHnIMZEel0WCpsrNjAnKTIm9+NSr1NTZR4V0xW
uHM6T//xv/wMh2Y37S6VJuziE6Mhijik4phPvaFo96o00itbGczcb9GyvcMRC5WdZBT/Av9yH5qm
DK7LLjZWrq+TaIzFoPEEnYacmXvic7H+2tW2VeEtR0bNR2g6rMFHp5R4Qxqht/MwkdeQTors7xg9
2igMlNh9IuyCQB0XSpTNaoTVuHKrnTnY9IfBNwIj5bVehkfoQxUZZjQmoLA0vlXrOLpqy0GfbS3S
+xavkZUVON3y861NwE3NQKNNu7hIokQVTmp1wfep0lREyUGtHtQMhb4CZfl6d/mjn16aiF1zvig1
zWW2JeDOC9IIjRiRPmkSO4/HtsatYS+bod8athLhHY97jLMtoqr6YdtT9u6pPRnBl88dpU06Y3Nb
bC6WLGYMN9dSSmssn8quyT/4PR22wQMK4WmZu9M+CEL9LkWX9Ys51XxPs9tnsAGtDCj5x8cOTFYP
dKYxnlOJD8qV12g4Yg43ZO+iuULh76uKFWxr9jXoa7Y3FadlYA8dGG1I6GLYfGHOeSPKMnpvNIw6
rwZ8IttdOncQLn/ek707DzlXn2hic4Mu8Y0FopsCHrz31FhUMG9Kz4qJgBwPgVurkANOyzgkrSzr
SSF5nieKO6RycB/mQtTxuuLKYXsov4bPGUK5aE9OalG/zzZ006ts0M7DwE/zmlu98rJvThFr4270
wrHYADbK5U3VVtgM93jmKCsH62SvQ8Wmkk5hDIzgaZ7nRTSNYjzTnnKn7d7Sesjf6UGSyapN3JiP
fZWqv6oh6rInrKsL9PmdeAXhe+ZzkGai2a3q4DPZeccr02t5hZ3IGD73iTLc6mGs/8AQqoQdWIf4
+MHnWGtWnIRkzNkDxTu3p2ZYjXk8Ih5jChQ43XvqA5iGd6WR5TeZcF1Os0Q2DKMgYW6jOEeKe86O
jZW9cHKXwQw1CMVm8RLVptJ6PDxW7m0q8fN5jqoWB+IB4dI9OEHqQvDtg5Vr5HSuICfmedL0poCw
rLX2dN0QBa3SZ1K59gY/SfV1sirjZ2ha78A7kqvMK0u0nmfvspWhT5/w+ZvCJSIO4/3mXjmeqFGS
wMKGZewmsv4JCtoz2lgiOzso9Q/wQ+ULaK0YirCCPM5QxP9JM9RXDvuZgweqgPIvCNyZp7YEUOEb
Bn4TFcwno5GhjlS90bYvoOIU69HFenfytaEkegEfgOafHKQSXJtKge6kVg0JKrx6pN/Xs8PJyrb/
bB39XRMmZiLCYStyM3DVLqM4ZfayimTiPbWJOobfkxBxDh8LqOnKpp2EoJzijsEecLCKQJ/dIEsN
h6xBh7UOw2tXKHiLyWQIEgxjXbSAcWxD5E1UpbgLLVv2GKSM5tPsgeJddY4n/3NxrvzeZljkkfVx
AyItrFZiB73MeL58wZ6GK3P7Yn5E5uuVqGnx4ZMknRA76DlgtqvUuzg0nA0O5+FNyy2DVVoc2nup
mWIDWkO7y0Z93E9Ond47GFmsHLaT8JWfwg+hTUZNlqVe/JSOV8exAxmg2G9Y+XWQGeE/oY1N8K5R
h7D3ATCiIB7adfJyeRHODMybRslfp2VFKjJfe3+HbHbQlQE30JNn1ai5KrgTv8fxlPZ7lEwkfsX4
fUZhBFDz8rintwsBGdhqmBJgh0DxH4/LPUALMpPhc9sCXPLVUas2SoA9jG+hV7wCcD/3pfFZ8hAP
0cnx1CXj0hV1W/QYtj93WRb+iQKngWbXJ0b7OKAMbO1G5GtRfUxspb3PW0yIX1qR4DRBORGl4Uat
lJVjde7S4ZqbXzNAKJSkF7ergii9WfV29BwPhfMmeMwfulK1fXBls450G9P+yFJ5k+f4JGHy1Esf
E8h2f/krfELSFqfb5j3jeeAc0IaYP9Nfnx8zKtk32BI/gSYvxA3WA7jcl1Ce0ZzXkYne5XHZZzgg
YtawwXHMeoeRXwhkfHEyvJalUgRvAVa7+Hia2fhHDsYQ7V2vch51NOu/T1oUoZsEyqDaBKMsXsYh
wXfJNUerfVBcGyXlDtTqtymMsj9OR9xBza8w7muvm7sgqZHELy48i2ijgGDG18NSRgZ30xIRctMM
7FsNx5qd1YVxfRVhxjRugipxtb1Vtsq+y1xUSGHMes71WKuBt41rFNv+TbSouq61zsRJAXHqZNP0
7Hu0tZvGvWLHIi7uuWOq3XXeQFeV8Lb4Xo1JP963tDMGzHeUqLpFxE81fhlWhihm05r6uJOetLVt
H7mYJbpxNT0id238FF6BeiGSsPHb5Y/32UlefjyC//n48kSDOTz+eOglZRbGScFTaxbj78GO7X8Q
qKyjbeQqtr012i7GHabMEdGXY4uZQN64efcB9RoGEiKT+J+go1f3ft1X7YOJbDKS027Z/WskBdZl
wrSyfRqUjVi57AydH7b44VQiZsD4nDmAdDv+4TEUSVRwPeUpmoq834ZdASaqDIMRb7XeAv3U631W
PYZto7p7BTZBjU3wQErT5HinQp4Ke7KrejD6ykeXQQVlSf3/usuaBHMSBLQ/JpT66isjU8UvbUjS
F9DwiblDo0zF87e1u2kHqih/tMRgjzsltS0GbvIEc+Ye7D77vU8xaPA0SchVsWi+iPqx2rVG3q7c
BKdxpe1RzZtZ/1yFVPKP18JuHbO0UUh/Tme09iMGgNOPxKz7+KHGg+e6ifPm4/K+OR0RXhEWTJ/A
N3ARxvGIkTSwSEy9/DkOG11FG04nfsgdBKPDZnzCfXGt53huwJne8/+Ed4ozxwPiWgVmJWjEM3ZD
7jUvDuCzscvi3yLAwXavNoFY692fPmsO2MlZMIPcEMjb4lmjZZx7k9aJZ7qXjeWbufOjyWgMbGBt
JhsDNeIKUbPJWykknqYpxBOkiPwx8z+WnbAcWUOXknHxTH8vcB4w1O3x7PNk9dsyM+NFAgubvB1C
8obrT5bSA7iy9K5ea8idWXDOFcmSrYMIAo5/vOC9gx1VTcTwnOtTumka1dpx/0Q/bDMQfknstRK9
nhnPICOHMz+DB3hHjsdrJQ02syvq5zL3on1eBj89/I7vbQg/+xhnxOfLG/jM48nUVC4Qh8IOJdTF
q1X0yFKM2GM/I4/ZYkk5Rq6GrRNe5fjJGuNVzfse7YgpNP2up3zLI9CXOMlrEoXz7eUfc27uMwkB
JzIXaddlPx1rpVS4VV8/h0Ew7EN9EvdGqhn4QAflI2ZH8eBfHvAzFzq+PWlfQ9NTOcW0eJezb5LE
9CiHF892bOIEHkSq9UE9SnrXk3AoXSd1hxL12IQMreYgdXxS1PJRzc2iwGnFGFrssivX2thqoRi+
XWrOvkQGB/+O1kzJaCvDFNsmLLC+VGdWBW+0Z6NnDSbkh9GXaX8VIZUf+YM7euNWSfCm/e5J0EaX
J3rmDLN/Kah9dmAgvh/vKs9MFEPabfZcoS/5igALFqS5kjOgMdwKMaU3vC43l8c8k4cB0SQiJQ/l
KJ9kvSp1clXgXfkU55SdfpGADOQ7pUGC49ftKEygVkAEfHcYC/XBqVvvdrAx2LodpwpuKDSvVtyW
FOPXSotnfhl9RhKxOWhEA2BZD8p13NHrYHKezVzFwUVHowRhf+NnNdT63laa5ACfuEX3rGMPhHjX
31agqXX0qhFZx9NZG7986mkX6bNCswNHjrT9+PuMXhs7WDI6z2GsgdytR4SUIX4Ecod6un4v0q5f
U+M9PWxzXRnJDDoZHh9qkSZhbY4PRp86z0h04YHWlShbswjjW5xgFoF4fC1Xgqx5EseHjREpqHPE
Z4abt7jaBhmXbtYyYhpM0w88T81NNk2x7ddV0e8ubz5qDcvRkOKE2DO/zFyocACOlzSw0go+YeTx
fjhT9ysy26bHXCPJsuSDekwjGwSBIoTaq7KN9StZDFhp8G2x+33jzsm899YwlEb1Oev4yg84YNdP
BW5p2bVV2pn6h5ugsb/HfdK7W6hwbvgLVkOSEiRPsbVJptKuryUE4FssRurkXnVb4i1DSsDAMh/M
17A1QvNBsVXcBISFMx8LoSUdLtpAUbTyVupiJOLvqeNlW8AiynirYHzwTQ/zxuo2BmcKjohpdTq5
5ejpbwqJP08UJYZXsl3ocpllajkCqEZwVRo20tWWWqPOr+DNdXB6A5QhoX16XduJhSCpjNptlVAC
3g7cFNlGVqGHabOiygi9XQ/1qLeuMloVznCf4oo71NMTHFvPmdn4/UdkKkmOsmKpPubtoL5o0tJG
tCUKsw9ukqQUwb0dha5OOK9ZT7kbNIWPv48G2yptRr8qteB7gjikuc0no8Hqw2j1P8SjMBxpoKfl
XRlaZuz3YLA/EFKvf9UddbR9p2rNHecZ2EKih/iUpWk5xq91SefVQPH1vc7z6ik2w2pElT4NnvFm
sP5xEPRON3lPvW5bVllzhwZPmWziSjrPdhca/2CxhjCFkwb/9qmnZT5l+AJbQj0M34WXe3+oUWrB
zmmB/L8UJf3OTQ7TGduaMmmMDVaEbfZQYNw3PCSo8n04rUM+NWoJdeDKQCfGV7Imc1FZ1MdwP1I4
FNvYa9R2X6VF84EjXO3eRVqUYIOOk13s2zL28PstsCv65k5B6z05jodFKjUl+87Vx+GNuifWaY3p
YRoPGcbbIOeBdU1bRwjtj2hDPNlTgWETAlJh6ydongnStPkCwJe8cXxV6byfIOzKX53Qh/SBSUVb
dHvcbjehBHIbZEOu++agdsPL6OIQvp1AqchdHaTVH8SvTNxfOnWYcAp3uuyto42ov1Uh/vUbs280
5xXfwOBjwH5OeemocPd3rorK5caBdhjtoxxGPKWZsa+R8i8RbBIix2oPgyoLt0ZYSNGvuqUvsmno
Iua7BEPc+XiFGPfEcYvLVUffvbxKZKSRkHmiV/2YWpy6SdQKS2hb77X3vmjz4YcmKlN/DDGH7l4M
lv+dWk7Zf5gR7t6B33uNXt5EYTbcq71Wlz8xHS67J0gPExW2oRYDrk594/zbNWEy/NdEsWk/NB4V
5KvczAvUE7BUui3V2JM+svTC4BNV8peVNt6jwB/LukuRyZJ3XdbPjl91lGGMOg5kTdtAj4OHicJC
fsu/mO1aOVQSjOiUUafMiOIUH3cLTbvGWVmL/8mtNMLwWhXtDWhH7IimFqErP0N2AZWpEDMn3D3N
ynnuGiB6fN+0cbdYMOLC1dbV8Fhj4azdxKqi7O0+sbw9lmWYuLchbrM4AY5xj6JRm+Z3epUhJWmE
UNFu7Mkbp9feFPhKMt+gfEuSRJJNZrXZPmqVbn832zbUdmbe5n9axdOilafyJJTh1fa4uUE3IP9L
cnB8rxsUTgS+AuOzGurWU5C6SBlwuQSYgSD2cmtOphbvgyxI15ANJ88XHSug2uhjzNQAEqHjgXlh
Qrcn9Xy2s0L5nZbha0vxIt4iNpeviSufPM4oIs14Q9qAM6XKWJS0VBNAq5UZ7nNR9CXm81P+EZF0
VX4wWtazjqjbSuh9mgdQ9qBfNc8M8SdjGXtP1Jgyu9KjlwK9nB3oRPUhlmXxu4ts7UGrG3mr2o2x
1yarx2QVHxrsF3vz/fKrvcz56HaDXaGKya0+t+zm1sZfJbSYdicmpE7+oo9GqfuGoB2mdWX8gelP
clWrCUnelFm1xDhg6FzUPLq13tRye80/gV7wzAKYyf5LBp+duAoGxWH50lm1Hm49o/U2jlaF6aPn
JO09Sn41Mq5l/ufyzJdNG4adNQvp/IK2Ig5cRCvRIPqxrnXx4raDHjwGRUGDhE/VHCYjCvci7Mtw
mxfkCt8Mt8sPl0dfbu15dD79zHhlX7Pfjted9x+PR5G1LxQwIFbkRek8pZne3yDPJPuVrXa6t2cd
AZ4n0PloCSz3dl5qSQKzPHvRBN6KVyoSvX8U7ArxS8ArrLnFYUBfqSWcFq2BClOSRXUK+hDd2MUE
NUV0jck9/NwYcelnVlBsE8yEv1VNRfTlCU08DIVI3e3YZM2HKLFpoLWAk1JuUlhfScZOF4DqDZhp
8lzCfVbieLUTzEvzUC/kMxKVFohLDQ9ZyFMmhlat8+S1SriCrFl+XoDStFvpDADLAsCxRIcXsepM
WWeMz5bIJn+oIus6N9Lhn7EtMTS4vJWWk0PxkOKbruNhgmiHucQ7QmBODDtNnRd9aGfjKdOLfJic
0oU+NekfZijAxF8e8qSvxoycuX4BsJBCDaWD4wUd42Eoo9qrXnMFKCPqMupoGWjMFE5CWFbl4XVX
94P2T6lKYnXi+cnbgpwxPspQpwdauyE2gehEOxOOpxjv+qFM3OQq4AjcW0Zg88AaGONuotyV38j9
e+8KvlIlNqUxDP1vVQnlAcEX7UfWSWm/XJ7d6YWE8gk4e8QoWFlYxceT8yz+l7pbtK9dLsR/uaJk
9zX5wWvaynGjyMa+wys8+efyoCeiBGjVkbm72gwD45wub+K8C11koIryNVe9WmzyOsAyvHPikFZj
51g3+CvIrdvjcHeVj7Xl3Lqa6K9FAxt2bwwoX/qaDbVmTzorrz3c3uW1PiqtXClfzUnq3yklP5PJ
c4yIboFtW/Nu/PvBsEDGpFWjv4x1IdSrlCpOuzdws145sssT9DmOx7KSg1MEXebnWluGDiw7LNOq
JkHpcXJ+W0DP4o3Wo5G4coTOTYqjOs8HnCat/ONJ2XmKySs8zxelUOItrbYiunEmoxpXbsVzk/p7
nMWb07lakg1qoL+QC1S4nHsAEvyib8ZgS/8HRNnlPXVuOFSx4EuTRZx2v4WsHSFdGDqQFwpCNhHf
WVac/atGabFWtT1dQkryiErOr+o85CJ+QoK6daJYJ9MI0uHHoAis5XrqrW9fnRL9BlDVVJBoKjOx
4y9VVapeJ3STX0NZ4Vyqde3EpU7XbTYe1D8uDzZ/9qO9TpWSkARsh8ZW4x07Hsw2w06DGxi/GmXa
Yb+dF94HiR++53CJx3vgYvGrFSfivwlqybByAE5uoXlwkIi0V6E6GcuuL7ABY0qpR7ySNcWF7+lN
bmyL2PXgl4dZsG9FWtxogT3dfH3SCI5SEAcVB09xcfvFboGdglMnr1FbBxQPvcrcFU4Xvk7JJF7L
dE7rh0618d6DyPjVUIXTN5dRgI6Z4EmA3h4vuTOBZTFElb3mCWVcY0iRa5CF8gumq7jpomatJndy
RObxCK3ZtKB8T6QUAHkGUQ6+8NXUCle5jXB3F1eyCzBaoiw4eisP58kpgRIwY7Bg2ZiodC9hSbpd
OzqBQf861WGbUznJzd/eJOTKwf8UQzjauQYFDFaPsEe1wUwvLhqsMDLe2Xx8dWPKIz9zMLXOdqrc
MNkmdd99szMqadfQIr1gZ9BSo8Y62FVV7QtosLeZE1v4dtro510HsdXa29YSo7tL+wARdbLesZ5u
K7vK6lfXxWGvVGFe+gCzOywre9RN/FpXyOr9tiCjb/d6msWUaERhv5X4Bv+KMGVQVo7LyYeE0sPL
BCWRBJWnaXH/1MTp6IVF3etkKw64DOm8a6Mb7Su7q1fy4dOh2CeUU605fj9FPyBhGA4W4c+rjY/n
axSl0GqHuHnuJOjZq8un8TTSMiBZYobHDgXmhULN8YEAeBsDxNfr125yrWgfyCa7duDGY+0axG39
n6e2eMCDdJmsfWR04gXoP5ITwSQpdmgBXh/gd6cpQmOmcZSnUc0r/C2rRgIf6ENT7BIznP5NQrxZ
N43d6f9ZRGvXVAFgPylt2iDYrURN9Vh1sZqvIFtO7leD0heMM+pHgIdIh4/nxhGv0xgX4Vf0afp+
o9Ui3POTuu9Sr8vDqDt4e2MWu0+oOq9sl5Ogef56SKtyEqmQ07k+HlrDUygMqrF7FRG1vI2WCRrn
pswxUqxjtWpQrccjc2XQkyt9Po20NeFvgpuh9XA8aFcRVDpCb1+1SuvkHtv1AnQK4sTGlnBteCiw
+L3CSfbLTwnjkvVQ/ycawB5BPx63ri2sR3FHf9WNJpl8vqp6GxnTjWtNwY+e7C0mdtTXKionxwRS
LAEtNHuQuERwi53bR7JOWitQXouOmiaWpmA5fK9XsvwqGJxsTVDtJOOkmwpNdcY383jAEZ5/z1+R
Kagj8G3FGL2NgNbv4oomuRYNyT2Vvm9xXe5tFHwfm6RpHijUWdfwxPSHqh7WTGFO6jrgq2d6nQ4y
hJyEXtfx7yhknrPd0+StCRt0tLJYz30zaszCD4Ia1A5qmc39KCoR+ImATeBbQERgF9iNt7t8eZzs
N34J0grg1GZHJhqux78EjRRBu0AmbwbvdbqNeNb2QzxFe01M9bvXj8aO8H3tejzp9ZEWcl2BCnHm
whZ/HA/btPXUx9LJ3pDrEo+4JWIoLdTcuKmHErPYQDGV2I+iHt9Es63sfe0K55sLgCradKKqdnxD
2r5fWwrAFIDnHBRakbYw3WU5oqclAC6sFgcb1833scz7B4Xy6sYIYmcXBU16LawgX7m8T7bC56gc
AVrejs1jsTgCcNK1SYDBPQBOzW4kMmbXvRF3d8mg2feqUeA6xQ15XfGf3sowyzfxWCY/vjxz8kom
Ts42M2wWx6KVucr73NUHKoqdj3Kv2MrBzX7wVsgHA/Tblr0TfPFmZ+KYq/EX4hPUjpdcQA3VJFOv
qKX19OR2wxjILYiC8SaK9Des6KcbK0NoscgxKbg82+W9Dung0xSQ+JXw50SQxysttdNQ+TqwuMNN
2xjhTSBVZSeF+isXbnNzebjlCzYPh0cmAi0UL08zBD1MmjYCEHbw6ChcO3ai+9Xoym3pRChmGlny
1LR6/jR4nbsy0ZPrjqGpE3CqKRiA7F9WKdRk0jIZt+NBBF5/200YzTuK6W2SKtPe1EBNr0SWzv0j
mrK84e6IBsegX0vlyxf95y/hFScCs2bs0CL0iuSE5dzQykMgR/1PSx3u2jLq5NBUq/L+n6TVvwPb
eaw5XAfyTH6CwP/x3ZL2MdYMVjMevF56JS7v09QBewsbWAyTA1s+ExlyaMCHYmCLlpg+ul7ThN/2
ko8flV70VqN5mm+6IKkeDQGGY4uIgqHcpvhT/7SsLNNoa2J2DLtrbENSncB6u7xp5hO3nANVOErA
HBLoIIs5uO5IO6y15IE1HbE7F5pS+k1A7cYMjPrn5cHmK+Z4MMjQvPm8+qTmaCweL5gV4m9iG52G
0Hg0bXRD6YEQwnkHtKzS8KwjbV9UASibVJ/CTQtq9/vlH3B6IpF0olr4OVsULRezzWbqYeMm+mEI
Z+4aflX3eT6q/iBU+78YgO7z5fGWjx5XLWVnhKiBlEI/WpYmkTmspgg+zkFp3WBnOykNTAbdgUf3
rpQQ0zQ3MrSVvO7sJD0UcBCSILtbKuDYUeMqsdnqBxHXNVZLWnaTd3n7YE2t2BV82pXTf7qFgF/P
RVh2Eag1Y/HEti3sGkRljEOI39F7MzUtkGKqFU+j7C1t5e08t4VMEPYocyFJDAL9eAvZ00QrPm0M
xDlrLboWndfCL+i9uva5gwO0uFpkK0NzSKqdluXO9zxWnGhlxief9bMHSFgFn55u+lIRGtq3iCbP
sA+1XhGvmvWk7EcywQ0iGuro06cWDzDgxBc1I+bWI0WQmdqNcgTC2MdzzxXLnUXGzEMxBZ1vaz0I
gBg9/22SKNbBwXT2zmmgVrjAb1eKhSd7ahZDJrUD0EUgTbJyPDQnWlGI0q2DKOLkZxYrya2H1tyT
KfRiNyCoe3X54JwdjwoojD3ESHhcjsdzR+mOBBLWAV2xgivUkSLx9QTrRLcvo31dZWv93dNvCswT
4iUCt1wQJxgsZGUESmaWfYDvPLzNvfBHo9fsK0Wrq20WFf1bnRf2WqXgzKikCvCuIJ3ObLjF2Unz
aUBdJVIOY+y84aIdbEoNxZ48sEkEq9b4k6ttswa0PDmwXMEojnyqS9NTWFITgYtnZo8kwcFFr++X
aG3eJKMSb33vOCvPy0lM8jkUtQJiPlpey2zPTVWzBj2pHAI7Vu/QKRJ7Q0bme214yctgmtWmR+bF
J15Ew/LLWwgw6cz8408GX2yhshedJmOEwIwxTEcAvInyq/OUvPqjDxMCsGppBPX+y2OSbsA/Q8AH
CPoysh+rJAN6WEfvZiLK/9xi7G6ldCqsD0YV7DQ84q/e9XSEkJDhVpjrhVz2x+fElB6sG6FH72Bh
8ogid/Q2SNH+aASNMEUF9n55gme2DkktTUvQdTSkltKbWVsb+RQa3mEUYN4JXNAP2Chdagl6pdw7
K9/w3HBknJ9NcbAQSxR4bwdNOBoOMh6Fke6siha2r+qBeq3XQ1atrOWZweampcbN/NnqWWwYkdqC
cC4G4mV1OaXIqFdeYLlIuQni6vfldTxzv0FNm+UV6OqZzrLkQ5e0A+2H1HOml2m7ofMd97dNUjg6
4jcYaGIIl0KY+R8GJQ3+FBziMl9MMPGKTCKTqhxqRi+eWuoAnR8joF1jb0OTDrp3LL7+VsKEpsw8
w0sgHC8/ITKtTZR7efQeoOgUbUCyKcUVrCRlPyWyEt9EM1vjFeWKau7px6TpTVgy71Zwp0tqhpbX
MQkX2oousIrJr4zI2pS15EHRxq9vHMbiiqHbRELAVz0+hHqpoco1IElMq06/sYrWuKK/331TTHtN
uv5038xDUXpFlxzGmzH/87/qSnUL4csQdfyeQNz+znYdfzQzhUrTm+abPjLo5S1zdhn/Gm9xv6if
RRvVjd5FMgyVXzr92PohFobKtZsU9srtcvoaMjtIsjiazK3WZZRRKxoXtMHshNcjXksXOts4YDAK
P0rd8mGq3fEOB2/z9cuTJG+e81bL5rlYdruB90S0n+wYp/A+vtayznvHpazE30NZZfCcWVDSZHIC
SlHUBJb+R8JudWwckErumNabJ8BHZogzCj8pszXY/9mx2JDafMWoZATHm6ViP+T1MEXvI+Ix9+DO
lW8Z+CIAh81aznFuKNigDgExD9FJfdWrxkxojhK9T5HMOW4NqrW+1Q3NrFwnkUG+/MXOHANmZfLS
ziaFhBbHMwNUKzqdsuY7Kszad3so34bIVq5trdNe46Hrni8PNy/UUd4KZv3v4ebZ/3XqRruMrDBM
ovdimECJg7zOr3J9GLyfLnKAj14o1PK1GQSu9ik/aHd59LXJLs48PskUfICbvtt93JO56r0f8OR/
xz1x2gSaucagPjceN+d8/sDUYJx3PNsiCNzB7Kbk3avd4S71EuUldJ1+56Wj9auWOf4PX58gFWr8
IzAnZQstJli2Or4KKmeiH73gRZV68a20kRpqwb7eTHb/VXcJHiLzU7aaqjgWE0stG8/sjKpvLaI0
ypCG33Rxr37rxqgadgXA5ena6yrVAfMvp2QDf6hd6dmdW2D46RAGaRGQNy/OZa/gWxRUXHOuMAfw
3II4Y3SqQ16o5W9WQ1m5Vs8dTmR3yZeBlEKJWKxvlimxETUBqpKi7p9xQCQrN8w4ubHDqVgrbp8d
zMPxi8o7idRSCkC6Xp9KV43eSyVouse67asbvRSjeJCZ8WU6Op/SAhIBgYtHA9+MxdTwV9SGLvQQ
Bi9FFmwys86hLsjY8mkHTa0vwyr76cIBwCJwpi86+QBRWtfSe0ldb6UAe+b5AiRMHZS1BqSxnHpR
FFnfZ4KDo5W29YhYk2yglATe1RCws32t76L4miKQWBPVOWlzzOuAZBTSG0Br6Lcv8vOgzWMj69r0
PSlgoWyroB3fTBuzLLtJPdM3uff5c25C+01cikMxVEW5la3lPeCZ0H9DK3ZNrHW+gxeXJigGyiOf
wREQiuNrxBC5MwOzUdTOrXzcQDOisQRDN9x/+faw6KfMTSVXnTG0x+OEMh48K0KVSTeFJJVUlWQP
NyELfXfMpz8dhmVPl0c88xzQvJkBPxZBH8t9PKKe8rxbVpS/Z2Ee3I2jHUvAgbCg/UCffseVpzw3
AXbUceo6X+Q4851xLKKfR2ILRu8kb7AjlEomM383+uK9gjFCu9jGYj7MlAJHSnv1bj7zFQGqUjAF
tEu8svyK6A00edd7rG6Sd8OurDw2bwUFql15BE57CFwavAIz/puyKUH78ap2iWHVWTXl73Uc6Fcw
mGyYl5P+h0QmvIWXH1+j2IaENBKD1mburWxSb0qusHgc3y5/35NWGQ6Cs584aeAsZHgiKT1oUu3U
ZNQOxZx7c24Dbd/bTkyJ2LV8K4um3u8hwNpXdSrD6zSbzFfaymvJ/XKfzT8DlgPec0CvMJWcr9q/
wo68FaGiYXB2wC0n3dM3jX/Quox2ZU9wJQNHizZjV7r/qoXXrUVY59aA+IpsGBEdIGfLzyHsftSl
1+uHXHWH3Mdyz9U2rHVw5ZV93W8MSE7XamHkwU2VJch8dE1GNpkbibu9/DlO+iysAwplqLnMeOkZ
V3O8DtIc1S5NUvVQxiERiZmnOTl5hTfWszkUVci5Uzr7LlRsPX+tjSEbbjsUqDUkxhrF2TfDhHZt
6SnA5tqwroONksTdh2L2NkXFzDbksIHxFwwbTU4G4KPcjqotXdmC9OPyVJYv/zwT0rY5G2az82Id
z6QvR31A/0I7lIk17ut6yt19q8VudjuYiVsBjmljd+1FXj5Ln4NyNuj+A2w50duKg74LoyTXDpw6
L3q2xlpKpDkVPNZ8xKC05iaJ6XL5lSwI3S9PeBkNMLbNp6MbSZeDXbzYwiXoLUobuo6d4aShYjQo
8r+Kkla+lWO+5p91bs+SPULqBU5DvWGZXBlTP1BYGYxD0kzl90g1860aiA6fdGI7/jbamazzs9Yj
Lrmr5TDdZXptf7HdPE+ZdghJ14ypI6A9/saTKWUF5N04pME4eYibKNVWSP2u9dJa20nLaxK/MZzy
Hu7kGsj2zP7iQ5Ptsd4wrpeViBTeopNN0jx0GAR9sxo8gDbIKCuvoxfbxiZwbLFyOM+OSMIHuI+s
76RQX2R6RcBqmKAKrNq7xbwZXFgTBeb7ME7JD4r31Zo0xJlrkbY6uBr6aqDRtMUhqlOFRl0cmId+
GPDHaEIBFL5FtMD0Azi79+3kZYjHSDN4z4Zprdd9bnQQPWDjIQYaUOqPP68d1VVp0ls+ePnQR1du
BuDxRpNOH25F2Qd/bEwq821Ut04Jektisnv5RM3//7/Dqnl7EVnPSvQoY0CEOx7fQKQ8b/RIO3Qo
MMlXpzay7yY63htTtFl4hYt6/BOP7Lx7AAM9vDQeSMuryz/hzIXCyLPeFG8TxdJ5if56lzJkeQSE
C56Gum7B+Ffmo9NUzoMqAy3ajbVCJ8wQ0B9Xpv5/nJ3HjttIu4aviABz2FKps+22PZK9IewJTEWy
mMPVn4eDA/wWRYjwYAa98aJUrPSFN6yOS1bqzeQhmiZzrPLLuG3W9yPsROMMQTR4d40w8MPOst4c
vQvifdgM5Y+wr+rq9y/tGVjBU0jlxrvhxknRd5QwTOM8jkhZ5b6JNPsDggAgWBQa9/rHVFeC5nD/
G6+dK+DeoPOwxJztCK/nqmbQWis0Bc9TaXqf9ETkONx29UmLmXCv1+XGmq5ta2aJHR8denbXYlsh
2Be6iEMY5ypQna9tk3vRW65XeuOncDk7eppW3z+2A/UqjI6LjTtzbbYO05xTuVloZv73X1aWNVdU
2TXmOTFSFEc9dPq6vZ33Q3dwdAWixYgM/n+5LEGt2HPRdq5aLQJOp6rbTk9y44yRPO3jThsHmLN1
jHdWoyGF6WIHsNWUWnsP2SqkD+iRqnRTryeqerULz4S9pKemXu2qflDlUauHSuy0cGzqjVVd/a6z
rgTInPmuXLxFZd84+mBV5rm0wumzjpksZ1ZJvtd9WLcH4VjRVq1h7XoiDafkTrrAXlrsI6RbMG22
a/uca1bwrMu2yPbFULyWVXVRZCJOmtalLvXqCXuLINhyNVi5IqBIQGfkbqR0tbRPpjvdOIpT2Ge4
6YN9UroAx7VJMftzlQ9T9YBfn5ruzSwexe9/6tmajHyQ14EWy+LAoijCSyUc+9wrhXHADs3YZ1lh
ew+entn/8DvsLeW7lcVlRJoqs2oxR2exf63MZfeUmn12bQVpBPQCKpi7SLoPalBepiY63b+SVr8t
8aPKE4TK+xJ6kcg6wRhZdXAdV5NTl2kTLUZ02g6RZ02R7wxmfaS58h9i5lkKCiFPnjwayYsdpbnU
/huJL2/ZG2p8KC0D/TWt9P5RkrDVfWn3xsZSruxh8IIzdIb83gZQd31IR2NS2UWxc26VPmwxFRyS
6Kdskyzaq10bKEcDTX/l5JkTftQtLAqSjnzcMvVZuSq498AQU0uiqbQs6QzuAFE5Nu1zM+pG96DW
TfZHlRHYvjUZvdKNt3VtM8E9AaREBYnS12LOUT+mViFS5zyJ5OPU4DkNWBehCisJ3lscKrYoWmuz
A4dt6KCTYXovayiVDuhf5KVzdrlxE8Qaq+Y5K7s+3plhs9XFWtu5XPTwp2DVcUTnH/PL80J9cETV
w3LOdapMXzEOjhsf2FvcncJkGh7Ah9YHGQb9VmF7WTzhoKCi78yINxrmN+RNQx9Ei1KYdcZ/w0TY
kUqR6ecuCpT3T+ba4gEDgCk1C7DCOFnMrx48FOpN65yKLDQfEUJIx11sh4gvKbFIsAyUzcYZuSnX
/Ds33C3m5iA5h7EY05ZmgWSOa527sAz6vTWGWUP+mjrOAdFq/JHGAnGfvVEK8eRlyfgNnTxNn3Xr
mxJFI8UbN2KIlQiGeJwkk2M7Q90X90SYDpowmtA6G0DqPmda1T0rQa62D1J6k3No1SnJDlkoROS7
egb1+v4arG1oiHF0nOEXkA8thq9jRUvrqjDPmtHOCGNk+RzEgHJp7RMjxLDh94cDZzvjTgEr8Xex
5ElUcyxb4ywKTDUeDANju5PMR8d7NWHVbFHo1z4u4AgQb3BVaKovhkuK0nKE0Vrn3inC3O+K4aGr
JvVnnmXOV8tr1Q9loCSfnNKb/rk/0bW9DbTFpZOArjH8jeuJNm6RZ+hFO2elTai9TTW1KMdLvgOp
jgEPoRhwf7zbu4IaDfegQxmfcomzSDLCAofRLI/4sEaQfslDRLKetXHq0t3UhvXPAMXblnh8otR8
f+DbibJp2EBcF1SPb3SrZ010VltY58yDbZikdjLt+xC43bvek1Q+ALwp7I1y8u2mJXHnleF+oqzG
drr+uI5sR1vmoCLqKe5PGOsix5ViqHdy9KRRNiZ4exsC2pxV6JgddP0lahIivlXXaW6fhS6ro6XT
d+Ov1un7+x9ybVLUV3i5DW5dEMfXkzKGLLKUQNjnDCNzaz8bSyVfKw/nGdnCRHy4P9pK0YnzPpfO
uOlp6S/jE7d3mxap1fBiF0qTPxcjz80uwCLN2w1qFx6tQtH0J68UVvHoOtQi/WTMmj+CpGnP93/K
yg6aqapgQ8mjkPJYXMmlXgszD8P4kltq+gEzhTg5pDIrir3btsXOHKcm2Dgtt/fCnInPy2mTOUJb
vf7W8QhSDCpVeNEDRAnGCGfWHQGG/aVqTGAAQ558JAIvPlMF3PJIWVlmLj6ePXo+qCIt2ddGWdtC
mLZyHkAAPptKOT5lqaN8boAonH7/w1J2oTXNnYCW4eKYiBRDyXxI8VfU+srviz786CXBuG8n8Zki
ufXl/nArVxAqu1xCqOEgErIsvZNkqFk3pspZ5BGK9KivDuMhY8HjAw6HyYB+4gg8JnSGrftg5YjS
GCdI8mb/H3uJMMYxdVRQT48ubSBH+5h2feicEC+z/sMHJUWiUIosyyxgfL1tOkPyokQW7tGyy05w
4VDL0uAcCHeixhFbCvXZ+9907WwQIdGvocVEErFIvKvZYjcZDGwcYd/0xxiUVX7y0K6IHoDgOtUj
uVr56f6Ya+s4E45AUqCcS1n6epZZGqCjiozMRW8M56VHMXmXKYG6Q3fP+2S3VnWozcze+LRrx2LG
vMHXn0lAyxOpTGCzdcjVuIBbzgA/vyge9djIPtVgZTZu9NWxyBjo2yHZBD7zeoIJjGTksTXQp6Iv
P6qpKndBn9Xevmh7Nd+Y2Nre5EzwRrI9QZ8uVjB3tBDPlii+pHqT/VA1JLhOjYjLfH9/1dYmBU8U
TA2NVlC8i1u0jqaqNtLMO4vY6Y5pUTjBzkDUzHi0xql2Ns762mhkJirtApJqtCquP6GbNu0YNpp7
9uzB+txPcflPLkdr2mk5kcfG1NY+IUhhbU66KPUtKwZSnzoEpmLcDxM1O45pOqpHEah6crj/Cdde
hbnhM0NA2B7L4HSmPrhpK4IzRXk8GLzQiV+5Vd3XSRtcOmzoOnRgM0QV/wgHT/1dOycGRq2BUGMu
J9o3RwAJH8Q2p1I5p5PnZr5i1N0BSjUaknUHwXLwyqPZqPFJ7bjZD1le51/vz3/t4FORoYMMPo17
eV70X/JNLYxSiRaoco5aGbwGcEJeUzNMXnJrwrw+tGlaVBiL3x90LRCh7jb3JaBxITE1/6pfRp1V
59UiYHWpJFbpKy4vs6OoHhknUVP99IMcFR/XTzpEBp9p52RvgRXUyPCqU/33xm+Zt+11l4ICIGgM
AI4kpAS0178lpFrVSa8IzpkQ3EIVn/sB8qcMdp3AA1HtPNj1WtrsQbBaJwWUYrYbjFE7BDR1xp1w
ynRfWvkWfP0GJzM/NxgU0no1QCehuXb9u+gSCR3BJPtcOHGuflYGAF90kKq2O6DB6nyz2zYRaDXD
FacgXEfDQcEkG85iaoxfDD3OxQ4itbOl+bNyYOBQERfN/GjU3RefK3YKLzCsEHtMVSao5Y9Z6+1G
M6UgDpAYekbpDMk3tVZk86SXVSoe76/XyuuIYQm2PZByAUsvI45hGlO3VjAsGYcagnrstXu7cvOd
iTAkABNsGzY263yJLvbHbO47p1qzSeUS8ufUWqPq1CnPLcie7KeZy+6iF33wUI6l6r0mY5Nk71Aa
LPujlui9tyuncOuiXzml3A1US2YEKWIEi4+OuojTIUWsnONkCqJ9mXsqIWsJvvKvfraE2pGrYM9E
ZaPa0gdYHRpwBSwRKrgI+V1vw66u+7qr4TUgdFj3D8KgQYxVgjFVn+w4Hv7uJzMhWEgqrBPur/Ta
LcHV/L+h5zfil1uCtyHR8aMKL8nQdQe3DZOdVAPrWETIW2N4nDr/lPAW3tAIqE5q3kTJYbLxAr7/
M+Zvu1x/zI9Bc/xbv1iWG0WQgX9ODeWsjzMvWI6m8amWGqYTVObT0/3B1k4X45DkItOEAMRioa3Y
Ussq7LF2hhCpvqt6riv+oEFg23dmGj6bdeOmf0OP7U+5zGt9Y/i1w0UoxoWItiIovUVA4eCQLYqq
DC9B1SRHT2bJhynPSwpiefU5Abhlbzzzax8X5CXfdgbMwDO5XuKphPlUTDK8OLBpH3rDC/bGWFv7
0s63BCbWhwKdxFflpC4jCsUSCP5MVnjBECD9A6UdAncd8xZfazrn95tnDDEXZWb+EbDZxTqOU8jD
nsjg3Kt6j1NJakTjsVfqcDo4VjJtKSbcRkuIejEr0iCMrW5gRwF7Eje4jDQM7rzrx4Yr6n3cx9nl
/va8/YaMMyvP8FoSApqLekUAFiRzIt0711h+HwT8Vr/LICj6XVm03sb5XxsMqoqBCgpcUuDA13uj
iLRJKyzFOze1bHYZxbVn2rH1EQucLVed9aF4ZSmMUCJZNh8dwanLS4YarTQ8uQpSMlZdKF9b2+g2
yhCrQ9Hb4pDjc3DTos8KtfSSjvczCErjFJutu6/QgH4ZE/z2fn+1ZuYkdBEWDBTX9QfUW9o+Xt8S
sFfGu6uGSrp34L8icxmE8vv9sW6fCaqBCFaQk5M9qkt0c157JqLDiXLWWjeQu64zZ0FpPSKHVGhp
PALt0IcnMnl1q/l0+z7PIzv0gYhumOnizkJiGsOfMAkvlhf3Pz2tkx+Eo/7M8AD+Ok3N57zRZyXV
oH5vIq/Z3Z/27YUJVo0Go01EwtSXUnco8I6yCbvwMml19ZhMHu6yUG/zdCfGpPmcJUWypfC4NiRt
L3cO2bmol3YIatOpURel0aXRJ/lX1pbpTgW9Ffgu8nLvVJmtDWLVytLCBMWiYJbEgRi7OIfSGoDh
hwwoe7N6CWogFfkMiytMxXwIotqIsMowH+9/2NsbjZef+s4sn82wy3IvJUi3KtBYOo9unrxDHcHd
JB8G48f9YW7mNuMbACmDGAYeBEbp+ogYJJe5YkXyUtuV+Ixpl9v43eBIesSj0TxDvAXjWGfWVgtm
a9zFNwVcnAxaqBfgsi1UfQLH+uSiDXvKlLzHqDhWWx/1l41verNz5slSmJ8R0qCDlkUeMYydF5mG
vHSBU+4boVj7JiWczOtm/OCBf/jdq47xSBLIqgnieHfn3/Nr/NarNTlnKC+2FVndQ+lKQ/WbxpbK
hziI4y1Yw9o3nWOmGchIc3jp2pEiiqE7fVperMIt9xhNF1gzjPlDWlnVqZCmvTO9ZgtgfzvojGeg
TMAlyz5a+jGPQyHpZg7FBQuo5HHQPYyPoZH6dp8h6VsmmD1EfbXRP7x5Q+ZLB48MgjTkDG6o+H1Q
VFGmO8VF83rV2UeW1rxz36jjvmzG4vP9I3JzEufBiEhZSjSLqRRcr2IXu1Wvj7m8iNG2hgPxONZK
djqkW9a3q7P630BLMlcqrbHLaiEvpaa7f7RFIT850nF2U4Ozx0ZscXsUmNQM09C4vWf5netJcXMm
FfeavDhSup96kFzHeLJTYKe4vCaD2250r9a2CZ8PiDopK9H14ikedKurQiPILw15LSazWfJoOPnY
+1Ik1rNT1MqnMt4C5t0kE6zcr4MuUjfNinOvNJLikmEy8sLOUDDOifFEObioEP/RliL8GXkiIYaz
go2LdW0xZ+EcvJPRyaFEef2BjTx3B0xji0tr5PXkh8Lt9gN0MnufmsZw/v0tOkt+/CsVQfi2uE0D
VxC1Jk1xsZSy/JQOyuhglpPn4f7+OKsflG4dhCkHfM9SHhTwsKNMdZtfpjEpdrirQDD2pr9xmfw5
FI4KDbiwIiSCZL5V9Zj341USOi/l/0Z2F+9UOWHoEsCEv1Ts1z+ka5e+PWXqUW9D+YAwqvdlIjGX
IDZyuGW61ipf7k997cCwe+HHo4pE53C+JX65y80W7QYZG8XF7K1nXZfmm1659UEXSKDinpj/bjgJ
XAB8ApE4aCr4efN5+mU4CQDd4p7JL0GBtYrEh2jyW/jxPvdH+sVRK/elxxzo+NuTpEtHBsDYFGaX
bMvUlYBJWze/9H3jPMeUKE9apOZPwVDpEW5C9lRuxI8rx4RlpYn+LwcR0ZzreRZWnw+5luSXsa2C
bqeidnDqwHo6ftqYW93mlZv818GWFcVSgjhuMi+/5LJJD0CmdBxRm1pskUZXNisqr3jLshiA35eA
4DaLCQhwnrjUSBJru6712ketreo/g2IIL2WaKFnn18B1dL/CYtZ9T5RB9U7/YS0phBB6zHB/Y7GD
qha5Iz2qWUt0pPZumE6nsAncBwKS6YTpUf7t/nirK0l0BRCPMW+8Elq4E3XfGflFpnp5wFTPGPxa
ePrDNHl5vrFtVk4jiAGstJAfwAJlWYTVLdzZrSAsuIjidjdGxfSudqX6WNWR9paOItw4jquTI8Ga
Pco4IfZ8Mf5yHDUnHNJ+YnL4AFYvQ2sqtS/bHnVcJR68LVDjvDSLy46XYzZXgYUDPmr+Nb+MZkvd
qQTcTxKOirZgkuEYFDjqJw1swEcedcwPjNr55/fXj/481SHwEQQFi5MY4ouY2tHISQQ3+4rRhuob
uF58z+HhPt4fam31ZpAo9SGKqlw01/PTCiMpe8Q6L01DzfwFHlqsPBUUz8dXYuQh+K62aH0mG3tm
9avidk9PAU2OG3SSVVTovZdBdkmkqn5p4sw1ThhfpD+1Une/lAFtGDVytlSjVp5MRFWgJJCZU1tZ
XnAO2IqsMursogZ1/BV0I0ZfLT23vdvHmtgFlLYjPxpdvXiIFBzPNuK81Ukj/gPBSafPfEOzQhQn
0LAeuwhRCIRkA4SHcGl1cb2E4dRGkwatjh7/Rsq8dl6AevChqVyBBV6sMBVINLqiiMugr7LHtonE
Acux8GsIQvo/zBBYI9cA6ChKbYvYxxPSyCMZ5he6+uKbkmrlvlL69CPA4O7Rolgw7FLs5jaMWtaW
le2LiftMM4E7dr2FXUUNjNa1xWXQgxiX71zZEwGFZ02thyP1AuXQGmbzZ9pE6ef7h2dtRYmgXTYT
OJ6bymo+VTa1HFNc0EVwXqGcYhCeWGXmSynHvV5lcu9ZstrQ6Fl50v6t5f47Krt5cSVVnVpOShwy
X+I8ZDrt/r0Pw3Cfj4bo9nENtNvHHIIXLfIC6z2qOufn/XmvPN5E0bN0IUtNzrf44lPaaWDl+QW5
PrnJU9xl0Qcn8tzheH+cla3LOLzcqK6R8S2rPXoSmVXpFOmlDB232rVibNvHaqrS4oAadJ4+/Jfh
kLaYpXSgQiziSsov+gCDK7nAtGYnFQgv6S92YAYg9rNCTOmWp9HKzmV+/xtwsZJTP9mkynZ6ablk
97XnoJLSorp/lhX5X9XVxUM+xPnPtOynj/fnunLvc2Qg5AF6m2Gii5zIqQodv6EyvRgh4kg+DVw3
xaFFb/8ovd77K00ya2PTrBwWRpwxvpwUetvzx/jlJe1de2hwaEkvVVlFH1QjcsxDPBTiR0xR4p9c
6Tx8IO1uS0hr7bT8OuziLW27Mlc0U0kvXlj9KGThPOdmk6a4DnflD/y/n123/WA1dfuUq3FRHv7L
Z3aB4BKA8vYY15Ou81EP9IYVnjoaS4OTPYPnHH80qjmezMbpf7vKxUVI3WkG4vD/soSIsUmqJH0q
Lnbb/ARWPRKdhNpF6TTMIO7PbHXv0gLm5kPfErjC9cy0tg3o/Ebi4gn1KShl9mRUsCj9WgnbU9zE
TeFnUeA+ybDX/sss/zf0MgH1SjfFVL0UF60C7OODnnYOngKOvyEC3Bhrbdc68I75j34z2dH1NK2O
0jeks+RSoOdQY1CrNx1YAtHVx0pxvH2q6DS7u1KztpQ11y6/WecGnxxzFktdbJ0cfRbKok7CY+qM
z4OlTL5bjdafZltvET1Wh5p76pi8kf8tCyRBpAetFinJxcJa+tEtp/qxK3Lnk6iH7v3+tlkdCgIL
U0IzlALT9fdUCrpaYxKlF0wjkpM7lbE/pK35Fjs8JP9lKEDaM1IC0Mpi6ZyJjQtynAtnKjuUJ9LR
PNqR2eIeLpxi2Ahp186DM1P3/n+0RZjVjOmguomWXvRIprXfShArr1rQm7tYpN6MRMmQsql15ySt
Ot8IgW7hCXAoaK7RNuCqIfBazJWWi6KGHaNnqBTpPhRmmq61rvfSRyrDwqg2GPQXKnDW5yyubXU3
OVAARAp4ZeNeWFtg4FTEtwC40CNZfAe9hPWUlEl2yfq6P9Iccp5536uDbaVK+l/GQs2F9AxFGSpC
15vJThvplJqCXXEZJohotIm2kzFWwkPZlFs9+5UFhjeIogaV2pk5uAh67FiL0qZ1kZ/Ka3dnp5X3
6g6xeBEWcPG2M/9qvcr8o1F6qJv3N/LKHUQmSNcUtgEI46UToaUX5GbQCC99bJdv2RhV6T5QcboM
/hwsUZe+MkVbudLamLzRNFHxkWJHLV7r2Xl5ihv0qFCjGl8Ty4yGk3TywgVvllbKKw71ernL+8jp
N2a7EpnQ2pv5oPyZw6PrRZ10Y8o0McaXAGvJB7XTKsXvm2h4SJpKvuH7qG2Be9ZGnFPROQkmxV92
MUUG37ZWw/QSdYVzCBPT+1DrMgRuF05/iDwfHu+v58oRYRVZTdJucC3LRu0IR2UQnZugPutovqcO
co9RmJYeRrftfhvvT20YtgpJL4n2/JJdf04XD+vBmbdtS6KvPqatW9dPeZq78jzWMLV/3p/bzb7h
gNCDmmE01IMgilwPh0fNzINFdS/vPTLoDpZ+tCtCQ4qdcLHK21n6KKqd5eXOX787MhuGR4yEDGw8
MibXI4f9qCp647WXECCnxH42SVH7VuxowuvaHgygwVNzHIEnbtz8N8vJTp3LQ4CUwGbduHMkuYtD
15D1F6doKvCj3VOIpZ3p41DSf78/x9uh5jIb3EFqUrC1l7rFQzxWQe1FziU16/EMGGx4j8Mg2uED
4/zu3cqxhzIBmntGqbNLrz9nWfXW0GmJc2npcaJgpSBVjbivNTxnubmFsL45gfO0/gVDURSaDY6u
B5MJ2JQpMcU3vMiiQwg06R+zt8dzVKvFV/bZZvR6u02Z3Mw6pzaMC/lSKH2ShqirJs2/9ZGVHRA0
rPBEQ2/3WXhy+t4b/fCInPCWddzaNMna0TkDRDB7Fl9PMwgaOx+8KvtWepW9z3NVUX2YsMKXnp3h
A5o0WwKj6yNaoGRZpXlFr0eUnERolFJ8y+TU+8PQuq8ZRoCv0ZjkR1m4W5f3zSPJEETJLrUQzj/0
ouvxRsOWaBW52bfBbgPqTLFyaFRr+Orp2KpVURiVfpYOCWmCF2xxO+fX/pdS7UwBnPslNGsgtFIu
WFwAWZ5EusvEPkut8qd82jXtw/3jt2TvEtBAmaIJxKsI/PSGMVxaI4pZtaH90IZyPBaVbL5R0/uu
j5P6PJDSfpNDrRxT6AlfAa3VL0lbf5oyu/ly/3f86/r061S5Z+A3zQ0U5PRmGsT1Z86LBkiIOpXf
LV3YCjL0ihi659CI2ua5bb0CGEcxYZZ1sOgZjUcvTUKj9p2gTvoPkzAn8yFs3aL9s2kA7uyzxnP/
cAK7+umkALjSGXUydI/oBYFY4Dt73VvV2/XfnWJZkPsbtfaRT+3esF5p4z83pjafgeupWR60aA+v
hvmqW0IjG7vpZRxo8XccjobkDUhD8z0ZYwuqkzdrcY6OGh7SJnGth9goTeNQ2oMqjEMOyHx6HlWp
aR+dWImEPxGbRPsxT8Jxp2fxJE/KWKTBm4bZffGYhJQ4Ho3BSYJHmemZ9ilN+UfH7gxrAyKxOIS8
8qwQB94FzQpQeBlfTHWtBo5Tjj/CuC7egcLFre9pqbNrdC882nm3USCkjLP8iBhFcWfP5jSU9Hko
rveHjPtcEUahfLdELCEK1CNpl6+kY2k/aUqvmy9IWinaa0U0sPfs3BsPVlBouT9XZbJjhZfgdzWK
FG0fAKpPfC9Hp28HzVVGR7wEq/w9q1M1hdM3hR+sFtLMi+XC1gJR4/X5KXJLLT/XZhCEz1Ugzan8
MA2NLJvXJhshrhm0Ud6nxOuLh7RoM4sudaLIzK/MauhONFyqJzXJs9qvxKDFH5FA619zu9Jd34HO
/NOuo3jcFfiHfDFzMK/7Wuk4jcIR5TEZx6F7aDIlDU5F0un1bhBh8VIIUSbJsZXegLeAO1VU2npj
DOy3osvEnynlr853ZuOZg2MoefwDpmDs+nUqcMMWWWqFIJ+FYiZHW/RB/BlvUPHNG/lkzzm9cGdX
WplIXmUpC72lKGDSffcbq7SUZ6MMnO8OgVF0MEpPfCirqW38EYlP+2RlgAUPtTcK83FwY03uG73O
xsPUVb08uGzpxm/E4L3ngojUV3ur9k6urqaBP1rNCFU2rI1qn0o8wI5OGrbxYwXz4imJkgk1TZ6x
4KEY9Djzp3gaoi9eiTL5IdfsyN3XGMrVL7mqSoTCAzvzugPUEjXegbkdnOfOLDRnF+p1gA5cGSSm
P+Eu8odBOdR+dkYd43DSJLN9sworN2nzT+mT3ppG/llGnNaXKq+GN9Wq2hbn+Agnp6zEMPWx7PTB
4+mrSutgGoWWnZTWc5JXNdVT+03GjS12plJN00Mdu4nnNy6iglY25cVDZw7Kc9zSc9t1atLn33FF
D1vYwqb707VrB+cPu5AfuTjnr4Yn5nAwCz0an42mEuLNKfrprxB9lxalh8KRKdrhtDNTX6hV4ACm
7+Le3fFawTNCfXbI3qZeVTThGynXqtwrWRSFr7gAqsEXLXG19hHSg6e9mmql5I9Bhkw+ZlZtmWdf
wixTwuPQIQXyQ+vsMv9Qq45oin3diEA/9AEJh0RUN1aTPwIlaiPd77XaKfQdOruZ9VkFXWg/Y/up
jo9OWYRARjvV6XYcvbb5orqKnodHfTIMibkVRj3dLL5oBk99bw+SUxMjnBHu7E64SeML7DM89Kn0
NNrr9hhQQa9L+pljFKpfoxBk/0T/D3JsBxDwMeZS1o5Npup/B65XPZuwsox9b6Rjd9C7SjW+kGuO
/Q/NkAaIk05tk6+97Kw3UzGi8sVCLwITTmr59LndUK2eULnwhl1o6U217zwb/E2vF5n6npRZ8ndL
zd96U1XkbkcqeLY/KEk27YoksU4TEjaar1aO/dOekJsqkyrR2N6RViETMaFEEUhEK31PceraL4Qb
hTu9DHEnLJ26qGHGuvpRmBnOvF02xdquRrL3T1eLRtykUiX7WM80Yj+yC3d4yGmqjH5Xh8HgW6S5
2VOZDmV9VKMmepwQT9P2VdOMChyjZmxKnzJrqx4Ip0j2w753P3TKpJR+bdq5tke6BLMdw0x0Mz3g
+a4geDqpZfoIdyWsgRsI4VnfsPzO/gw6k3MtWlFHUIeQ7//gxrJpn0SlB+aLrO2ky46JOpn2U1wF
0dkSyVjvxWRY0dGqdBNr5TK0vky6lvR7ZRodXDqt3uqK0C/diQ2pJ2nxITTToLkID3DSjnaQnvhh
iUHqUS1kp+xp3+vyyPuvz1R/rqhPRaejnNPnOulaFWj9LhsQ6n2uexG0H6Y6wi5KBKl6qeBk/cPD
ZtJNzMfxOCC7qv7ZOHaog1lHEseH4C/qEx5u+UfVSz3MJOwqsfArNlt5HHm6up20S3M4KvQvY9+B
OyT9EZEv70HQDQEPGpjOOQfGMT73jduJvSsss6WN6Y0fwRqApu6npslfqhRY10GiKWw/5lrPftay
QodQAdG+ejdjbCxPwJU6+xCoObDzWjqK9tJ1FLi1fd1bofYT9piI31SlxMDat4ZE6C/hXDCl4R/y
PT3ejHYXkMfIc5v0sohPGEaairMX2FptqcnPGc9VGIQx8QxTnXV9KTstawT0x4PWG9PpR4L8Q/dQ
hI34UpZa2H4IjIAz7vKMaD6vjT0ci6YxMJLJW7fdqMUs8k3ajPTCbLhW1BDg1S/5ZkbToVMa2dqP
wBBx7HPpXzQEOXO/t8Xf9wO/myCJoSiJUunG6BIG7CJ6h56QRGEj9R/civmlxrfvGTP66nsjp7E7
Sc1Jo+P9ERe5CpObxRhB/SL9M6t/LwpNaRJ1KSFt9NMTZmT5iiP7Nw19rpdGcTnVskRfqZAGL3+j
bZm/LT2hiQkhStMPQzDA+9cc/jpCq6vQtegNJT/CqFHeE2EmzSv3OaITmiEyF7orRVSsvDvL+5Bl
YioPpdqU3aEKJwKl1EjEd9vqgvIxKDv5xQSE21Fibbzun6BHaNLcVxhyxH/0SqSqxzjiQn+Mvar+
q8xtW3CXuVnxPIEt7B6Iv3JjA2J6s5goeUPKJlHigMyZ/fXsumSwa5ngezAh+VrNL6wWovcYVc+9
0lVspLIttujLN3uVMSHyzkUnKgk3loxVm7ujnknnx/yStH5KHzN+ahUKGYgYz3pk93fPzXCIBGCR
hUHqnM9TQ7ieYm719PAQBfzZNHIodykiVd8yNULCaBBiI9/7Fxry623AQsCHnjW1ATwRfy3yvRDn
rWyKYvXHkHjjcJRSy9uPg4JE87NFCtMfrEqb1BednWLtc12430FhdPqOJowjdqMi4kH4CepN4nNU
GmTpp3wkHHvTZd5qD2IMbe99KgnRY2xGifhyXxpGJP+ORxlYhOfYDDeDX7SBGn+VvGThIUiRFHrz
XJFlOx10YnrQW137pkZWr/m2WZbAIyXdMtIbmdRPRRZN0Rezklb1Mcz1ArXKyRjaYg++Wg13ClRJ
xd1VRh8kj5iXi8AvkDNviXIDXTk4emol3a6xO8056vTjMZgYzNqh9M1lIerkkHVWNxT7tmhymmVB
Irv63Zx4ws5eEGb5TyeqrE1DuOUuh/5KJ4vEToX+csuEjVuZxH3Vj9+kMoaHeMoVP4hi982ZjJ9F
L5SNftbySYCXiJIf4sjUTGcOzGLHNVU0aH3UqN+UglzhaI9peByVVP+IX5kITyoiIHsdYd3ETyOj
DP3aLlLzcH/X30x5TvfnK5rmztzoWmzE/yPtzHYiR7p2fUWWPA+nzhkoKKiCKjixgAKH53m8+v2Y
1pZIJ0qL/1Or+6S7a2WEY1ix1jt0viz5sZOqj77payvLjtB66jLhqpmsk3K0yRKk6KTkwqiB+HKI
TJ4q1Fxmo45ypTGKsFIfLZ2sIqht3hOiDLaYQSMN15kjPPRMWaFg+SCh4XGpNLq/sjHQXbgtvhg5
Mz8pBUwMbGqOx/s9wbiAwyTWHr06CA5ylfC6aMvhFmyVfNnUTbdUa5oXQhi4TXWHC2pCr+LGfBwQ
a5OmMzpTfxxCp/pn1bF57fDuMS9hzFiyi96q7azrOhrjXcZDhSduKZWbBgGBce11QNC2YCqWTKFn
dVP6I/wouJZQFajUkhcc/yhforvfwD95BO4jVmqaGhs7KxrZHdu0e0qyfrS2Y6l58p/z627e4PwI
TKcSRg1nLvf1bBlU0QCEjSP5UQjbewBLUibrUq/yfSFqzdmITAzjOvJCAT84K//QJQ03Tu7Jyjdv
tmkCoPZxCgPyB5k0FSE/oVh0J0CDvuuNx6Zq7Z9hqVorzxEmigx5YZF02lnU7M6P/Ys5R5WDmj8S
DAh5zue8yiVZGnvZfMyD4D3s9OxS1rMxWiXQqtYU6uqHmOLv9/BB03xj8ozqmI5n7DTQ43G2CiUJ
OWnMx7bv5L0uC5Vqzzj2d5S2ddeGmrpEg/nieJuUSomF2hDxpw34aWYdcuy4zVPjMS2rscRBvhwv
TbOzRjeyFO8aHFYdrbTQaLsVTJxsJZfasNBGn2eE06ANmucm02xPOlLHP6HRilqOKwYNgT9GJaet
LsjRsxVelP5ajiLFxS8mXQ+9kS7s9o/5PLrhCQ0MaxLX0Mkr5oXzRqPAhg69/Rj0XtT9CFNWxJ3A
BxvUR2SozaZHSau8rhRPWw1mY2ublhd8two7RVxnRq+KQxJ2eNObXjO+l9yxTeDK9BuCbVVZSv/a
613dhC7KBMrdCIPCXili9G/lDq33hVfD6VEJ04cmlT6lY5PR0PE0FmXWICYcM405V3hoNHXoil6P
QUU4UXStgBxaSMZO1w4R0eEAzDrpKs13penrnlJTnX5sO3hFoy7Vf3upHra1SJILJ1aVfaXJwy7n
atthxikWDoV5LgjmlK4nCpokaeyXjzvs09KVUbDTeRubj04rmp1qZ/XaF06/9fFVX7iGvrgPCcaW
RPMEQhVE++PJFVRTB6/PzUezK2NMmYymP9SOgpNJVph6vW7tJqaK1Sg/LCdLnX3NdtuodLSA1wU5
4k/fPZz4OVxTCEvJaJLMJTmi2tPbeFDMx2JQ21thesVG5KhEWyJX3BHy6M7CXco9H/SL+f6YcHao
hbrcHErYQ4oPKJOYj6SI1s7M5O4ltCzAHxUUne+1XDmIpo+LOCqlezTJ5pRuSsRaVSIr+ahkavjQ
DeHgpuoQHqosW3JvPj1+pljIuk03Pu/C+b5xgF9JfPnH2ETnaXJcdlsfufMhyg6B4Usrf2ySrWr4
wcL6/TqwzrObT8mTeHb0Co2akN4a5qPUoULWB226t5zEctPU6V24uJu2K59RKkwWztuPfXl86sFS
JSgXOjklPITjxWy0TQCyBK8xvTes/Dc4YgePNdtXaPo2cuxmBn2eLT6Mnb4tEr2w1qytSFmHtBmT
S10oNQu+y6kiV60WbjQcHLSFo+WLDUc3kQwfjguAZ5opx78R+9UsypJeexJ5/eR5cbQ12lBg5BOr
68g3BhfMJTYS1YjckN/Hq6r3nR2q39+UJ2EhosMH2hL9MSSZebkd/446kKtGiNZ+VKEmXCh12/+s
ilZ6HjpDWqo+naYcEIhxROEVD2EAxu1xLIDkeWLyAnuM6EBceopWHjD5Rp8TjMXDqNSRi/b+0q4+
vTboE7HTJpisgdDUbIDh6GPCglnjU6lqNC9ovz82ngWWzgO0t87Lpv93/hj5KiCqsSb3xlR2mpt0
UQLphK/L4VNbGcMfgLrVxilVeQdxYfjb1PLL+XAfILzj1Y7KKI84jAWMCXow29/Qa1GOtSz/qQjs
3PyVJZGar6inVfJlLOTARejfQDhL/Vf1wrvEMlrQJ7JqZZeT825aPOlATHZBE2+Nrg7bv4jujAtT
8sWHx9IB1B59XqDu8wxocPpBC7zKfvRK1HQzg8Qr7OuYaljUvepJY7ulCLlgzs/M6XmOhAT5AvLB
/H0CdZUqDMy0wSSqNgZISkbq1ej0xl886XD9OR/r9KxjbVEdgiwCLZ+E83hpS8D1YqGN4ZNsBeGq
qLJ2l5RV7CKq7l+aQm7uUG3PV34EeeR85NNRQmOAMAHzSEMDxZpll3ktvKprRPyEr5alueCT0lVX
pUJ2o0QXCznYF4uNaADoYJDBQmY7z8aZhlYzdFX0lMHzUVdpXfT5KtfTpPgphVZao5iT5N267nUZ
Z6+sbfx32Nj9TU4PFvUu3MLf5aa0rcshb4thI2LHDn9HdcU6/ea08JYCQ43kEm98h3Lz8Q8NcGu2
aq8WL6jiOskqa8p4TZY8eBvbq5eQEydff8pU0IblCcsLlk1/HGyMktLoQkcgyeJFV60ZxTtsLumQ
Mz3Ic0vafWkGVygflgtX7MlZM5WJKCCQnypQcub2ViLtqZTRs38OuR+eKdGNl22b97d5XPTPUECs
hS31dTzgW+ThVKfmKkKUwTT8liL12auSdK/GjvSn7dMYp9YmKlxfkeOF6tRXAXnBOOaH0T1gh+OZ
tby4CwKv15+BYNjPY9ubP9OY7phcBelaa/UlGbq5JiHgyQmsiacRLQqW+DwJHBVZlI2hSq92Ujbm
OuuKmhePKmiBe06QXmqliNuXWBksQzoIaMbZHcjnGhEebSh8pGzHtij3idIP1cK3Jh9nsEcn/UTz
nZwwdLb5aV4DmDQs6z5pX0EFCMlcY0QsyKQqmKTWqutT2/CubGo3O1+y4/FGL+kG0RaseNxJoSGc
69xXk7WOlqC17tEC7a7rHAynm1q6XO3L1OrSQy/5GE3EcLblC17IirEfq0AP9uWgyO22k9tE+lt7
WA+tKFRqMZp1tXjVyBWES+5Mdt61SpDe4X1QAdGE5JkO4cbMtbLAUI/O8T39W2n464jaesTMV45/
KHqgP5Ivh/HrqLd+swmdNBYrAAvxi6iBDLt5atl/pNwR1c7xC5+SQdsP4mehlpQq6lzjf10ZMo8R
b23TBe0OmW8awZ0Vhs2dV8Mf2Uuobf7SQTINoJpBMK2H0KINKEV9fjmotfp7dKpaecKi1CndLIpQ
hWtpN1yalj8E7khHMUbhrDOT+0rvZflg9xUoN3esLKlbV6YWXjmwWu0LFKK0xrV8qaw3SYw0pKsG
uVMf6MqI4q1KqBytqkIpqeePanYXQjnWadIHUXxlD5QH+XyOd29YTZVuKyUbTNcw0Z0c7E5Ia6xi
o2rnDb505SVJ76wC9P/L32YxCLnbNHqRR+nG9AzLEvsMUKy97YGu/x2lUNZfI9GGKC0nVHm3TiFp
73rgjVkCYcl2KJibHWCobuG0ODkWp3LWhPSmJUab76P69ukBqzi+HCS5PLxyRNQ7gdfxNtBrbNF4
VbslXay1VGCXKgddtPAEOImMIN0EuaaPSsmFa+D42MhMVAaSAfS82clJuVUb+ENrsHPKLb2s7L4E
nTP6LtXPzNnVwp9srs5fPyelAxIPKNYoSmECAm91dm4NSR8YSZL67/XQm/6tZtf2X6lTRhKxpLyB
Vh6Gl2PhlZtQNMk9t9OwcFOfpFygT6kd0IoEoWmelPVp7SkpD5fohfRe2QV2omOJlw6p5iJRci2l
Y27TTHfyJbjk/MCmmjipAjqTPsDHQXU887FdoOldyubLIAFQKMahOOSqjZi4nvZ3jlGYS5nXlHF8
PhRpY9PXndymybXhFszu3ib2R9uzeufFzwNrBEPUxq40ERAW4G/zPIsiEI0y+qvIH5Dcz28iWZLy
kVvWeaFSFLh6X7W/jcxP3gDdGMrCxjmdRLLVKZ8ke8GddM67UQfdGwK1817kLBv3+GfWF1VQyCvS
J+BIbbnkDn1SB58Gx8NsEuRks+jaLImM7SCOAydzaFob4tZqnfbGsyEbt3JXHwY5oAaNy325Sspc
P2hF/qzW+ZJZ2cmT+ONHwHkmj2LlktgcL52yVXLaorHzkhSNWq49c0TnkQzvXtTtcNENtr4RZhi9
dr3vvali7G5iI5UT18AUd3t++87Pj/9+Cm83SmEmFL3Z+RGnjdyPdeu85I7dmAenbVM86ZrRBrDR
IVSz1pRipP2YhbcKkuG356OfLmm+BqT6/x99dnigtaUbzah4L0WXBmuzsgd/pQnU4v4vywyYOifk
VIOwtOMJHzS175y6YsJjNfqlO6WyNccav5FedJdm4IzfRKxOswp2BZ6zikkR6I/jeFlrm4PjDPZL
3xnabzXp7bUzDN2qlRz9qS7KYGF8X21ZaBtkxmxaMC+zx0o7YXj7xHdeYr80fqp96T+mwu4P6PnG
S6Sxr7YsnXRKDRO/CGLn8diikoywVANiidbqd1ljxpeZFtijK8WSk+7S2NDuv71MSMEVXjfT+Q65
6TikrqSdLYWZ9yJ5SuOvKrpX/laOuMoXLrMvdgOBpo9GpxLO8SxQjuDioOej91LJGNNnqeeAwMil
jRk03l4th3hVZF75OwzLand+iF98QVXGaxvmD+qu8lytV63R4NeL0nlRtE44uxHbqMiFkTBu5B74
3ULWML8zWZ+T2xrWRtRkTQQEjyfUDNRaihVfeonRfaymguwQu5Vqilcvl2KyiDpxfQR8/54f5BdL
h0MekwgqY1M5bpqET2lSjzEOFWaD6fVKH0GJrN3zVOwPUg/PwYiabxLTJs1lGv0TJYYnHP7Es3jo
6JaxIg/Sy4SPuJDg46zbDP7URrKD8EpnFpba7V99xknqahL0mSpUs41I2yl0PFRKXvxiFP4a9izF
AdXETgVPFW9htX5xehKLlxJbf+qrzq6R2OhElYvWe0n1vFFpJOvAyzATlxdOl69WC3kH732696jd
znaF05aFFo2W92IlPuqvajdsojgKLuhbe1dWMcaHEmfc/fm18lVQHPp4f7NQZKpNs7WSeZkT4Qzz
KvFSWOlx2W1iLzX3QijFvskb/UeuBuHCLjwNiiQaxUxK+OSzLJ7joJ3XyoEnm/5rEwhosIlRYEFr
QEfb2r1fXOFM6+QubG99fX6wp1+SuFMGRF3rgwB0HJeKddn7wmJPRLVWugUfgpSEktH7+Tiny5MD
lKsJCIzDyplLdJtNaCZV1ojXvrOcK21IBjfsLPNOVyVn8/1QgHsmui1vAxiNx0NK/CAK5UYEhOqS
q0FSw984IIJtRrLi28cKeJ6pGIV7BJ1fZ7bN/aISlS3rjMrR0h+JVEmHflDYCq24skWVLaRMXywS
NDgmmwkuI2yvZttO93IraQKYO5WMunlg9fVfR9LiQ+KEAfg8dGOqJGsX9uD8mcUkTpZptC1pXdBQ
mW6uT0enYThlqqdZ8CrTcd5paoi4uo6ZRzBE2jUV5hqGYa8+APLoN04kf9Nyh5N0ok5zI7J8eH/M
v6YXFINVaFLwSnWuPXBNhivdSuM7a2yDw/mFc3pJEI1KNhLo7AWAe7ORZnZrjGaRvFZ9rBUbLKmz
6Kddp5J6T4WqvvVzdDmXtKW+CkotjI3GY5LUZvZNkzyKgLBn2avSlUDB/My5pS6kXQ19KvamCcL9
24OkTsDD2VABLWAFcTzI1DHHEvhT9qqVFvaCshogH9pV9bobOv09pEy8cOOf7vzpFqQhRaGPk2Yu
qAswKEz9po9f5UEdt3bmW/dtoBmrSsGXZeFe+iIWb7pJ6J0rfkq6jwdHGpGJrsujV8mjU/B7iEqe
/57jJdIhgy7w+/xUnkSb3nHkhJOAFZfgfGQISfp5pwX16yTn9FSjceQqJKhcvpLW/h9i8TLDeWoq
dcBlPB4Z6LHclMegedXkzAAlgHwV3p4NBI9KCpZaECfnDI9warPT24iRnaBpWh22cuGp/avTV9WV
5gXmqsg746Zvw0PrhJtATaOFvXdyDwGQAngMPg185KROdTy+LJ8U2P1QfcVUi/SlxslB3qjUCm+/
+80mOp+tUCxDPIOXxHEcJ2qrlnea+lrTo4BXq5r+hei9tl7FsrOUBU5/2FHdhO8FCRv4AY8VSt6z
va1UBpyXxon/xUajAX5MjXvq/eFq7GMLAGiQriCyORs/UtN/54d5Um2gQUZ2PQlZIzErA4M4HqfW
m1rSlG35TsnUfA4QNLvkZTXcFSFsoxhzkH85+oC/Q13pL3Q9tB/UZOgW5vpD6Obz+Dm3LXzlaJvq
5DVsleMfEaRS72WjUb9hjYdQ3miGHgbLQeMX1MWGBhmTQEbjyNFG/V7SEwEobtCUfdIZZUTNOFGf
6wik/SGWlUxeuEtPEAwTRYM8HC1a+mxTb+f4x2kBMpx1bKhviBJpd63uac/Yptd/qXiXySrG23zV
Uz3aFKZqXBZh2lorx5CUidOYTcmE3j6UY9T/gYXR9JuFzzele8czhzYQ1y5SZqxULvvjH6eUdly3
yqi+yWXt/AjoPP1VDCkuXLWytZsOjmDnOnXhWG5HuT5x6U4IsW7LvNvXuoA8K3TsBhe+5/yqmmaM
hzCZAK8akBXTv/+UCVgteWIbmcrbOMT9m1Eo2bsRU1XV+Wp3iJKZS7Mw3UXHs4AqAzXqKV8EpjXn
+vcQixKh9NZbmJWycP0urQ1cIPFdLkTl32RVnspXlhhkV49DLDAyruo7L9VbrASU5F860LbcCtzz
wvX573M6E5R+p8c6DyCatfOCqB1nKEo0ivcvaoxnKTI92v1p2115VprvcTF6Ox9ufh5T6cVXAFY+
S22C0c6Wquc0FbQL1X/zuQTcUY5oiEiFdFnmVX3otLS90Dt7yUByfnh9BMXnmgo/uF1eJsdfG7qc
gGNG0GwEslprQt/R8nIgBGbKzwZp011vVMqh8mH0nh/uF7PLGY10BYVuOCHzoks3isIwGsl/Q4+o
e8xxRF6LMNAu9aaP1r0t9ufDncwugmTIinJKc9vR5p0NlExJDoIwDN/YOJgtawhovfZaM1SIcySd
S10LEV5Db5femdNXO1rdxJ2UYicmAufkXJ1awZimwRgieitjtg70nmztO6VnrGSTe++7K5ZgtDZl
wGl8Tjqvx18zLy21tdMmegNaEQxuAadVAkhA9QP8vbRBsqNcslT5YnzU8Xl/4TSG0vk8PYIkGdIo
b5M3w/fTfenZ9iVsYO8wBkBYz3/Cr0MBwOWiQb5mDkAaIXXnmHEmbwK3u03iKNK2F6qaQkukQLCQ
ZJ4sT4AguFpNDDAsMIAjHE8lVchQkaQyfQO9KFZB1Gv7hmbUbhha6WeSjUvFli/jIVED8oUaCKnL
cTy5BtUUKkH2FoSGjxZEnhX1QVZ749Iv00xCslTXFqCTJ3t/GiK7YTpuaLHNGQyRoCcvRVbyZoZh
f+uFRb4ps9B0ywZnYFeu1Pqq0I1oG5AWLiVNX3xL1gqyR6wdEoh50jBg9hz6UD3fRNNn0JkwhdpX
RRcGdLoT8+f5hfPF3BIMrAXnOLn8ieFQqgVJrFXZ25hG2ibTzWbDxdfvWtQXVx00v4Wz5st4PKZp
vWDMS6nn+FsmqtqIPOmzt6YMzT0FiWg9jmXyk4sr3Vdc8wvtgNPJRFcJ1NoEXJtapdOH/nRlF31i
+V2iRG+j1cl3hd8UawrMw0/M55cs/k5TToS/ENFD/mMSPAMvdRxLycF3kizFb75d5PjsjGqM5oJt
/nEqNby1hxHOWCgXIKda7caE37it2rFYaCGeTjA/grSe2wMFErLg4x9BVXKQwyFjc1pjuDOiLERu
ItX+WX0e7Ssn+y5ah0jUJYF4UjSAMunM4qFf3Oa1NKZv1aA/V01R732NiysfrXXAU2l7frmefk6y
DTqxlCV5SNMGOR4dFKEm0jypedMi3bsO5BHJmtAJDrrWvn0/EkhC0g6a+zD5Zgs1cAZlqKWyffM6
Nb8aVUdsutYPtokoyt35UNMf9ekeBNaFdCXoWCAMk7P6XFsJj2GkOqREfffTTIcvXKmbSrG7FU50
CLz4lXlIbMNfiy4I72Ub1N/58HM40n/xJ3AZJ55GA2Sa9E97pAOyiUpdrbxDfdD1TW0X6kOt180u
9TtjXQ25fCX73qPsqfYeBDcgHHMct7pVjTdynSwdf7Ojd/o1VEvoAfHaJy+Zd2hp3QKZVmr1XZVa
a42sARQMM/W0u8jT7F3l6QgfJJWnuGFUtgtJwrRYZ18C1TC2MJ1xjos5rNbscZNR/VR7Fz0NJ7/J
xgc1tKSFgtD8WfjfEKcBko/ARJw3R5KaImaaKtp7DebngDiL5uL8hmiMWpZiKw+G6qahZB8QhBl/
hJV0rSE0egis+hBnXf4L/HS55Mkyb4zzm9hTbC5OysnaW5uVxey+6R0p0bV3U82eqyzx9gKE+5Y7
8rGxQrt0FXT9x7XjtcFdMQTQRIIGINZIUnN+Oc62+H8/hBsCfgSVSEqex6sxL1LUB9VYfwfmGGwq
JzQPgUD5VGr1JU/S+Yk9xaKnwlOFAsVHSfk4VtM5waTpJnwso21UNKgWXrZd7T+hvFMdxmoM1hgY
eusEtft1L3kUtEH9vJwf8Cz9nn4EWm48xDUdyMiJbJTi21lngNjxXT2snIvGdm7zskPUp1Ca4heO
sLCMq6RZEq77YhUidcYMk2SQbhjzTvnghZkU6QiHuL0WXCMq4cU/GqgwSJFIw3sV9/YGUzX/uceF
CD4DMkQHo5e6VYP+arEKWjm/6CqabQvZ5RfHEb9nUkNECY2Dfo7gdyJDmE5cIu/KY0X+4feNOKBe
ZrtNZPUrkXr9RY/ACfIhsblt1R6TF6vSL4cxVTca7eqH85/ndD3aAFHJx9ivKMPOaUK16rRmLWeh
70aGDlDG0b0bPgp0cz1bYrOcnD9kt8ht0dmgVsw7d77206yTpMpqfXpDaL2ALkdxqM0TP1846E7W
HIHQ1GPNwcsHOzf9+09HvtUV/VC2cu+jrpuM0cbBC0BdxzVSY7cpp7Ppgv6r/YtGRS1k4fj7Ija6
txT6YaZMUt/z2LZaaHGvKb5rcuYd0spLfmh6kayEyNMnHmb938q2yyWk/scJdnS4c6dM9UC6OUhd
Aho8HrNXmKLLR4317sHwGrYjhVb1UsS5/zNINFTaYtuqZeDz4DHXg1TIzoXiodsGUWvMVkXom6lb
pNlQu2rUJTyUe4V0LnTRqQj0n1mC6NwK5YtadwETm9lmEkIJno2wyaRbs8xFemGEUiujRRAAyMSh
euDpoPToSeWuB2E56Fe65tsviDmlf0UikKo0R6vUmo03lraWralTj1CqSgRN/p5f4yd3LpkOTJIJ
BMHUOHNz5tZAFEevEtV3BXSn6tAV2VCuUKfSnCujKO3gAK+ru0R3Lk82BQ2bpUt/mvujbwNdBwwj
fgLcPdSmZ9/GhJIGFanDA7MGHTe4gHRrau7wDuRV5qTNi6n7xuabgyYmZHi0TMjyAO7McklQ7Yj+
tGg/ubqR/ctwlrtJ0Uynydw5F2rf6zsDJsLW7EdzYQd8MVpeCPq0j3BYPOko8pSLDCdC8dEdymBv
1X4R7X1VHf27OtAq/SojY08W3gUnu27yhcYtB0wGPUwQ6MerX/H1JmwoaoaghXXdrdFLrFdKaSiJ
m3R+vpJyyflRArbxFo6aD1zf0bfl9QVec2IhgnqBnnwcGWGnzEk0DTpMLbd1etHz9K3KVd5oSvyn
RpcANLTeKPXexgwxqFeWDdToqjeDtPlhpR2pwJbXP3ocJeqUN00zSsJVShXIfCIlTb62nVrfCRJr
OId5NU7Y7gBxOhfasW/9E1FsNmudVF4+WBoPa4Sh6C96l07NtlJdKbWUAJswqRo3epLIwbUZURBa
x0ZV5usYQOY3ZcZJL6FsKaw6/gFgeY4bjsj1Zd5o6p/OadaGeu/Ewk2GX+cX9/xzz4PMJj1quhpd
ZqH+0X4h7YH5+eAGN87Cmpqv43mQ2RupFiZqYJKv/uGZ6WrKypcuyuBgL6kUL4xlTj4zLejjufQx
Fn9v3cm/hsPSSOZPsNlI5tjUzDeMXI35JogiiCuldqVhbb76v+t79e78h5kftfNI6vFuKKC7W3JJ
JOUmukAxzNgYP8QFFjHnwyzN2SydV+ElZHAE1T/ej3QdruVf3UFZKB0thZiSmU85RNDptSd5gfqH
g3qlrz1XbKTt+VF86MN/PjvmszV7mgbYIml5wTCK5+K62G0DGBJuc9/CKfgXSG7w1zn4a+mArJ2x
VL2d6xrM9+k8X0gCqYjqjvGF/q7U95W3GpKfclW7pWRcKKqLds21YW987aBokisZBeChgyRfjtWW
37zu0BcxfyMkV0GGPj8t85R0PivTl/k08zJEgzDuWUPCekm62yp9bMqF8+PLDcF1Qa2c5JfyznEI
VZD5oRfC+onc38mF8uQ8+Wt/m+3Pj+TLNfQpzGw3ZEMYOCIiTPYe7bPX4a90GHb/W4jZTpDMvNYS
Wqt/mo2/mZbp4H43m/74Hp9GMdsJtQb1fYynEBf5lX+hHopDtLQTpgk/2QmfYsx2Qin03Cp1Yig3
qeO2V+DHMIErX/LSbbRV9E9++d+mbZYvVL4jS3XC6s/ex0vpQbtId0sff96B/m+HfRrTbB1bkSJy
CenrP95TfqXusifzZ8e9fdGW2/pB3OujW/8VC55ySytudjHWUdaXIiDmMKykP2axlvKV89u8/99m
b3Yzprkfo0bJ7HWbfv/fotMO50N8eflSuSdfpjzJNj3eobj+jAAKI/WPVV5k0i9b/2V0o6t1j/9b
mNnaljPfi8ORMLnYOMYujC7yfBXoC5v0pPzEgx9qFM9C+KVUfubIvtqCI1/G8vjoVLZIXSXom1sP
KGYLpR0S/TZLM1QUUe0K9lJfxek6QlfyPYhKnbQDw4bn740a8Ai9AhAkk8oiAg+z1T90famFtac8
2lGMJZ3cpzclGTLpWqG5vAf7hUxqmsXPu3sCq2AqBFYEfBNl7VlLDVU4fk7kiCffSBzd9cIgxmTa
s5bSwvnNQfaPShAaVGB7P0QhjhdN03uIh+uq99hWql2IlZ0boXxhUQTwlBWNteqbLmKAf8AYkeOC
6ueNiVLGccAYaG3gl3H+pBWJsWLfpfLKlnDYsowRR+KwzpfEFOcbnJoCV9ZUyUagQ3PmQNuaqhY4
MS14rlQpuBxFFNyY+Cz+QHzZvhmzMbuKIRcsFC1Pvt9UyFBgLVA8RXlq3rNLtFjuJUSiURtVQczw
/N9hX6Cuzq/Kk6+Hdv+ECgB0TsWOjtbxZEq5jSx8oqTPpVQ4+Qq58OyXMzk874DDJAs3zumQYO1Q
hQKJwNrjZX4czM6pHtqoyz/nZtpclVhJ3qaFsTRx0/c/WvhM1gR5UxA/gn4xJ0FJHrJKemSa94HI
2m0umcaP1gqUfegnD9RAzb2EuUbuSpLSrsam7RZe4icV4Olj0cKChU1dYcJMHo/SkOOokIRv3xeC
awFabm+Xz1YvA3JPM9GgwmuXQQAufIRx/BulzlR1XNP3I+ktivnPFiZ9fqjTaZ6ehKYNNIsu1xww
V8QOxgVdpN8PrSldw3hFPLilC/untBOl3ZatmgF2Or+qTjYMwSYjKpYvLSBqQMdTUPLxhW0m9n2u
NOGKgqHnInlhXaAlrx088MA/9MwqDueDfuyI4w+P3hR6oFDfJqXVOYKIe99DLV/3sZ1CkBp9lqiy
0p3R1K1/m6CnYl2Wdaora2ABZbXyUad2XFlnm/0qkcDI3/BObgZvhaOxjtqt1uMAjiFRXJnVRaJW
Rr7mXV+3yWrwKaftB70K9SXftNO1y21F8RxcOLIjFDOPJ07tkT2L4Ebd52o7mpsy1KsYd89KM/ap
42v2Vkt0Jd4FSSunWxMhPH+H8rm9BBCfvygBfFDBmqq4rB5krGZ3Rzs9w3To4PeIDKXjXSfVjubi
UW5qBwFCrliPJfW8TSajsb3Jitzwbs9/y5NjaVJAoWINiBG1Di6x43mQw1w3AlnNHsZoCDraB2Hf
b43CG4SbNqa/dDCdhOOeBBsI8xe0koLQ5HE42y8tPEGs6CEe45iaT5XC1pdCKPBuNDbflN0Aug35
hgYR8lLczQASj6N1Eb02QzTSPXZYw23caM0qj7V0l0d+59ojtaUhDvs1BTt7YV+enk0fBUKHihl/
ATqcvcGoUhlo2cTlgyZK6bpMHOdKb0PnOhsaY8Wg9UstStRbxdPFta6Id1Wpk4W87ORs4EabuI0T
uXFyAJm9zxwjiXTJL8jGuWwodedxu/GaSai164z0Qi/8xwCRtc35BTVf0eixKRNHBsIhqmUAQY/n
HCH1Imrtrn8wM8u+8mIqgS9VrjrxKtDCkgo64J9kN+h1t8sGNHQXJv40PHAYe9Lvh94/yYodh8/S
OlFLuzGQoI6inxVt4Nsu6fT2Fpn18b1TrdpcAzqu6mtbFd2SltTJZ6f+DRsCEAeUAYCvc0KE1/rU
Ps1geOh4HSkrEao2rmd2E11oLV45bgbQ/jqt1PxXWFTmRdoOwYuWeb2xcETP76Lpd8AjgAkywS4p
yh9Pg2QonTM0hfxQVLU3uGQJebnr1DouUe3zfWBQTZIvwHVOY6KnBuCKsFPHbX6UNH2CJQW+Ag8O
Pi7rWm+dm7Fw0EmJpDWQpCUl7PnyBsQ2MWpk8O74y6F4cjzEyKhHtary8iEcUTcRbd39QIlk3EqO
46tukavk/oAN/p1f3vPMSoMyAY4YLVjWGSiD2YHtR4aGH2FhPGgNXteTJmf4x9AHbeli/yoO9XYk
Did6Bjv5eHRJ09lBiUgRB2UrBRejJ8XWiqVd6gsbZn4iMyDgoxzGwFg4KOe85Ao7FzTlGuXBj/rK
jRQv23QomrtC9qLvHg1TKNJ62AsgD0/QIU4DzxMvKOUB5ffsShtL67LpdI/eLEsU6kS4rkU2vsQt
ekznv9rp0oQeONnlgdZhO8yPQqVyLARWVfkBjzdrm8alJV8UpE22W5C//tYa3J6+HRGdAnrBLFG4
dfMCZBelclS1sv9giajaeqZVbx0ldTY2WiyuBfvzezpIAI9AOk59kokRoHL4Ha8XP0V4Z0ib8SHM
1HjnVFUFPbgt9n4im5s8a/6eH97J8gTbDN6BBxNXOS2RWTjZaUdwEen4kEYiuO5bTdtQ4VoSW/oy
Clk1PUXgfxwsx4PyfNwXGkwNHxylr9dDEetYI4klX0zoovw5n/NZ+qYT9g9MI6kg/nizTW38P+bO
ZDlubM3vr9JRe1RjHjr63gWAzCSTM6mBqg1CoigMB9M5mLFzhPd+Ab+CI7xxREcv7FeofiP/oKp2
i6myaO28uXFVJBNI4ODg+/7ffxjrdcDSI3+baErDeFAtWhu7ViPFp9mVeaeHmUDF4YQQ5mRAxVrk
Wf24qtGpNud6mN6fYWR0y5k7lT5xMH2Zkbpb1KTiRCXksOATYxBvEWGAaUTyaAVFMspIy9xJBSHE
8EErwmp23TWy1impbjqrGZA913PXuwemzwMgV4FSxoimRWUOMawEzS4zBsFeW12kbUKWQsh4HNT3
0HWsjywq+tVyQdp9oo3OSaBBcxCiIS99KCKqGhmKW6Xdjs7ZQCgxYSJLY0rDDTOY3MIDlYQ/FI4T
YpLLoCBJ5xqtiaWmGOOjWYqdIztfXOCfljWPeWE2zQM+dllenBNBZ6Panlw9If1pqeclzcLWMIkb
CjMsd6QWmmZbEqJjWM0YupnWu8wCJ0fKc1ANo3i/FqaCOZslOGuY4Tq1mTvQPIBVnFW6s6w3fYdl
04GOzhdfoJsFhGTYKY6UN4mzDECeCt/UvSLAK39C+1XXu5xUG5pSEhY9Pgly/HiceHkkexpvt/jS
zL3Q9xL3oSly5Dq67yxMnmRoOcKs9nPerPqtn9pZf2mmpZOTtmO1g0jD0sqwsyNAw8DuxbPFUF73
RlJCfZkHsqbPkHp72lmaWv14b8OIqfBYZqvfBXNQOrdCkSXzQdcBWebIKCrsQiLUVTYD1WCum/Tc
MLXmGXfvdnPYNed8l5TWBKcrJYnmEAS1pseL2c3dA8mHXX1YKHOzQwsmv5xnLqVe3M5WUsRjnaVd
7PlaakdTMpXTxZBayj4QJxNMkZIW8VB2MrbqSBim6z8IXxv8xyVZArVGxQjVZTdrZZNGuRoy54DJ
TJWhonD9cU8JhrbC8TtzjsrVV2O48Nl5PBpwU0QU5CSrYIQDHdtbQtOdfKFY7ER97TDekMQHksXY
L7dapmnrkWlU2t9M42DmH0azs53DlEDpeLuOGAZeyLScp7AqscP6mBakAO7IbBmqmmqy2yLmAN46
/Q2yIWjenmtlrr+zvRa/UFxUbWvvurNXXUEItTcBrjtiMBOmndPpNdqbBVl76A/YXYVWmXTqDafg
T+czXXd5Vsgx0HeDbc3VfQNVtn2WdL6CICAsWG4X35COHuW4d0GnMyesyEyWH+FAcrWXJmqF5yx1
pJeG6vDTb5u6irl1Vk5i3UrIy3VrZ16/4JCcjMlvklMiQEgjAi5x4rKzMQuZJJSpj/Y4zwkSIivF
XLqq2QiuCpFU6Tky1Nx3o6bti36OxqUO1mdd84zGCPM6LVYnLPtOugTYEZw5kTsE6f5zDWUi78+E
WXAlYlPSB31GzeHnuxqNVPDpx2+K0/oCwi8e2RgR4EBKReyf7OEQ4tuWx6F83xJ69j7IrOwzieXd
nWlLwvB++lhffXE2RRyU2FMmitURA7j0XvF+wPP0rGnxJ49BSvsR1qn05StFxfaO+/atwTcDdgF6
QoYHtHfqdWjai0bu2SDeG1ND1hg0rOCeXNf+dsqr6kCcn/mBukuYceuVzfsff9PvChqsVv6IdKWz
BXk+KX5ZHAXRfqX2xii72g8tHfZnVCo1X7llzgau123+kxUGAgNgLZSgm8sL5Zv58mUMdQnOk9Kq
D8YikKv5Zi+HvaWn3vpoLumQXEunUD/bTdpboY0Ehy4G5gtqgJcHrQtiMQIl1Icim4IgGpJWZc+I
Vmr/QqiRndwUhTfWPE5r3x0y05mNDz++0t9NN7jNgAgUDTSVUMlPw6hy2wGUoUB8j+998qZ1C6CL
PfLFzIb5q2HUvS/TUgQRKZ/mU6OWdEaGhU5i8CJztWfjbvQSbX4Fs/7K6365+DZzaBYeQp7twpws
gK7KUXKmSn+HN95o5YcMpyv87WufyuSWPWuey32/AC/sx6QYgFfqkfyUd2ntVfDhurHsGmzLdRJ6
okDWfnoG16l205ioOPYYq51eder8biMArCXEHguxzYWWIOmXtzLQmiW1ktp8nDEudA+VJ4V5NrUB
lRAVUvZas/FdK74lSFA5UhADxgKBnJSoueSZzxdHf6yK1baugd7NOU58q2v3+SwruFNTynI+mKbW
F0bo8cikt2nrTNZeOR4pmT9eR9/tFlCEKZZ1egFepJzSy68/S91Me9vLH7su8XZGKWbocugBnMLo
YnPNxn2yOjKaNVG/Mp863SvojTfzCRoDkDD+/wnmtnpSy1u/yh5x/KHe7AtceA4bLJaQUKhZH0bE
5tVPYgEck1qa/+FuI4Y6dS+v+qlbK+rfR2/1xDnK+fzc7QLtPs/64twdzPL2x1d3u3ovHgf6f6Qe
7FHs+sAeJ1e31gzVJ+XcPRp9k5DL5I7Vuz6vEhX3sjFV2K0OEkGrSuxXhhDfr2r6IHjoYJlcXJ7H
l7d1Yo677UzzowOpujjKItDqqyyv1yL2arzFX7muf7Gq+Y7sg9g2ovSHAPnyeDUTsmoaJ/WobQZ5
b3IUBggtpF8Tz7KkdnEEIcADsCErpIqhAfdznGFpmUd+k4vXQIrvVxavvQ0+AIABRj6dPlSi8jMx
Ttnjxk+NF8dNzjvrWnlWlIJpnf34Fn9/pWkx0CwCHUO7ZOrz8pvPiYkdebcEjz7+Dm+bdjJui9bF
FFzHqvP+x8f6jrvEnWTKSvYZR+JCnrbviVv3gTso7bHq65TmCjNfr8sjvHIDRqFNW1bLXUOBX13i
v6VrRNXilPCulczzLltLS9OeociWyME4GEdkY9/Si+iXYmmz8ljBV8PpnRQz5202+9PDj0/+uwsF
8kjNhfUUADij6e2ufcMw6lMib71aN94zgfKyI+tBfvDpBjNMFISrxT97NLw2MEbFS5sBBvjDy6NZ
ldIx8q3c97YmnPck7sIlczVnJ4m9fGXxb2v7xUO+2XpgvIZ4fbP0PAVXF0zmyMx1nY14amxtWBrn
cu3OKnzc4zXt7LBgIHrO+7bYpavdvFIAfX9dAeI2p3hQZci/7sk+OjhQhUQu/fcJjUh+tg5BLXj3
E/ZykaZ6oL1SXn73cOE3s/k4Y9u9gZyn1NsBc1bmnjpG087QR/a4WlExpOmRS9DB466LV8g1p8dj
1cBqZkDN5J1B4WkQksjJ3A4m3fw0mu6t74/pUQl3eDM11XtaodfCwr87GhIGIBfkzgip6ApOLmbb
Tb1Amzg/Qdtn4L4qnaBerwnyg+m1ebtbsE9+DQU8hZMgT7hbIblpZrZq9qSCLcdeTYNY9acgSOpb
tBX1xVB48pUH4i++GVAVilw2KqRY3skOTR5sXtt+oz9pQzK+c0Zn3pG1UMbNgqtkaGry+eceQNB9
HXY2oDsOZZjrnIBXA4Hmc9sm4omUdT2UQVbuxnGpwrGQ609WEhyKlBiE/9vrh6HWyQUEgeLaqrJ/
qmdXHfR2nQ70fVctleMVlk9j+JPfzITyDolnEzcwxjsdqFO9FnJx1wU70GmL/vD7fWqnZeQ27mtB
WKfPNpNX7jdXckP12fRPluNcbEQGD9OgzhsaguSr9TzHPuIyI8f53Y+/1XfrgxtFPgLea7w4uWQn
pQo2ue5irc7wtPRB+ehjJOOnXt4STNlnZyp1X3mVnVZGLHNezMCa0CR4eZ5OmB2dKbtCn/KUeq33
CGPIATyb9Ynk7cGb6x1GIPBcGbIE6U/ul7SLOpNtl7+lBjRP6057avVl9evqKWh4y4VUbkm40qhF
80hs9Str5furyn6CSwQ1LiuT7NeXryHlypFcVGdhP3GDs7QR4xcPucF7v0yct0PavLZ/fccwRvPC
kHGzv4CGAn/g5IBgW1mJxEj7hAOPP39y4bWt55pX5JCx/FIlNSK3dRGtuVvJ+ZjO2zknCaOWeZOd
L4mDZWI45ixGgo78vor7MS/qntSyqS76C0p0SMqGnuvaQBySlVRGOOB05EVlgQ+zRjSqGhia4JPT
vmbWdXol0egyTdj0u8ytfbb2l1dS74yqWlycyZfEWO4boMuzMljkDrcp8cExlumVO3f66CEbYv+n
iGZ2iGfDKcivD62WmFJZv+G2VEQQWuZQw5voIJh4vdY1n74BNkcpXt0buWzbUU71yU3OM2DTA3/C
i3J0n1s9KPA9S4EvtDIeCAJq9ukqwY/NwuFtGI05zMc5zOUmNI2CfsuyiBCLFVYRdxC5bAJjbDWE
bL8EKrxyYb5DHlwiL9GZ0OFvAt/vslR4c2ZjmbTl02AH/fRsSpJw43oZxUSQOCCutrOyThfPY6pZ
PXHRWOffpXovQRwFZWt6qHndV6/VJScbCngXU8mNOwPVE9+4U18jJ7G1JGmN/r7RtDk2rTHYL2Vf
nuN3MUQCLydgmOw1W8zTvuePo27rkkqIqetpuF+VqiJxS6e/x7Ws3vvFlJ2VdSCPjQnqoZxpvKCA
GPc2u3aEbNG6Iaf1NTb6yZOxnQMsKwpP+IIUoF/HSN8U1oO/qiaxA3nfTqItIkzYDD+qhsU/eKrz
r3vk9a8JH//iYgOcbjYNCD4hVpyAGFqLL0Y3GPJ+WgiOUcqq94W/eg+ao4l9q6QeN5vi8cdvqL88
KFRIRm5Q+6gFX+4AWg4rqK8mdV+RFXSeMaQ46IbMr/B8SyLUnWOoNcW0+/FBT7aBrxeXWTQgMb5k
UEBPth3p+C2wS9/dN6JWkcPUOyJZeI0Rl75qJL+VRN80El+PtQGKbG7b0PtUpVwWmmK8Yar7rNHc
+jzR+rrfF/aSNtFad5g4d+aokt3iy0FjEmWqIrR9zeyRrhmp/LnXJCwVtj0QCzwLQKu+I4au6Npm
BiHN/TQUFjI3vzzrA535STKLV1qKk+3vj0NtZQBH3PIXtgX+zQLG8ac3J70mkabM0ystMMbd0GSv
ldknbdrXoxAazjbLm38zY3x5lN7I2XZkW9/PzZJdDU33tFba/NDraYZHlKN2Fk4jhIsV8gwi4W8/
t4y2qwkoj58tOzMExZNCrtBSrxhTO7/X1qC44/2sRUGzjkeM+5rDjw/1F1eT1zAFB7A4++CpXycz
p7nUnKq510YMEtNu7m8IJxAff3yUv7iaGwcEJAKDFoqOk3tWViIhy0hr74WBOI/ANhUVSeLGVpB5
u3Gw5dm42A5T1a4ro8wbX1Panm561jZbpUrd4FSa/FNiARyyqiTitb+vjDW51ZOWwbRu5XoZEw/Q
/pZYrf5KI3pqIsAC4sGk1aCb2NxpzJN7CIejFZk0h3tiVbWLbErndDetWvcZkk+dxiXT0us66Ycn
PP+mc0JUtKchyKonA6vBTyVf48+ssH98mv8JB7jbP7aG7u//zL+fmhbdbpr1J//8+037XD/06vm5
v/rY/vP2p//nV1/+4d+v8ifVdM2X/vS3XvwRn//n8eOP/ccX/9jVGPIud8OzWu6fu6Hsvx6AM91+
8//1h//w/PVT3izt899+eSLZvt8+Lc2b+pc/f3T++W+/bI3OP3778X/+7PpjxZ/9/t/+7T///i+/
/8/f/9fv//Jv/+X0754/dv3ffrG9X5mBsUQhTmwk0s1ieXrefmKZv5IaDei/ITYQbbdKsm5Un/3t
F8P+dSvBUBXwJqd33dRFGGhvP7J+pYeED4u3HOMNsA/rl38/vxc36j9u3D/UQ3Xb5HXf/e2XP5ww
vtnrv47HSMTa+gJ6ZM7x5W5UlMus9+7M9FQYjXccSWK7NVtHajZi8VQdVdGnQ+iXdQNdQuhWpnvx
KFbtQ6eU6kKIwaZ6hGBuqwj74RRqhceQWl3kXll8gH4wZliwWlkee7PK3VgvlS92aKMAonpJsX5U
Q5Ogza8YWx8K7OA/eE6b3HZEaVcRvpNGG2vOgmH6auL62Le1+E1UwvCiTnR4KhelsT7k0pRLnCsE
8ZGoRTvGLhR/XF/nKb+zmOHfJimBX2RBpc58oMPjRcaHOFm4SgyF402pcWEGfeoci2X1yrBMdeUc
ZO20xtsuL6b2XBYaznrlEpSSr0/xeK4aoqbi0VZpuofal0Jh1GWg39TMPdWhcgin3oukJmBsTU22
JtdTNdwYQ4NeYobTDC/1pmigoTBo8XVceLtELlMbuoVbTOHU96rbte6qZxvd28uKndOo1p1Crzbs
OZZzgSp0WGBarA9e0aTdmxEOjkNf3jhZ538y9Xyeh4uawGV9uBu9LiuTCBpIBsl2mHS3m+5NrapX
pktd1gzV+TzOTreuJNjbAKT3+LmaYohGvlRbhqKr1RiNTNKmIOqGJjUYoarA25PB2g0712gYqlau
tNoLVDdVf0EcpvjN0GRTDOHsZdK/nZbMKMN1zugodGzHx4e05HmBIQKkEDKKNur7RhIJcMWcuhME
FI8wTqyyUFrs1v6axYYcqDF8FSRIF9K1cWKLeBvzfGVQhKMCAd2tF2FuF+Rni2MO5109zF089Emw
QjZq8jFWhWNOOztVM94HjANYVemoW0cT1llz1SxT7u7mHDFEUFedEc6G6G/TceQvGc4bXrgKz8ad
s/S6Q09s0m2Gq5sRdxNFYujyUZfcoeImdwROoQF9qxEKK5+B/4tJh2zhT9u6dbEZ2rv6XMznIwY8
ZpS7g1GgS8AIbzcVSCIw3+wdBJ34YmbhXPpOjeJWzeZvjOKkiAHQOh8X1HGQF8Fswl1eELO4eMok
aavujEB599B+pvxsHvXOQd+RUOyHo9KV8VZThc5QL8shy+Ss9XYvSq0ZztMyyczzJCjHknBw5kHF
lbN4HZpF8gNt91FnnloTo+PC2d1hBOJnj6MYvf5mKd0tlb3oSzJo1lRv89ApHU3b532geXnUz6JJ
btYZttSVw8M/XmeyShNiUHoHY/SiXudIppl7q8uxDsjpWZPdMAr6SdOt1LUhpLzWpDHZkTEa/p1c
5UDHPWNfGtpNx/sv8NYxmhoLxkwuhtaO5JwbTeQ4Qr8zU6c0drqWLU7sw+DUmGOKKt15a+I/DP7i
nEE3okEdjHxad8sW3pTOljhw1GoOuwCbAYCFjAk6dTbyaHewR1ys8Lg6R5vR2KEQvosIfRqa4YAN
WvvJSYsl2OXJNK+YuQaFIDpQC47+YFhpXLNG7twl8e7xPM1c+lMe/HA0ukxFNpiME6aeI+xd5TRU
2V7jp2+LZlw+dkzfxY5IzHQNp7wz5r20E54FJXIc+fKgUqHQtlyg1ZB23OhS/83tNd2IpZH453bm
wL+YLEMck0T380gamk+O2eJYMAOWWQ5R0mW+uWuCxBzDkpHVCiEp049rqloWjm5VXzytLpGtKPvt
WJcyO9fXCnbbexHI6cGF6SijxQjGZxBLzzni9GGIMC2S9k2eLfZ1a+hy3kGnca3ImoxhjWejWK5d
PJjFzhz0qmH5u51/yNjoujAfXXWHcyIkQT/rXRUqS3X5HqJHtjIjGsRtLTzh7Ky15oFKTdKlYrvE
zcvVelIJDXtY7pTTptpuWdLELqK0NQf/ZtF4kmVYlkmK17Kup364MnXtISJBCHDm2BMWt0CRvNju
9LKyedP57hS8b2lB8LHp2bxCz9RmNJy9nzVhsah0HiM5BVUJkUttwcCa697luHT01t52S5HxznTI
4YLJr79XRBn1RxcSWhO6Zm/60RT4FdbTiIE+m7DD653jZV19bFHAZyGQLG+/EhOdcmf3HhKBDFHn
57rTV3VgVD3gDjW3/aDChelEv7fmUrnAL3Vy0YoVH5up8oc8roWwrqRZZ2IJu9Zuxp0m3cQKZa6s
4e0U2MMDo3XPJemylLc8AnxXBmh4AQVKG88rHH+yEEli8x7TRzGG6Zw17DWbbdeuMNNguHAHRLQ1
5t/SEV/qLPd8cqmbdg0rpgwibOdy3E5yUcIJgyCr64gxS/mOEOmlC8chG9I3WuZo7bWe97b8VHR6
wdWFNlk1sUjAZO3dlBQamWZy2Sjsazti5WJi20NUcE0sxZ6VoL3rjK4bIyCB7n5M8dvZwzfwrxvc
/5Zo1cvlVnDlRFg1OH+FWgIbMXLGjVkhNFF+5PeWd97YB/dLoa0skHJe3pDX6V1PXenr5JZJ+Yhu
wFwhns6edVwnBpghAqTgi9Yxyo4FMYjXgT7lDwH6jVszSDanzDRY3+PHYv/Wkjz6gdZ6vcoFgGvo
qby9K91MvbHGzYkl3Zzw9hV8njoc8kCBdi6qEcQo5SNnnTWBG85+PllhFnRBDsTFZCgSVjPNkROk
TReWM4nFu6ma10syjWc8cOoqJQup76dodUexd3OZVofMtftjzVcBghVC3WvOPA04Asri0goE7k6Z
7zTvOn9S12NK/HY4rG1x7xdt93nqOudewK2zY0NvjRQMoEhk6CaSwq/PtIScQifoo7Ge6sNaTZN3
jkOdM4Tl1EKfzWenqve6VTZv8WVuj5pKlYrNbmo/92vmWBBeZ/VIeTYQjQwX7ondFenbbDuZCOUs
4ALqfqJuMq+twRvXUc4Ri6SsQiNIELuzlPBIr+HWRpPRicvFak2qTb/Vn1yZCQ1IeaMUKyfQ0tBf
cKoJK+nWb1Y9teoLos4KLywqn4KnrpseNbSrXDJTM38B51Cj+0E3RNeEi8WE5TLj6WxDiKAFO702
KJxuegPnVSy8jToe7Laudp4hNe6L3Y0fBtMuHiGRSj62yhZ2vNUVItKpXrqQp6ga4lEzGIwjwdY+
K/iGOjZsVQ57Ex1yGap8Sfq4qrvUDt1+IdWP40+7DuZjmcO2lfh7lR59nwfcinSC14Wk755SLQvY
4CxpnDXpNFd70a7uzZxYOPI7iSzb0Fg2n6IMl6+rgUBU46BRCuYHN1gpzFuwty5Os0E/m+tk7eKm
q/xdA4Lv76tKm+4n3LXSw+JQKWps1zZXLOzRApZRXQzOc8NX0h+muSMrnlDl+h3T/rUMwsSGv3kY
8VPH9TgwV/0edpnhvVGdHZDZ14juMmlKUC44Gu2d1huIHkpvUu8DWdaldcBnOu32y6optuMcjraD
dnVq8/lKTjCo4ZjCDO3iRfDI9yEv7NXZC18Gd2oN/Bt4nqwRvBfn+8Tt2oZqqjXmsMYgXw91akgj
1swG6XNIrIVK2PsrSgVpV2NsV10w7NOxXd75aZm3F7XQjGxXZRNOgm7ldoQfNW36kYZsYXksZUNd
4iflgbBA4caiRokat1gi9n/g4T/Vhf9fe+sX/fgPe/X/D7twQI4ftuH/9ff/8fu//tt/ohX/19//
+7dt+Nc//KMP13z3Vzy9GYGR1gg6DVjz7424BjvpV6YFwDiMblF7bnTRPztxmnSgOhuKLgw5Mm62
XIQ/O3GadEZ4zO8oFbBB52XyM534S/6bAx9lw8n0jSwFkgSk/bIPV9YW+1xn8gq6VO7FsLIWXJRs
SIBPmkpMN8RJ1bMvegaJ2j4p2XTefXPN/oQGvoUCTsYpnAHfG6N6hBzsDjAPNqTrG/Qzn/IyE307
XuKUIM3YHJUbbJnPxnC+OEHWHmcQLec2gUXbaSHe4a59LCsI8lWUGipdp9AloJmO5ZXz2hCI/0Ao
OC8E2UC/6Odxz/3+vGCeOr0xlcalOfVlF/uNm6eRgoM+RqIQKeTlYlXudTdbdrcX5DpnsW9VxE6X
HUPDW7kIMUW2nWne0WkYFuxeOb8Nr/32/GBtMufcBDIO8nYWy8vrJhCKmK3ltJcIG9ch1hvdWi6I
d/RvtVmv2i8zG25/YQjL6fajqXKCaQi58j8tiHfUV8T3fjPMGy9SwizWfUlNkt9O9Zg7r5AAT4ZE
AIYm2jJU1FukEcySU+cP8rANmzgv42LV55Lus+7b5FyW/jqHqZx7k3jYCnNtvAHuqAvEQl8jO+dM
2nOfvzJq3BbTNxcN7BKve0baG66PbccpOFznWTKXrjFdmAk1Fx1J1ZVX07RaDk32ULQfclcSLP3K
vXoJFm+IKdQFJpyMCxlswA56eavqdZtnFEt/0QCVjPGwKhlsCeG6zmsGeukbaJCFjm+enRNBalb8
90Ur/PH+x0vmZMVswC2UTxhSPPGQt09XTEXkGsruSV4AApjaUVqjO5zbSIdWdJlN3rxCS3kJxH/F
iXl6YOuBT0MyPrUjsJa2zDKJEgrlkBBLNLREOuLoFQBOvYL5vxyNcQz2Q54BlHbc2G1rfHmBZZK6
aIHM+SiQffHG/+MSGvQtF5XXadVbVVf2er70jWO/wn/87tCo7TwfsJQ7y2mcGk9r2E1bwdLJo6sZ
xXzA9WGKTfgF7k2Tr3xRrVjIC8MlX3vNleX0djqUQFsQBkNfHn9MvF9+aRwP047JY3vEMdjQI0mt
0O3/2I6QsLGSfrx64LOebInMjlDZIrOF97/lup6KyLu8JXtJa8dD10Cr36Vat3zBE3Eh+DQNbGfH
c93UURFUa6Qwmd4V5WhfVKWXOLuklcuN5fXEMQs7OF/apYw9abshgXg+0r7c3E1mjfSpn92wVf14
LAkEfC8DdzqTuubeT4GbR7OqDeZU/fXsJNnDmHhTa4dlkMhA28t8zoV91DGF6LXnsSy7qFNy+EIT
hKXX0I37VDPKczLcnGuWwyd8LrWDw0j+ypgJVW8dRjiBmRhniKYqJjfS9C+UMPqDT+X2Rpsd/ybH
NzWqUvCXuW28PRhpdanmRsY5/jgZYF8puChmHfFSfQuGziTTM0W4jJXYN4NTHF0kZIc6qd4C/653
42SCTqyNQps1JAfoaO5Z2jXZx3bov3j9CgtlsoWMgkmsYTJpa1y5vUBlNgM2OWoMAOxoqGt8zK57
nythaAXAUdsaZ71V0Ic7evsuMaZqZ7qz8EPV1uqjEoN5SEjE2NdO0rxJkQzSOiQgGY5vfPInMElc
0NQC1S9drgjkuO2gk985fj+Evdsbdz4d/f3Y6OOXsXDmyIeSUR/hJvihWKDJ3MGzt0OPMxlBSxe9
i5zaJWhpgMH2m5MA50Xwp+Wl2SzOERhhjZws6Q/O4gaHwUWAX9XWkWC9meQMCezcyAQXY36tHrpe
7lySvbQLM+3Wy6KohjeJL7IPBdhQErM9FDf0au6D4SfWjZZm4zvcQtawycZgJwehXUjXxrcz9+GQ
LKTS40FT+cZhlBKfxbLCQkkJwoPiYFyKJ0EYimlALXZj4jvSIth7miyc6kGmGovrerZnZzg2yfLk
GK0TzS7IbVksCHzrdL4YA9t7ZFCWz3RwVXGGmm5Iwx7D+bNGV+/MVC8/W4tjnLd+Nx0KSwr4ueV4
LT0tD9up2OueyKNBl/iHzz39UOvUbxcb9/Q14A6N9urtyaUxI1jLYl8MHvnKJjCEmpb1yk6aKmZP
HndorpMqbJ3swVPGZYF2Llq85rNL8HM4tcgZ26V6MJzs/UKHGQq/6PeesqZwgYv2wcj9A1paK2IU
017CxtEjOx9ukmaEYNis884qRXE2g0WR3kdPaWgJ/nmT7U/70dC6aBqL9XoCQULMUbRnZtU2t7W1
dA/umlTXucxxiU7S5RLrEblTkrGB1rraEHWMS61ondQgwx4eBsa2YG0pIBXKgdBbynaMkiybn602
N6F9DyIIc2MurwxkDOLCz6ayfMxEUmofciiXCR/iYwdPz+wV2VUbtHXxGRKj8UVy58x3a22p+3qp
HTeeatljQVHgqfY+AChJ3qmW13kV5mte5MfR1U3xBXnIOJCDvHTug0ud8ZlgNZDQrBjUejvafjof
kCp2emylnVHu/yjMas0dtkbN70f7nOhozqpbCms3g9DrxNDMk40YoBtVTogf2BQ1ZkZV1w2kXO4D
1OPZOXhQ4kfNUvEJo6VlCkfVXFxl+BB70Yjkzb9Eb77aUTfXuTg6C5egjrBfatTlbJT2eO2xE5NG
IRtYUROsCfaVd0MmZmCexPT0sNaHALFzWaXdzmYfRcLoNZN96SANFlcyaOR6C22dN6ypTWtCZhvP
xxVxo/ZHU1E4HtulW9/WAUssjQpDUR67zL66vSfRTj7O0uDadJBwx4hpRn9czaYFnrYSV2fHRSnN
YAIP8GUtkQFbRu+N91UlGXENaGfX276effdN5fpNuSPLZAqGiNUJdConH8iLG0ucBo+0TXRKjXlk
FUtmmc2F2eUK5DgY27QApwTLcverzh3Kdl4N4qX2uefWV24/mda+7qR1zwCR+30p9Xqx3YiMPFlU
V2j6SpFeOEPFqBT0dR7ZuzaWeOQvFsIsUPpa1nvMOMiNz/Vm7Hj2R8bqO6Sh+NmMuHy3brhma2fW
sSF073NQFX5WhY2x4L8TzmO/aDuvIE3y4KSy3Dd5Bm8itkdkzAdIFZNPqELmN5dMF0R6DGYmtu8C
pArquaonbovm6+3Yxf+bufPKkRzL0vSKWKAWr1Sm3Fx7eES8EB4RHtTiUlzyclO9gpk1zJLms8x+
qMxuVKEfBhigKhPITA9zMyMvz/klc1fF03LlL9uB9bPyRZL3My3hZtfVy/d5XbtbAFevN/7t8ZT1
9qfd6vNghdaeObMVV2xF+W+mj3EAEa/0/cQhaU/PecaBGXUdY/uxL4a8fBtmc3Lv5aR2PqkCmCn7
1o2q48jKFjDcZ2HSWU5AgEtMAM2CLFV2B6FZiOp3ydgC6Fg0nRQALhnMxgzOo0ymRDzqS/VKJlvx
7mEtTjTgYNLkAyEP21SLUz5iCo4WgXNoRgv43SHz/s1QMjgD0bnRWgJh+xQufmEsfxcUyp14e126
duxAoMqrS/tCfXFtvNcpzd8qC4e2nx+DZfsQci7ChjqCQ+ZX/pXIzixabcV1Zg7Tyd0y7UXvM3BG
E6i532CgXdvreclNfxo4V2JgUu+h9KSF2TpwYwOHdlwIYYQjnhYnzAJvSXC092kNenRWprYkQ5Bj
JHA3Dha/p5Ful/rcPDsgPRS/7guZ2qyi0K9B1ZwL328A8xzRXz0Hj+Mp2G39ZO6UyZVQ1EeLpuik
atcsLYv1i6FafM1ukFM917kixJLqXGg7UWe7csTFBCwN+U6aCyyYFzl47pJi6PEmd93g/KCNtjlY
VYZjeVt2qqCX7jR3vnjqd3ArEvTVadzLKekmqu72dqQOClvOZHhLTGnZEhlbXzzT8uXzzyjpdUg0
8SN0+MPdqCOgDVUxeA8V4ChTguXkPPB2IwKDJprO0Rb5RtDA2Cbl3MMFQAMXKrI8HF3JOK/Gb7BX
/65StvXFzFiGQ8QCTTQN1AyEgV6V6VJOeIzZrUaRFEXmfKkNUzmpF+St/80eg7y6l6uC+PE5fNk6
naliBJwovewcvzPDofNBV5W5jGW4Mx6IsGqW4aXkYX3O89L8YeGnutTWap7MraEkWwa5PFgD4ouQ
7HZ1rOdcafHYB7DRFdLg85bP63s/j/3j7IwMVLx7/3kWPdKYwfXq166t+i1WuTTfkbj6b6VXbedi
nHpS7DOyx26LfWyrbTpBbAE1IIUok72WSNLK0rFT3R0GN1H0rWTRYtfZr3lRwRfHwB4Tucsw6+Gi
KX4OgCfoCF3eBP0LN0qpWar5yB/s56GgNb6Jp9leIviG2UiXccnPLQEy4WBh1cPBoAJYUnJwlshe
huVOleP4XdI6+GI0W5aFgUDhbVm5ywNlaKrU67fAuvdhBifE061YsUT38Lw1t/3Z99X0NrPwP3Gg
E9tu6E31MG4ZcrtlHeJtg0FJp1WuZZJXgpQsDao4spXuLmnQqu2aW24+kSNRrCufr9Jakhpqh4R2
3O0XLNAaso99+2il5yVoQYwXuUxIiKFuoqJ28nQaN+cwZnmf0ppRvtZd84GswD7yBh0Z9axY73y0
wonVPmAJ7UvDi/U9cFPNLNQhhze7CPamg+UueSwQcYuQ2NVC3gfMh4+i1Nc3t/RW0jeqbH3DIz2f
/UrUd/VSt1fA+qsm1PxzFXOGSVz4D6Ys5lTf4IjtPkP8Yq3eeFBlfkZfV4Ex1bYZBXU13u2Ukh3r
yZzYqfRZOw7w1g9Ov2sfPosK4Q/avv/kZjXbWLfc7ltTquHDsbv1YC/+L7NjwOTtLP6SaLtlL4wr
K8tVGVRHu2Qda0dfE7FR5p/Cr9yztnJfAF8bh2pq9oOSxsh+1U3XW3pVYjjDj2WuVz/dfIJQNEca
Ly5bcCzJiT6ykw9Jp5xPym7gSSecWd6Sp2LNgicqsPTXmR3grDPFRvCL6/28Eoux+70ZZu4+J6Ws
sEhM2XSvVZJTR5uLQ2/XJvEeA0SPLodDa09OYrSlHjf+TIaLLe5IjDKZfujVERuU09yb/GjtNud+
zbhHRGd8s9dKTwc7109NZ+vRjP4ykv50RMhnMY1J6IvUcpiodn6h1Me4GsOy/BwtjySXRgtw9Ggt
g86sjp2bIb2DpwcwrfOkDfJZHDbDWn+q1X4b7LE+1xO90A6amZAp69ltLO83O1b/Itkj7ys2jylR
rqo7gp7gNzKbATn2p2V4MCe9866q5e4Kcb/4l6LdqBeFyfOhuDREGxbSX+U+lp2jvSKvD/yDL7Oy
OlYdsstw8GfSoHmKxv4cwPgpt32++eq/4ticDn05uMhbcij1O8Oov/gU1cczJbxwBpnzrNfOCjYW
NCh8zG/LKgfSFDbmKJHJx24Q61ntQc6Z7RmXzFUYLJkTXuD7ZVT1bReTrsJIR+Tku3BHP5pIR3gg
m+YLAS3m0S0UIKDeFG7cBVQl6Zxh/jh7l5uNH/PF0P7kKIOnKrTtvV8GWUf26jWnveO8VjNTUNS5
LqWjvtzut9FTd9zbTWhJO7jbROGeq6z+wWpcPdWsIbi4BYmr1LDFFk8oiCXTTXOdAlxCSicYTFPU
p7bfqkSZTflCNI28J8BQH46SnvlI9732O/EYw9dBIA5BMW1FxtCKY1MK7QPglEN8b+AZmaXro29q
O3k3064i/PXG75Fs/2j3vCaB2sqTBhyLJi60abSAjVZ4UzJNbHmcjIndd5KLEQXwVPfvxTzWj2bd
jM/I3+uosGBlC00RktJp9TWgsO+kd+t0HAb5q7TrERZUTHj3JrJGw8Grh+87ATah7iDgCDue21x/
2yISpuEPhz8WPkqVVL/pxqNBZ8w5uz1rdWFOF8sW/nWTpn0PrGg9TdKsunBvPfMoi+yCwNMWUb8T
gMZWU1jhVhnWYS61dUuIV5lfisrvHhbLKD8C4k54Q7v+uwDQYLLPWFfXDaMoQF32Yuuzft+70jSj
jZnwrrPNOYWllnpkGJ17HjLiEKc9WA+5rZ2kPhhh3mh6mg8ks4TTbND9w4o+fy5g5bdtUsYdOb6H
pifufLcr9/tU6+bHDhYD6bdwjjHv84H5k5eOjKwJH8BnYyO4yGsNhZ4dPNu7MSTGLTlGYSs9GjBz
kSHq6UDWRnXK7VFEeb7RADJOhrrTGtxPzNGO866bYn7apCeBRByHX8G7sNI66J/U9uFOU0c+j2zt
ZLPGnS3KG761+aoeaUpz0O9rLbaWADmcEwM3LqGa6+Y7wRYrOTXIZkKmo4CEn67mjXVjb/8M2nz7
5GEpo5Iv9m6SWhVbPXaJ0FmV/UJ8jgXj7+skNGveyolp0i0ZWX6+xmUv6/ICZJTld5nrZ/FUgxz9
wII2eEc6hCGGWbucd/pc17emJmaqMFheMNIHYWW4s7gjVihb5vfNNeQqYNltaVoC5ZXhz0NrxVs5
FdvGaLitV2UUxnslTQJnB/t9vPVT6WPdfoKVMHIgmZH2Yz0bYqMZDnlD3Q+Ra/G7neUfO8xYgAzc
d7Vgl0Rt3NgHEJjZRfy2BTwaELptF2GW/FtzGIbuKmqfqKgdQxdc7VRkncbc6OyCO0z3Rgmr3evB
/b545R53WNTka07jzbWZNSyTwzrq7vels8z6uq84PBIsLr4Xe6U+d4eu8TXuwF34/BTZZ4CIRSnq
4C4QfOHPyrQ2mKlOp6g4KvnF2BHK4VZ0PfyxPnNwZ9tPuPF6xoSeEen6hp93slIDImBK/TX3288y
mOb92UM8Aqg37GSbR7WLQPqwL+1YXPw936tLbu/Se8SObI5Ri9IVhL1XJmqbyDaEYoVCaERgfohI
1MtPviqX6oia3SMzzGKP3ysnK7/vkM1AmtnO8rgoa/KItTInzz/P6F62B9OaWPxrAmrNi4Cprjlb
UbS2ZqhQygK0i9xk/Q0yq31cd2wxae/ZEyhIzSx9QjGn2gsZV0DferB69nHhpIHbkFm+vaNY6/yb
uq6bemzprH8Hn47K+cBoCliAak43TqokTTuCFSIeM7Qd1Z514AXKh7zArq8EFPfVb60cB5YgyYR+
GoxOGOm+6C7ZbWDMs/q9Eze9E46OcNL9TQlzRX3rtkxcT4ZR3CizvueDt7SRv2aBdOUzCdYme+ns
7jB7LjqD8g6Bv6gurWHx2p3HaPuVw7gyH5mFqpEJ2RBPZt8YH3WBTVcgQFqbkR3eGrekzFmNuXMI
Tguy2yyjuyoR5UzASrCOzkK+VaC5v8VEHvfrWqOYQCsmfZ2/EaJyu1gcZTtuODtGz/DUehnbyJDl
LRYYRszXCfkl8PCm/CH09rU6m1Ph2emYVRxS5G/s1tOCarVPBR7XLmVMVlVib2bnhFru7t0jNeW8
z2Lqa4DF3axoVcOHYnzNKg+VXjjlq1Mwx8GSRS6XxpFH4Brc7Yy6ON0gvuxrt0+2CHnw7+ZTYU+E
yq0ldqQia+l3m5QfpGiU2jkVOtKZCLAjuBjjgvnUbhB+k+KX82ViXDG6JJuZCNLSctcWcqzqsnhF
01dEqxiYrTj4NkE8q81P2Z4kBY3PQ3fO0+rv/tnJlq44MfFIuSd/sqL2H1/raG2j8WI2C2IOIT1X
nLLR0ZEO1prc76gEdImAbYdZpmppESSi8Fk79FcCf3hFDOCFi0tDvzza/WnnFcdnuzLq4SOYDE2L
lefWB4DsajizaprqAge3eGk1ItE8NubS6s9FTQZ5zEHoUPep6bK6J97LCYAVjKm7bnYXxM7UDmTf
MewzwyJpD+5YjERJRmy9tckAflydndksAXeRar0Txtnh+KCVDHTNsGYU6NuOp8fGMt0gRZTiB5HG
8jFv+YqOyiTq7Nct2aBmKO35upd8bFVsEWf17jUt91s/DCxTFKYNvyy+6g8wotrC8oRbKHW3wO9j
s+wzolU5GLLkdodxRPss9Rj+bpfGjKT/x5835zwaXKO+PgbiqJOohohqRGy1HztpNCouXBNgsKUJ
djqbVeusacOg6KbzCJIIKTRQOllXU3UxZN4tYWlZcxcXer4pNIwmlXKWnvXiUqEMJQFyq1Bah2jJ
K/bKuTR8acTduoM/knRcJhUXrpd6c4CoPO+1iuj3QOQnTzeG396E9eq31TsGdSyDmbkVH5wNsiM0
nBVnSJG2/YqPlHu+NAUsXj22NcBp3jdQc9Fu8eYeTVPyFQye3dREkbc5cb6jSWATsQY+SsS8Fs3B
mb1endnYoYdDkxO3+l2B7dRnHgNufXWkX/UqdnQu0xT6F2Rdc6gISIcqUF+E6tSdqWpIcYiIkfMT
USSn11aTiB5V4yryqA48tz07VF6IdMZsiRt4HvBgfiFpxBGHQHN8Yo/7hUmbc7rN1ge0YTntZRsd
Adg2A64Ic6Yp74BmEj6rcLZlwdY01TjCKSjUyKipS/pKz6iwSLZZdb86UuBcOkejaMgOYt0I3my7
tws0S5B7ce7rM/dr1Y9F3O6T+KHLkrV7nkrDSQ0gsa+j8LM1tuuqMamvuD0j/qRKt7ZoqqQvK+PF
Kd0+v/IhOf1Tb6sMyAIydf4yKOS593+emJ4wa+NNjtSJphvWbCdSbBbWTmCfJYsDkfZ8cdjEIH7t
wjZuJ7DeFUdz3/bqZPJVngZZoNVVizVPv9zRRO0meeJx+rjoWg+KOeyttkffjvWumb4NhqfLRCp/
x1dLWOBqzlGxLS6TMl+yzsyWY9o4dt7MZWFg1rYOmrH0w+NqQ1+AfM6bdtC7cgseNJDPLCz7fPG/
N47vNFd7q92fwAxC3U3abNtxxWNRvjIROfIZywAgOFJpS756yCa5fbdenuxKcyUFHLm+P48kT8tX
F2nRAgzClVTioqTn6GfVuUo3UvxhmCSsfVfik+cJOmH0lGVbNiH49a7dT/D5w2GtGl0/OvZ0A4Q1
BIROELNCZ9tKnnMu3J8ZMrI69O286O/8Ea9dcTumjD3W6NLGMdFvppbpsRFAKKyXjubLQYYOnbwK
dN5qJZJsnvTfcaQ4a5yt7k3EAzkQQBGUATqU0AA2Zx4evaKTL9PYyOGJZUKVB/hYx7/zmgVdPmUg
bXskZbX6Vo+EvXKJLv54w7A3WI5jR7agcQ/+1GKS78zZOueQpoDtYwXt8Z8zkqMvFlOXyl3ayMq6
49GFKsObuYvbdr/P9Vr+MkrFCaC5BqmomF9VNnwfHXO2wQJW2VzzShu2F38YSnJv8oXrrPM7vjS9
Cpz+BHQxDEdN0/IxahyUti+7zkxz1Bu2nqPcPe0LRNN0XFddkZg6V111l0lHElOZu1JtSHe0/NPz
4D4/2Fm17muOL/2Hp5mV+KmjfWcPpG3c9eZwFeQ5DCGcZYHrg8D1/EcgJ2KgCIoV2YejMq4NFPdF
8BuCZRNHRReoPI3owmNr12rCZ9cCKuJidTV2mClnkE8y6U60A4JnDTelMO/OwvY433UtCMo9Do1g
SPd2Nut3B56fg75uqD4NjaIgeiG9eX1t6EOGrl9FUboS/0jW+27UKQGl2FQTG9VkFDmfa/toCSRP
8JN7IA+KX3ktSbytq/1poDBeXUjHdKcfbbeMCmFVvhKFu8NCLZdxMIf+OKKxM24kS7nf7eNsmvcD
SHkXajh6lAr7lfWMpAutn9VXEndFCTrSOeu1FZRiPEsM//axHQ3OZsGGXl+rYHX3s5QNUa3JoM8+
TclajRD8VE5ZHzxStmF79z7JwSZUCxOLCygyGLe7nvYydWFnWJZEN8BE3smpKoMEGLhdpqSpiEc1
owVvDVghCbSZwC0E9ELGrOjdvElaNBXa8GBpcjaCq9ZbZYEfpmHQXZJbO0fZ/Rux299UgLf1/Rb3
49l/tAijaPmrlMRhph5dOW4H2beu9TLbKpjeu8oe6o+tcCDtAgPG/XGngcv5GjQBj58/xCX/D0Sk
h8/+5oKc/u7i/IvS9LVv+d/f/5P/HyWmNxf/v3B6/gcez//9f/7X332ef0Sl/ykwRfuE05NEKuRB
fxo8+Zf/4GIl985ATvbP/k7b+QeiHuTMaC3+8IQS9vifqlJT/wf6T4/0rlsKB3JQ+3+iKv2rNOnW
vU6w4S0hlFEEoYP/N2kSj4x5xOOyPEokV3Ru5/ghGNpYwg3v3yT9/VVlxkshL7sl6PiGF/gOUs2/
XrqVRz73ksvqaSyrp81S7503/Y90c//lJby/vRtmIU48d6mejMp4X6rgFJTq2778u5vw7x8acnoE
woR4YJBH9Pt3f7WCly7WeaweOS2R8rzpBXM/eM4/XUD/jd72v3kV9g+kaqZJ9CWq379+XooUls0Q
HlLP+tQgLu/vrf7ffF5//0p4I7wEDW9sbCQbWVzi/6zobfoACYmbV4/dnaNFroz+9Tv4m57U8xEL
c12BBaMkIsjq76lQQgexx6goHkvPpM44OC/kcEPLXxyhHmyre5vz7Duyi7AfZPKvX/u/vjUC9eh9
8JEaIrn7+4XdUCCzLo2ZPaBkvdaBjGdNpv/6Jagt/qvO7vYGKZO7NSDp5Cl6PEb++gFWQAt6rgnv
wavNJWq6zoiAlMvjbFbbsSe+Pm5sVX81qwn3C9lZPEMrDATku2SRB9CCoSAHGrbiXAqZbJXkuYe6
Nx3K4qczWe5jBSV9GgPdy1J3Nck7r9AabUiNY1GWNh5jmd152jieynU1sUdVG+7bVkWjzxJCHrZ/
Ychl5GBJ6E0YmGZNusZY7yX+wdciKIcDdX9NDlid/94ExTJ7N1Tr2bNoPIRVs49B5W8psW96tK1W
HTP9v+3bKAnQaae8wy/jMiSQELGe691uUgPY8UDd4Y6AZvg2bLQmSkSemK4C/gRzC+5L7pa4zseS
jE1YBeBuDDA15MG7VeCSY5ESB4TsxXVqBEYWS/YPPnTAs1frfdJhbP3u1sukKOzLijvX38WbLTZU
8Xbrnj03H5NlYkmvO+QCpVnYPyD2zTMO2SV2V1kfSPD3fpGAv0bb5OlxPqx6srFiR2SR5wlBFfrp
xtqftNxa09FXPzHYUGPbyW9e0dtsQcucBI3pRjdlxAFm1Q/NvHjWzeFrXnR1aE2bm1YIl6LVB+uk
L0MjQhWYjaSfTaa9aPikMnu4UmTbJbMLzLL5EtA970GO2iK4srPu96KUXTo7tHstBETG+ajEsWga
J868CmTAUyg08nE5Ag0XiTFYDPwoORYoCn4HnTL5q7DrBu02AhZyMv2nTfQaLzXbU7R38xdjRqwl
tKpOJ4tIflPTBRJvfz4ZbQXm0yz2Haoj/W50VyesG2c/l7YfHBBzYk2WzRDthJDHogu0KtWmwbc/
8fJccaZRX9/immr0un/GNmFzySz2p0ezgI1tbFw+p3b/2pEqdtr8EUoKpe7dnhENSmvJ/txbgbgs
SGR+s2r9kC3UpV6PbkonQ4vzd9jSpTOmb/Q/6ff16tSRn7vF0egCzK/9Zj3c3GB8p8QXAfi6p8oD
ry16DEfEFOZU1wkLxQA/BhqPHCcHRpo49XpMoXAdXvs7IKwVER62wXbx1gQNunvZuN0Ak8bmXOuF
HeWtGk7U4/EFVzuu7tl2UvrV5Knj8n3eaPEpI6A162mU0o10Qo8ig5STCFc3/vo2H5JmdygzoVIA
J+3kAbs5yC9y82O0gdU6awaYt4fpiNZl5J9rJkBU1R7atWO9kM0YWj0eCsenBNerCbTaS/Hhq9lP
Okd/6sEJY4d60FORL/39rcLkhFVaJn4OT12DbJ6sclJXxDEsEXDZJ4OoMv5jly2wn4kBHemTIIpt
o1WC2P0DE816ATHHnokvKTXykdN6ZA3thyK1BxD0ym2pz5xVeRYTkkxi1SgjiLvqo3Xf1ozfYcaO
kWWo1l3l53e1NbD/2R1JYXx5oV9NUdW9IvuLg9ZNcpIEw0WgIZBW/WvMs5fZwqnMYdnb3818I+Ny
km+riz2u6zID63LfgIj61cOOYwBZDV5tA9fo2akBPd21Kk6jXNSx7bPh0Cgxo9Ic9qhZrT6mawTb
JjztFGpzI5/GgUzB1ijjNZv9xxG2Ifbt0Y4Ha/bicnKtq9K26oShRQ9tC5B+uTHLa5P3oZ5BNPtE
IMQNaCGefLLqEn/1cowoM+eWgaTig37H6bL7G7ENHKoH3MBwU1bmRVWhAGlwmp56V7RJ07RDaqJe
TnVn6kJ/qPtHYw0g+kmsh7+G+ZDS2VOUSr/AMiE0Kk07EynTR3oZ1OHWO85RNr0ZrRgaIpfw6tBo
yjKF68/xpnY/Takv0W7ae7TOPmdi3VDUotoJorXtnwyxyk9yJQBzrQUNAwIO+SoHYHVOP3GyMnRJ
XF3uZVGTDlbn2OFaV+WBzei5X9YxgVzdokxplPIa8kgWBjEQshtZnRstnCwaHZaiCg7IJsHPyF1I
F0tV9/tYauGq8UEuQgu+laobk54qzJMK1HC03S3/Zmyzl2D9W8PMXKrH1dX8pBwyEVkKF+ju5Mu9
Wuk93AZkQiGWUw1nN/rqThu813Vw86jps+lI4QaPvIyzLXL8NbtVzMxfSeV3TIx4GqKX27MASm/7
abl8bI0+ukfgh/ol6Cu/Ib1AlWlpZNjfxabfz81jH4R1dQW/XH9OwNyv9R4sZEkI++AK8Sz0fk8t
U8EHFtCBRrF+dj3S3bVjIhor8uQh5vSrvciFs0sEke960MpV8TlQdHMsXezhTtbpR63ozLjVWhnx
0Cwf8Rj/6Msp/2UiX44tZBcPPkkf2KMJZ7iFCJd4FLfh3qssk6PaaQ5oMKeTKkwjQqVWXTa4C75i
Zoalr34uGzr+BJrUcpCvT/VT4buohLuVCvianjUz5KktYn1eykNrVvmjCuDjwpvbPO2ZJ+57xgJ0
mhg7p9m/2UdG70BMPgrptviZ5ztxi5swz5Vmv69jb1z7Pv+h8yZidm2Uu6iA6K2psrFdwqCbeBpm
Vv8CzFtEomx4XndDLyInc+enDm44HGdHvzfKubn4JGMl+JoU4rW9hblE7GSEXjvbZ41GDuB8T3v8
Q6LDhT89bQ1m8zwTw/2En+5AxMAUF7aOwGhBBG8RFpl4vSy/ou6oTi0ZFSnYKH+0Y37H9J5fcFX7
2Mo1jRSH3kgJKiACQRZrLOQyJnICM7az8aNwjM/19n/gg5gLZz5LdL5YsfXFvXPy9aNyF7S9BaU6
jW82xw0b/ydbn8EM4XPHWjocQfHRr5b2IT3HTBf7pgCCIH9VLvrixelISkHIPt8PoL9xl8k1bgIr
P8K6VKE3+2tEwbwO5EGNElJ6LZqE2SeTLtEqjh2jxSTV49LoH3lPHl1Y5OMPw9o/bafTTsMCIxXi
BlMRFRXlZWu6MnFbOUarK39YDZU0Ul85QWZYxsicFx6Pmlzv3San5knxoFUmaY80jPf+AbLuYc3V
PZ2gxxmz/mh/GfOvfk4OBjRAqHFQhqu0twdbITDJluG31u6fo0YYQr5MeYi90o24ndcLU0aftiw0
IZ8i5Ga/Ir2ukSmjykMe6BJCQ9ajQIFeadeK3ZtEANEdmYHra8/Jc0+tZIdwmWXXdho9HfFTRd3I
d2B1us4U5fDMW8Z8Pcggw2asO3ncVplKl8DMT7AwRkRsyPfOqJujqpY6WvChna3aWg7a0AZnMeMF
UdgpItZ3M7RK5afN5uwHewdz20Dn0rJxf9KvvUQW4DLPPw7SPludg+GI4k0LSAEeLGb1eq6XUz2W
U0TYAQ76nQZMLIr3Y9DsZKPs2pe8UTbxs7bxpTRIZgg70vEEj9a1xeBSFecFgxkDoXL51bbtnNOR
FKEN9p+Vb0+haWnbtWm2POptAonllN2ty25fy8b+cA0mrbK9CUfbnXmgxHF/LH2CX5iK+ngf7CGe
cTIA1y7OUWnd/MpFUt9t9GrfFWqgBxWA7Xm8tdMa+Gl4yBanautRpijQ+QmDNaa5+rGhXzJ0t/5t
K0aummkk96jSxlOHlA8tlJ3M5kY6S9P9VsxFiRvgjSwCzh+i8/CEjFOBerW11UMjwPQgtOllHEqZ
UDSiTgbymFvgmzC/rH2p0qC3bjkVJZfwpCEHLUyq0LjNFkyhlhzjlcjCR5wd61XmTn7lnFNHKRrt
SMDEmNoCMQJDYJ8aQ7lw+TblwqGfzddpFQ1l3j2DlhLoJgz0sl5oz+RcTpPl/Gy7mkIFmopYSobl
tVW6/ZD3yKNbb/Bfsb+rxDckDyTbGQirBRE49ZNuRxrb0Xkm7/BAiJDCAUkog6H7vzozdxPR3WL0
SdM6TAKZTCWtPGVEcJJuuykqaRuIbv55pJAmk0XeRjsC/sSZ++FalSSFg8NXkSNEmW5C/ajVzRRV
DYrg3/zTaf39Gkxc73NfBKeidIp7tdESxU5C6MzIqGjZUksL0qHCrTYpbBsmM852v0BLXpn7CxFJ
4iHLpHGTdgRrLBdbPy4iyH9aeL5SeMLhIPaii0jyouhLGfJH2Vn71dX7PDFrfTni4Udrg4z4S9WV
5hkRtooxOhC0nCtx1TKNrVjZ4jIgJP/auKJ6u7Vko7SbtzWGgq0PpZvrCSaj8lwG1rNDoEIeby4t
WOjm62eIuSOyyXCojRATnR6yZfUHZrXi7GAO/gI/xxg3ddlXSeBtypFJP7M1rTHqdSJqunKIzFVT
YUAzXDgXKksHfX9h20JKOyon5JNTZZQx0x1VljXRXhrrRzd1brJgNnnYSY8IyfGqOBI2ZuamJrLT
KQZ06NggMnIAjvTM3urARfXscvGcSNDID/bE84pJtLoHH96gplHhGdb2rTWRgwxBWaTFYqpD4I6k
TCBGSiTwftSuPlMgvD7KhMY9r+UyxaXLGKorz7oi4f7tVkN7WrlvDzQ1+zGa/DYdOSNjFvEninLW
U+FTEN4063hx9a1OJRU0mBekeedV6NjYcov7viOUpzMb62wA16OQXLrI7Om1wI3RHceBL49yZLjG
opSIosiEQZvjEV+x98G3oSg/NdB2kCCGV6wftFpqwfe5FTJqDPvdVVpzhGA16LkMposJ0M5iGXxh
leoRQjM54QUIEoxVNt8J6QyZ7AgjzSw7MXfGcteWzgkvLcyNeeNLfYtbv+RzwclrkAGLKN3PDT2G
DSFue3/VSpM5zOG5kI/7CsWAGMufMAHI1nHf7HKleCa36HMLdjPCDrEes/9L2pktR4ps2/aLMAOn
fyWITqEuJKVSmS9YSsqk73G6r7+DOveckkIyhVXVW22rXSIAd8d9rTnHlPTZk7TF6+eKxAsQ2awd
qZjfRho8fhHT6B4G7TVQkAZWMP8u8yR7RvfU7Pt06gkuDMabrqaCr6bDb2lL93pCII/W3V0WxXLc
h/jtsKixukdKUhxK3XZ3uWiGdTixRWonu9o6QcKBKTKci17axtMw6TbiLmH+EMDG9hNYljseHB3B
eUxf6lFZhgVKyV4fWaD0ayaJdVlmIt2oitqtRWfiJtB1MHKlpaOO5+yJ48BYyQKlsizbbiMdTmrw
3wLOnHG37rs0WIW9zGhGRgQlDhyQ8XgqK8Oe29UYSBIL++53UDaUgCpp+e3Se57JlfejlIN8MMhw
R8xnB0vaSi7AkaSIefHVoH5XSm0R0xdix8RYxYOxJwvPvNHTNH9QQKWsqq56TF2wswZBRCBOZstz
iVTcQDbiDrSsp9RUDmtbaY19lWhPRhTq/kCLfV2jL0Cpk/abLMeSMqbqcEVnCdXaKJ7SplHWapLT
fFR1FNlCExuhDvQfbYTKWzTgRFCWWC0RMFblfsCnupoCpdiC0+o9JA9i3QuWOi1bdqaRkeJNGHLf
DtDTaoNqXuN9YMUuBT+hJ4rMFKGyt0v5B0VX602NTP0ms9t1q80qvr8cQgguI6wa7JnsmuTCaJjq
vTJMLWZf0t6Ra4Q7q+6dDdraBn1z311xC8W6Hg361tGgXY7B2P1KEu1HD4Z65Ywd7ECjQAqAlGeT
GJJtAsKkbVLjzEV0OO2oUHE8/6u3NYckWrZR9VCGSXmD9fhPqXFYQnIpV1YfZV43NMmNS4jljt/p
rvJUsDOhPLruh7K5FhXVePJe29u4adPDYMhnyBo2yxvVEWyS6Q3nlmlV9E54HU9zyg5ImYw9hqxy
U6Bm2qVVWx5ClLYeBMQY5RKPO2vr5MIWuf3khshHEVJN6wa4oTe3WCiwidm7KmFiJrg4WK3Jc7oM
wiBcVej+vZpV2TOq/pujJUCF6qSHTN4J/L1TjkQp0W5UvFBs0RMSG5JaO1agvTZiblU2lEG8JQKz
XCsajKkwkO4GMUmL4knnbmqjAlgp5Y5OYY/r2flRo5fdIq/Xb+spHtduXOubUTB2x05GN4kZ91ty
f7RtqC3fKc5yGztutHWpOC6nWwvJem099U1T7tCyTF7OWWWVFxNMOkMr9zqIk6vCGFo/0Id6PwOc
BwXYZxunG0OIfgLJRxWn+yBLqTkkToqQUBg+BhnczFhKUFah/mdMsip2OZE7E0WGAqz06xDU0b0C
n9K3GKiehhhiDuKlQMzxcFgpjb6ZIwoawxb5px8CWFy1LZ8PDHje0EpjV+qZuEz7rF4Vtsahvwrx
hzZhURxyUxWbUGpPEGspJiSBg6kZww24PaA7qUIaDvivVSSwwViY0C6FKsYLO9LzbaDM1BpQdlwK
p2s9NzOKLWiShYdklVdzpg5+h+JrVVupdhuFTrkbQj7qs1L8nsM037PQyk1ZUIybczldJEZKvbZD
EEWEW7blRQa7PlzOhmbr+tVsKk86cj8/txV2obo1XgxDW17ErSIe6oi1eVbCdAP3UN0MeftMYVyl
7DIrIPsGzgT5gvBCtGduHIpfK6mk2hbnT7KqerNY9wUFEYBrj2x2E3/i/LSeRkjBimrY+xBeBwBz
Urg0A8evUpHMzfbJ04xqWuWOO604NnbU7ziuZ5yCv+ezGJcYJQQmlP5aO1BXVTiofB+k8EPVRufv
tJSh5vrFyKgV9EprrwcV4xuRW83tYmzBXuXwmRb29Htoe/2n6IW8H13gRTFI0V2ay8yvERgS5jNb
l6Kh7BinGTsGzvLoOlR0jdTi7pL0Vi0OaWIoz06OfVUxWr7SFv75AenZLTVKdKzITyioKRMO2TTd
KIistiCU7P2Y2/IBw4nO2qPKwxirxrYlw3MTjOju06bGBKZmS18B7hdC6Mp3dVGv+tZmcFgyPgyl
TXR6roeAsqzmCeWtcWioat5LIvtyzr/OuKqyVF6VplCAQaT6SlFK8UiHpYcZxSYQHX4d0jkoTL/Q
c0Jk8/IidEsv7bLsdlTa7w3hAX43gDdMI5htsxiaS9ulTlJg9nxNK7e/CbSkvhElp1c7FwOUgpjI
9aA79AHO4DIrrIplDDiBF8YJ4uV60NeFYKdjELuBVKsQfwxcGt2qG5DWYmqUtBbsag0dU70uRvfX
pM3Wtk4GjTpUxq5QbVrfRGV60IYZ6Trr3TYRSb8ZOMevKKuqXqtMiPudghNbIl6ws8Oxak19Qhkf
IfqJ5ywcFydiddPIIvwh01K5RqMo/W7E/KgGDXZKoAS3OkdEEpxycQ8vQMJNsymPUTMI4YH15crB
eH/oYmu4Bj3SboA+z9+xhBJBrFZ5xKHQcS71ofoO1zP0Ha2pHoyGIpEmX8hHsGhF8K3RzTj75SSq
2GtBNNxY7Lc8PUj7XRDNClrMWPvpuDl+BVf+MNNguKa1pv4kJzp5RFcoFQzhWE2tkIxhuurRXU3p
basM6oOBYcqriZJlCXE2mkvwGgPvUW+hsPraIPMHVVYV1EZ8la2cZ/RI1Zxvsxolp09QJ1ZDKH7l
74Fq0rrL4+ZBKLq8wrqZAq90u62o+GwE9pwfAPcuB7iJTAAKRSXmoBwv5moRpiPPpuklG9u84Tz6
ykqKbV+Pce6O3R2NRVIa+IRQA2a/0YvC8PqSOpqlw56bzMTyo5lS0ZDPHQu1kRxJnX6GL5gdOINa
XoLz56bBJMjnuaIi2FJqDCIC4zEDPZs0h9eRmUdbnB9ohqpMUy4nmhF4j6rRbxlet8lAraFvTTa7
+rJJCUGoylzD1hwq07O2dNYzxRA/7NB6sa1ApSOR9+NN3OD0QUovLjTdphKSIWnMFSrbLQVUNPAR
3wttctU/cz5oq8gV2R22meS+saLoBgEBU4GdCExd2Js/OkdfC/Sh2U9FG2dWZBOVL9wPKkbjCAo0
CSK+aLF87nDO76lDD7cZhp8Jr6juXrCKZavUbqLvbpxWF/osu8PAN3VVJ3PpJ5GjQPWVt2OrdTth
AW1w6H+tOb01FLAUzmdmWSDXr4R+qPqq3VaAF1aVDr29tFN7mxdNspKhmEbfzYbpG6bZRNBIo4iL
JK7auwK0cOd0GuYt9nYl0kUfjIjzW5n6bmOVwfJd55wG7oHGbFwqWzcuuV+dPlqFISjQO22nieQV
5ux8QcfwaXTnR0Sor4nOpwiB42OVUP30ZOTo2EDrrMSr2pjlN0e692UJunvLQM+2CrDXFcTHdlyp
FBcea0UzXpNaTLHfQZ++DNDDs/eg2lXGVs6OIcWjkpX6ccrmnMZXbV84ljcN8ip2RLVF36hc8ePg
EY2JDrour+HY2k601dNS27UzOjCP81KPXQmbT4cvbZxgAAfR1grC/kdEAMzlVFf1NbjEbFNgBvBi
ZJy+TvPwmprIXK1TC1Xx2qE96adumdPMc5Xvre1auICicYciFBwAbeVNrxX0FiOVrIugi9aOEkUH
6svFBWWdYm8yFPutkRZyL6VTcx6y01U5aIpHYYZxSe/kWGPM3SUUnte5kad3HOdC1mGj34wuVBtT
Yw8OTtddJxCGNnkXhJsyJ1oj7FlCZDbj9F2oud1Uzru81wPfGQRnhtDIVn3opEA0dWzgKaED/aDP
eH/lz5ho8G0I3mEtjYgynV4nHNTd5k+suHPlJaEBLzURJFE2y05PL0KoGNn8y6gb9ZVyuIr2lR3B
fd8UzlrKcFylZdZt4LMNnDly1RvVqLki0pPe1DQIeANDsbFb2zzYI/I4w+oAkvBtowsev3JKF/4w
J4BOl+1d6+YNAkkqHrq0q5VKKDrq8OmXo0Uc0BE9Y7bi4xDDkdGbYtXJ6XnQBKh33DjUiMJ7PpnG
YzBNOXdkpd954tqLW+dQFpsaHQPIa0ocgI9pnSoYfNqXDEv1rU5Tap2PmYVIWsvuJumaT2mXj49K
a3ZA1ccso/qTCb/t2wqtc996NUR2mqDWk9mWumcXnLtBzEfQJHpxmHHdkQyuUOdybPqUHKVwWHU2
+/ukilVcgkPwCzpSHW0IBbWF36lp4Y/p+HMImObeDHx977ZWn7PJTXHNsX+5nkL8Y5UAVI5esNkI
Z+h2SjB3XFz2Oxxi4QUhgcbKKmxcm5lmwuiM0FqXrj3cyLoCSW5N0cEKdfWnkhnss0w0ihuzGPEK
WwNeLB0wuc2p58Hm0LWKcMAf8AegQXAA7LoNIzgxJzyVMFpXTaBC04HVzvzHT5KrpGUNmTXucAmh
sQcIuOnQ5qyVoey2/JpxO5FOv7HUQP3eFDVFdDUwQNob1X1GOOxDmEecEdDp0yqndRkP3TOMTOm1
VpGv0kqt/NyV/SGqcMdhps0TCmzp0Q4du2ewstey6WWX7BAbs/NtXD0PypQlrzQRnedo4Syrwdj/
QYALUaGSwzYHoH6fTIG709Q6fh7TlFp/wymIGt3A0TPvUFFWuO3naLhjaYV53Su1UXpuSRSnl/bq
jVywOYOK6xwiRjxhH03p4JL5IzwZLEZPagoMyoa3Ju2czSVpQ6ZZ1RtXwvsgUi2Ra03BXUQ1cfb7
yKa1J41pY+rZtZ4U/c2owAzqGv01JxOUDWYRXA9Yw9Fm58l+pgBMs6pc5DiK+aLKnIpoZatUEk34
fYq6tqNhbkBWqL8jTgveMCkw0gVMKnKkvRlNcNQPxGRhN+hzEXHGBYbvdRi3/DIMknugvvZdmg3J
K/U8KTdmNce3tB6D1cRU2SJOQz/vuIR6MLwh3sJNAFXaRNcZrT+q9TOO6YxqulZm7o6n3R5x0Ync
c6S4jVWdNmZl3fTslo4mxz1cotgKtgG0js0skI6wd1bXQtXrfYkBda01O6GYhzAeCiQ7oH2JZcBC
YOk4ouesy6mn2lpN3dTR5mOGAcDL6yi/0GVQvho21fZxUvSDVQrrR9RjTZ7CDKNftmz62KZs6BfQ
1rOp22rSdi86Dem2nJxfhm6O7MTkVK+qhqUEfgylxDCCNBX8jkOmOXyraqcW8GY82Gqu6Tczm/52
pO5CPwRJQWbGC/7DGabHquraHWEX1CosPH7bHKMuPkNNuU5jiTbLjjA4dK1Jo6utH/Cc8TACfYJ8
1XTZn14zgqegFfMxSWLr0QVe5ClJqFCurOhQZPbdoOPSgrbFWvm13uxE0sZewVTR6MFHF7q1QL7e
i83M5WudoYz6ZiuH72I6AwF8j8ezP/z1Ey1gjyszslQ9+kZH9W4aKSyAKwgiFej7cVJS/5/di66R
XiLAmRIApNr6h1yuASPUHKj5Xa7ulTW97X/65y2gq2htUe1YRJgsj/INqtQ0RwOgl6nc9QPEqSNS
kX/4Lvi7wgFdZCBvI7zoVMwa50kuiC8z75DHeP20GhD4fX0LJ/JPdJPvrnCqZYUnUE6dwhVYkSI+
1EPwA1bgmdv4cBGBNFInhU4zF0SpeyKYjdjs6fbYNUebe7Bwy6DSA0b29Z28R3miABUMWk3jddM6
IUpz0bS/eRlkxQexKobqqJrDuqNe3KsoER5z61yc9ukEIUlSXeTMiFlVVxj2yQRJpEo3mR7D3ZT7
rkp96Yzg89zfP50iEjyTHvH3awiV7IrpjP7DJ6Ub6iKVJXlLB2ZrnDwppag6rBB1co/H5FdDtzLV
XnLN3sWmc+ZW3r94JNh0SJeoBYOHhfYbNPG7d6IqBC7OI3LMGgLWQIt106X/6LUvl2BgiUUjK/Ax
idPgIEKHAm3qetzbrje+YqIndlme0+C+H1sfL3Iy0eccdABuGffamCi4+vRy4IGY56TY566yPM03
I5jjQJak+eBeCxvCyDWRLAI1jDyDvH0/vLgX10HTjQifLRlTRj0dvroxT6SHxPdlHAMQH4f6Opn6
8Awd9PReXGgqhoXZ11JZgQmxe38vbaq1lariK6fjEEK4nUgKjZsFhqEjlyHA4cyYfu9YccDJCnVR
mFtMPtLXrJNnFwNkCIEpare5G+f5xp3S8Br4WXFVCSf8JuG5Pffp8ADC4axOXzsd5cu1CRznQ8B3
E6H7yb0GJQo1AzzBbWHvUoXeispZcvgVZLfZfJtHLXv8bwPqqjTsOG5TqGEH1hgPSRqfmQvvucLL
Q6BsYQsXrThpBh8+F9oQEkVOUuCxjL5r+n4enlxii61b0T4FcYEA6iwUe1m5/+Ynf7ji6eeDTnoS
wWnNj65oglVrJJcN8RD1FL2mQ0tXruI4Ri/nQinbQ17J49cL2Qkr/H8v/xdNGskszu73o2zS447e
YJgfk7q5CMb6Sc4IXihBA1+J/b4noUlinfOmyrrAsPEAQuzMFmDBtX94AuwtWOfYBrgYHd7/hBhY
C95FLTtSl7sele6qzxZ0n5jhQs5PVkW/yo1+jWNzVY5QPHCleJZCvIOR/EoUa9ckS/9WW425s9LI
K6NX/i8GBVDMBezOpMfs8/4Hyp6QAbAJ2RFI+hFABuVI1/U6g2ZDgZ7PwmncWN0L0qUzC82JL+N/
3g6nUDDBOkBivsnvr9xWOPUJU8+PKUrGdmL3CypkxJuRm98q80nvfzrtpTKeCerUlu/j6Zh8e9ll
aXqzjE4cYKKmYlAExrgqlF3dk0z+cwqPZuSCH3oKAoTj7Q1VbOTX5/ZT7seFiI74m5s+edwq3GzU
nnl+VFKKBXMy3YIppbOUIyq08ufeQqvehUXrDRE6IkpwL1Qvfme9dY9hcsXHblPP9mWFntGszL2h
UgUZNdKx9PpliBoFTat6ayoTGmlZrCvyprwGqyQ7BrCupDs4oNjYgjmbqZd/yhzNoElc1iKyYOXz
tQKVnAKIucB4QV/rOhqNtTHPTwjADk5KOd4ZKvTMrY+HdzPhs9d1BkwYpSvYxDsJMWKF8vIb0UUP
VqHeBmnFBp7/DA0epf3J16riwqm1NWTB75oV+G5J8XQkNo1Sq5VSIkN8gl9iY6CeXwUmedkYdf26
FNvGEr/72viF7BHZ99CtG0CzzVQeYlq21HbRI4ThQx23cpW04rvWhgfb+Z1SxYLU82gRbeJpst9W
M9N9oCe5gl5GL6K/nErjYVSGyyKp1wBRjFVvd+uqDe/OrEUfv3i8eOiRukY8ABEPJy+edWCm5m5l
R9VybqmTxB6whIoavwKGTmwjsrnNHK2fNW/1ZD5oY/CN9LOVRt2tDcSvQipH1F7nVsiPk4EusNAc
azlCULU8WZ70kqpLbJTVMa1fTb4EvCeD6qyifauTDQl2vjL96voHXcL9bLZnHsnHuUB1Hz+WyV7D
Wv7p/UxU6TT1EMzYkvdKcZhplMBVEQ38RmOmhzuqfxpHjM+z2yGKspvqpsvmZ6qH0cWsEcmnZLp1
IQe3u2nqCf1mHHYXRuSANRxS+fr1b13WoveLBoB6lxcI9EI3jNNd0WQPUkv6rqW3wQSqWnjLxToX
Z74WHx+ICTDdXPZgKn4x42TvFbmoorpobI8V+bptLn/Z6KNhoR2BeJFm117Skd98fWOn2z32I1zS
sTSMYwwC9WQAKFNjZ6PGJSFViD0yLOWgAmz5/vVV9I8bAV61wRGYLGFsw9bJnTkovej9wmVo3H0M
eKz87sxYzkiaxBptUMVO5FWo/qQr7pX1NceS5yYxPXMuAKbfBAOKvqD3dedXAeW6L/6MVGIypWHp
w4GR4ebDkBbql9CSVqOa3rrJGdfox9ePx04TUDh5VJwkTj5VcRJWmLIm4LZGdwim9DaFtreEFp3L
dv7kowgiTuPYAjefSOvT8soQl1ojaEceiwz5R0rl6pWqPnRLxX4dizG/iV1jvMLyNx0QuyBgikfj
zJD4OAr5Cdh6mZDES5OT8H5aWnYMDBbi0TGuH6fBvCvg8+e0RhCwuNmLoWZnRv3HLRLXY/vBKcDk
zHka/KCoYamaKQ83hGPzYgxzRk1+ztah3UU7EzjEtzyFr6SPGlqqjvLn12Pz09vV8WeSVasJseTb
vt0PKKqkt1gXFZNMxRPS8zEiQ/Iu7nLqvJO6N0JislzrzOL3cd5x03/ZNZcZwbng/VWBSZNqPS8P
mbT5AHCQYo//fIP17hp/Tco3O53YDipl7rvqaIgtdA+vmwxyCx5RSKDNBTDtrgst3k+yODOAPpkt
HLl1znUGESJog9/fW6VDDyLRkSequQ89lAVCcL4RtXXmEX5ysDI5PVJ3xQeOQ/n0EAkQXpZwSZtj
q5k3bVB8U4DqjpgYoKzeoyD0Vdt96Lpp3xmAcoAOtUazHnW0/m4OljLVzoyk5Xt18pF493uWkfbm
eRMel090whs2tDcmdcuRkYOSw1PaZjOkD18P24/7ieXmiQZcTrUoYE8e8kiVFpKyidg1BlZdopyR
3Z4oil2HofcfX4qPH6v28japvi7+4zf3Be4wCSc6XXz8knvLpBRL3rG7CRPxJwwm+8xT/Dgz+CK5
BmdmiqdwGE9uTHdHJUc+3x71qjjC7rrX9ejMivPJwdCk/iB0lOo6NezTIzmCCwOF5NwenfxPI8qV
Fry44s9IboesMBaMvlEcZ8SUYIL/xd29vfLJGNERsYWOs3zi22pXax0dtR5d3dcv7OMERI/rClZv
jKukdJ2s4EWFwhANh3lr932N7Vi3rjBu5Ic5zuYzX8aPw5CNm2pybmTbYn14WxB2UWNZSXyUpj2z
R0G8EOl4hSfYMPD+0vnMpD+ZY3R5DHCUOjtpVUDVOh32aahZ4JH66dhrTrFSiryCcqhCAMumau2q
IZTnstX/UVeC8g2dc2qIrkltVyy0gvcTIMhEhhpQ2kcnaOUm0FzOO9GUHuAR2RsIxvpFOijpuUF6
8l1crkqphgAqnP2uqn+YCCQEFtmoKkeBkGGvNlq66TpMUbLUcHm0oXZDcDF8cIo6XsVO+YKoQdLI
mz5Nn2Y7RbAsojlZuXLIjnGFZSzPWnE7hzFfWjjrF6WjnXk5J4OBX0z6oeOyz6PYyn7yZNxVgBBl
2JUKc+cXuVwkr47NbTqd+a6du8pypnmzHMHWhi88FspxcJ17tarKeytCyziEkXKpqqW++XoynaxH
1A25HaT3fGNAnRjGyeqXqgrZ7LFdH+XkpSOA1zOT9dzfX/79m9sBGoglioibY/2zwxgQ/ceff7Kc
VmD+7Fzh5xvT2s5Q15xZ0LT39Imlrvr++Syv683vJ+iP7IcpqI/ufOs8utqRQzUtIoKpsf/0CLgh
pSNO/z4rd//txSxLxZsLd5hPykoa9REbjjb6lTxzZ+dezMlSXVX5QC/S5MWwsC3Jyf/xxZ+sKtNM
LKg682aK+dow7tTwv/1986StZrsSjiC6yyPbJFS616Bnv34BJ5+Z///mbZsvNWUN5/TsCPFrxD6h
1EfHua/L7Whstfbl60t8WO7/Glz/d4m/jktv3jE8tT4jHaY54stcJ4ucQjorw/muiApR7LnW3Zkb
+mvb8OZqDs4meKJMRcrELkLtdo/x/usbOncJ8X7QIkF39WmZ7TjuC2MltEtixr++xOfj9u9ndrJg
aUkTwqLgEjjNEQO7yr8aV3///eX6b55SoJHZkWIsPA7pjrQNef/1zz/3hJZ//+bPawpeqJRI9yPn
wFj6eY/H4j/ewcmSNaR5ZsWZUx+bBzGyOp15Act//uYc8D/zwjEwkAg2mOj8399BxWETxEbbHMe8
3eJ5iZJk1ZdPbTAdv35Un77pNxc6WQEdogo7YTXNkQAZBXbuHJ7Zg3z6LuBPUJOidOP+tfa/eReI
jaZEa5PmqOagVnt6E/VNbl99fRfnLnIynhA/jRb4j+ZIYuoGh8N92pMsOxVnCv+fLiWuAbZOo9hg
mSebE0RRPTEgOqvV1gEQbK1u9Wk/m7df38yn734BtHC2QP1xWtM0+1ZxCouhZWikCRz0P3PnW09f
X+Oz146Ygd2vC57NdE9eey7qDipB3xwV+wqHFd6BfzE/3l7g5MuHsLuDx8YF3CUz6WdcN2cu8NlT
oohqqNR9QAicnr9yswl5gnN1zH+1w7oct5i8q3OBop+NK4OgZOpprkpZ6eQxBVkXYDqm/GFJkPtP
Y3PdaWe2osuDOJ3phgDAZqAkood1slY5buaEpDVSrYOsLUjEgGh6bZoLWiqEih3NnrGU1P/56397
0ZPlJapkT6YgNXvTfvGE+/z1X//01by5pZOnNkGAHnLYSsfJ8a1wD34AIVsnb/7FVQy2DQbiKxqP
J98oMP4JO9OwPk7rKL5xoheDM4s48yX5bJ7QWKfM5gBD5iT1fh3mLNlhntAYAOlFtdGtMy//0/H1
5s+L939+duAIYFHl5YfkNYkjHyupbr5+Tp8OMAtxF6OYk/zpyXMmAzERxsiJzTG9cW62jhZ4cHs8
E3x0ujP1f/XI/u96p3vGtmqsbEq5Xsa2JJ/vJ4Isvr6j0wr3X19HzvC2zkF6WSNP5oxNejSgjoBW
gL3DgY+3H11RC94BnypO0Wet87++4qfv6c0FT+YLyGpEXg0X7ARhVDewSPJy9/UlPp00QLNVl4xo
Kp8nI800GxrzBZdQcNuNRIvVr7Vpe/b+68t8OhreXOZkxDHtzRkqdHkMiggjzTZstrXYTnriw3vx
Qi789fU++2RS2lEBTPKeEDG8H+F1bpVmkUXVsS1uSQfLg3VqXwJVyc7JJD6bqW8udFqptq1+SEOH
Czl/IHTpxpki1WcjwFQpS0A/Bff2V1P+zTZGNfMcezArpqNvHAtzMmziMyPg8zv4+xInj2pMCIYM
zZyJCljMirb9ucXssyH29z3Q33z/LgyIBE5v0aYIceqJPPWMGB+V0WCFMs689k8fl0YPaEFmEhpx
ci9UycmhrDUg6jMOpRfOvjkgtq+H1qe38/c1TlWSfZvCaMJMcMTKZxjfAbLUxjrAoXLmMs5fS+Tp
N5rt6//ezWl7yVZHi1AevTyqWl5ipXCdayDf0h9rVLktVsP9QKXtOgWVcUgIckC5HuH6skf6j6T3
+BWUPfQ4/BcAM519AwIFMF+7KP4zJYt3hk54pVEZioeH3YDYFRaMYoKIduVg/wACgyCwmn+nimIf
EzO0/GSqiYeTkQ0CMtZNSNwE3cAfz+TtACh9HWFJBHYJoIzy6WK4IUhHGzXbC01OQg2uUYzI37JG
riZAnj4+/GqLEeHF6ZoIN7kGCryOf5b4tQY8Q+tkrDugbS3kuxarXzwP1m/XzrlPkQIjwYG3zVNQ
libtSPhdSXSciU4o5pzzb0daC8wSBWsROBFICPaqDQlby6IBJBBk6sjagSiJYdc1Bqr1aQTNEhud
FwuoQCK1XM/V6sK3TUgtFKtdqFDAqlIxBjvLTKpbUlBe9Dw01vh77B82PvWtDmluW9SRvAkVFam/
sOuVEWhYaNVu8FsnF2sLANNF3lT9KoqtZK1YnXnX6n17UCt83YWkUw4wq9qnBZZCEdfGTtOC8ofd
he3WHAizsgWHPrfEF+NERDcU2Eb9OcuUdYM/3UcpbvtB0/9sjRD2uCm1P2ZGlmQkKWdP6mDAdbSI
jjUnMohnJySixmjoG8yLc6SpyAQHjZqSHCCJX65DzRuNaag9SSj4NqyBnLlu0X0rO8vwU2I5KgQp
8XiZDZG4FGH+h5jTEBtJ6ex72ZO1OIGebOYEfGoB5wJrmiDXgEVgiJ3xZ9y7YMSAJKxVZ8mpI8Vr
VxkYhbGXNFdx6jgX+dB0O9OdcHlEasYLtTTIefUzo2MJhZ70H+Fs4XQT0M56Gdr7WsXOGXZTtk6a
6VUMhyEIvb6YHmo7gCgXoRqqIhILg6AKtmYSJET6zOZulNMrRhEFd73DS3GK2rdguGR+lIFYrIQs
tramJWunLbp9a3XVeqiCGy2+7NOLuPaUvsImJnPSRwne3OKVCHdFOxg7BJSw/aDd4KPJdHyWhIKt
9FT+aQblJ0FYNG0bO9gGdiOuWyNH9tRWEcvjZD8BlposjworzIC4wC4yNvO2zRrbU/VWw1MfgmyJ
I+W2GIiVBwvfbTozGb1C4FKSMh4PA7SrjVUBx+yiOrxqbeO34qqYWpzOJOILH2af4bA1UvvnqCWI
9BCGrDgAklJCpgHpFtq41+J8pGGgx1dNGvX7NtCCO0J44n1blRWRsHV5407Y7N0ZKi6eZkCsRR7/
UgToDcMAx5RiZl7nGbFrLeeQ67iLKi/GN8dB1nyxIOZiw8Xhl9bOM8xUa1NjEVw5qcClRgT2sSir
5gCKgrK/Gl4N4G/2ReAgOMMmjoghunXUfvSj0ikew9yyPZ3/udENafojxMoNsdw2BtFyRp+l4MlN
AmySyiA2Vbngm6qi8muiQrzYBdcQi8XLPGIABNwJxDJHmZNqU3hp8T/hPcwEj2tduY7mpnoJFWz6
QADBqhq2grxA1tOqM+3fEQUBL2y7dos7O1oDlc1Wegedn8DuEZOPNXjImEPGTFj6UadauOu6BciT
s480594fwlreE7yub7rFli+ruSQIl/1zX4CEscq59tp6RtqY1oHH/yO41WawXkQr/khkrK9SzkG+
bGNjFbcNHVwdsB4cG+IKiSZjHkWY+d0gWDdl7RI+Mun+DG1wQ/JJjc6sMJ7zYFRXNQ7JVVzbP8ld
1QhDT1+Hov1dYeFDXJm89qbyXa/kEnurvxRBHmxamwdg1BUuZ6d+MU1UF7YIqpUmJahmPUn8WaJc
zRHo39MXTnF2g5sqOuWhIbfbU2orI18y0vw6V2ciWMD4hbjCcX6RGTg5hb61IMwQ/cD+oSdXENEp
ALSCkBuiGJSp/cb/kZmYkcLIBGpKECxqRqxsi0PQrLPHvq1flGmGGERAROQW91Iq+WFI1ZpYxzI8
hHSHarzz8OZkzMy3FxYL5lPlxQgd188LLMtYi8ljcEP9YnAVzIs07n2AzdZFEdq/DcK3uMe0vGxt
Fxrh0Coe7UAVMSDx2IqKLipsSEqOrSrZioF08j6hQqgyXzbQVKy7RGrDlhNnewUQsbuuKiO5aHLW
4KW1R8hnkfrpGOGWKc0/LEaV31uhzbKn5PwTkb04EpJN1bvTFvzTuImojTHEB4kMBE8oFlHs24a+
WG2S+UL0cvDnthX3capoPy09ILYD02OyjRU8oYPqJo9G0PKJF2ykX5QK7pEH+69nw9DwTNUhPCbj
QuUWPbZcF7GvWzq/3KToPPLTwASR1XyNfTYFe5bZhAHhmIYMbKSX9Kue7Nb8YUr5OGFG8f4fR+fV
3CoShNFfRBVhGOBVgLIs5/RC+TqQ05D59Xu0r1t1t2wLDdPdX5+jrCJ9hG+bw7ziRmiP3B+kXLwN
GC51KgYtvrcRzwEoycAldhYxtjln0W2K5mJD961k7zA1hLWPUJStSIVtdawaQQbVtUEN2HF8NfnQ
yFx6ydbJq5nZXmxv+4I9w+oG+EKvVGwYOCOtIV3rO84AJClBYl/01XqcHTFvTWVlh44l3LsxF0Su
YwGQOhK/ZUvqt2P7+Kj3fR9ORuG+R9DoQG5SqhU3JJlTQqlxgbIEEPzN9w6+Iht+bBiwX7fazyuC
HVAaImNXLjbwwM+QNeJery6GAK42acVfAyd1k2SMpjpdKnDLWnpda9A8pT3mexKi67WpB74sndXF
ZyEnQFq11E7LLf8Eny4OePFFT91NJxjbndj1ejmHBRALVg+H5rVqSZ4MWGRwnVrGVmP9YYcqBDxI
rfUKNvvoXeFV8BgvrfftKqfeuEozAtiN3j0YbTcU+sRu4dzffJVcpGC2J6yzN69mpfVfkjVjFjHz
pQTDupZ0A/SVM9/MBygnYtIfjLaNnqMhBkc0tPMur4woiL1qCWVMuNirVg7nyPUgdmrlsFv7JX7W
QR09ioQ34dJzmcrdeQyaePzf19U8i9sads4yVdhrnEFg2whGz1a2ldno7lI88UHWjiz0e2TUssF9
klUHkC7iLplM7oRDb21/Ldj7uwUswQNPNs+CIX91QQq4rbja3oTAnLk8Wyjs8vofkGZ7S5hX37Aa
JLZptpZBs6zqqvejBknC43fF/16Xpyw1+ufWW77QzXRcgoYf2IDxZZktdRmVqQe5bvzM9u1Dm8nI
yMZkTXZyXb8HgAPuZ0n280xnjkyuwTU+69jsrvq7hEzqRsPNunHxj24bZZPyYxd+KxZjfkKa1/ha
wpcRCPrL1Bp5QDLtzzUzZjkE14+s4V0hUwQm60zl9rvRk2d2m1mhn8kqOFzB8IF22OZB1mz0eRp2
Reyl+zlbchKt0ti2Kp5DYa3FaUmjInQEz6nsYthVLvfh02Ib1BJZ0R/TtGgf7bbM9mxrlYFmVSvu
hK7/4g+/7MwxZ4V1Whbmls7/qYG2408wF6cWKBxIgzx6Biix7ibWkncVzTPoqi6Mam4iBlPbRMHK
qYyXsQQ5ysJMHni4zS+acuOtvXKDshrZ38PSozDQ2yn+7DKKkG2OaOcBk2esuLOO7YdTqPM825+s
3TXsprtJtchj34B1P0Mu1LWLrav6k4X62+PIoG9TdpYFzMIew1b2IwPXzubt3tbKOHVl5sprBzvt
wv4hc2UpnE0Jx+Ng9+yIm1CPfEBIXEJWCYWgEjL0XCw/+Yox1za0j6Lr2b9VbX1wG8LneWtQ0Lhl
Qm50gF/h5lMNTSPhlh0Vbop8qbfyA6mJJRzLLLk3mjEjJx8p5ylJPejeSjyNk9uTfSfDymHv3svU
uYHxaS60qi07H3OA038YtklugNSie2y4AR6sUUu3LfiZQ1awf6BxtQ7sAVAzoWNu/bOO0SjpVqyu
OV0KAZGYxEUJ753Ljy5zj4X2xjpkjfPmSYcvi6ti0IqKdXrOs02VRB9F1Fe+uGm/i8XM2DS6nYSs
j6OMxwcO1BcP0rwklxbTIjyCKKmeS0B2WeCBpOR672r8qEbBZQasEQemnS0XOFE2/JbMXi+u0dwj
qfu42Vz3k2T1GusSS9Va4andRF71yZl1FSSAR0LDEuUWkwsvB/DbrD/zYLI1n7xyDyBDA634Rybx
/O3o0Yj7JbN3SCsrkFp9cgexlW3QeLWN0vecMeJcMOr3vmQx3axcCyja7OzNFZGwFoEE5M4xHsx0
cK55hHJ3rW4Y1lEqTkhuO4HqFihdbuRdifAAWLS7j9hxfrWC7JVJKXKcp0p780xX26lFq7+8BY10
SiCVz8Vq/KQHdaOVSY8/JNJIMFvsiXMu+LbWanvgGMSAyO1udGwUQcst4CwnWCQ6frWNS2tw01Dj
m5us5rIH4BQ5xTRpqADgPt7r3exuGHuZoRG1uo/nFIdeDhMV3zCJH8tZfVo8ZpDp1q8XgxtqatwB
BjrlTcUVLoA9+TPPwKbAwECZ9lYr0BcBt1S35m1JgQGRexzjQLd5JmUTaGs5P/Um7Y2bVXSvbEKR
QF/js+psYBul7cIJTYdrXtrDjrXa4RNtgnuSc6bdQZaE5DwhrSqRfrwnHDcnkCQ52sscjDTPlnnP
VRfYSZ1AyvTq4clU0+844QZJekxtJF3Xs5k8DcU2cqHWUBDxuaDk++BKO3LOcAVa1xV+o2UNd6pv
nDBhGTEwY9PeGD1+20kZ7IGnSZLza7reu6glWAq1rNU/e42/l9ScXmKzqg+9raEG0culTg9EFYvm
zm6NBjwlMsC/JLdnqH6zFURzVoQI7FK/aSLWSAxcMWGJr/au680fZaT6s6eo9bjlUZYlAOfyaOQA
WBsgOvksPyvp9HurqOmbOIhbx0zBlagtQsMYsQB79eWrpy9vuINvteYCGbRruOdphbZzBhEhkKZv
O1VcW9lMg5+W17WvUJZskSwD0FZ9BxVlfaChMZ70mOWZyI3nKwzgDjYi3pC01JN9KqJ477aVekxM
13niV7E20uHJTF1WqLrpE3ShFswCMIPOLWpDog04UD8OIcNw8TakTRoiSLc+M2Poz9YNMrVp8TAx
viy6oOcYPY2CBSTM3DDG9OjNBKfKCa1V8BJBVfWQTYOqUOa+83jWII78W1U+hjCy4De4FmcnQu5t
5jlROKnm3zwq9UKzCeZVvMRb4ooYywQf7LIs4rFykpc1m+aADhAwNwubaB2zTk0b0toIOfxOplP4
DU7VfTIowdnDZ6ZDnT3Ui9092mOlncAPOSf46skdrs11W+ZuHq5Q0WnhNvwaxq361z7AMdfX3Jm5
qvaVos0naGHEEd9M+5sXy69nY6gYiIf5zI5pmYFq2scSo6m87U3Faerw6rzpJaQ7XNMKMqBT8a6r
QAXx88kEh47ZhrHufREDb7faUPGd1Ozuq5naZ9LoCZeubtqaoi7vuBaOb3MFYc9SUbKheIQ9yCO1
RdyC7yWXVAVrI/OPFezEtsKOGpiLXYaUM4hL9AWIRdMX2b6va+8YO+Zf2yysGjbr6jetDfBSuH9N
o7fw2Iv8uGiLfWGRqgpEP7EdFseWemzLYaaOL3oQq0oAw2bneOuO8YCUK0JbWnboh7PyH5GghC+r
+klmCFNATQzrKDGMb4fV+L6BPDZs82AKjSKZbzocML95ZNd+3dnGtWQGH4LWpzMnRguVnfeUw4E8
Oyu0cLoH6mgO8wT+1x3unSJ3IdKAsiHLPm4sLdFeC3wPD6NlJA+qs6qLl7vOO6YDulQOiX3+uM0V
f7GzhQ5l74XTLQGYbisE+G+F0sTJqJtZH2jxYALQq7vyo+9ldIJaqvYJdvd9ZHTJPVDXLqiMFY4u
H4s/ZJN5skY+mljGnON6a4f1BIGvjLJ1V2eeeTIBnsD7NJqNZaGG8Dyj3v3vE1Jxt12r9UtLBocW
bDPLQz8R82MRl1AZ97Wt0cFk6Rpt2hNJBsDnJnwcxURwIBXyMM1i7zbpcyvBsyR1N4SF6KnI9CQ7
EHJv7zw0CUeTZu1pBZDMW0UZ4o/YVPMh3f49aorkZIAN3OUoo/05zX5izML8+LSAxdpaFU2qwd7O
aAqhRck5YAWGdlVLQSCcXL8ipOD7bcM3WWJPD8va6vd8Oa0twiMRapXZHDU1V08mAuj3eXX/OdXM
86Jz3gD67LdodbGKa5V7EHZbc5a01TMhiS5AFArAqPJ638i19GM0nf6cZl3h26kGPX2YW19b1znI
msID+q81L2va416hO4FUQvZR9MSHYVD2FY3nVx08FgdkfKgke5BGJ+2PZbXHI/mcAbbpbN7SqPr0
wgtO3Fq85oH1DP2aNDQmTCca98vo3HCvOfio0iD7LeA9lQ0VgE33/Yed9MQDjtiW30kMb6kaivKP
7ivLca4S3mYZZnmxumbcVqVIg7q1aj+B+E90RsBXFfb4mEEwCvQxQlnk5c4W+gHIF0TA7hUcc3Ik
g4x2IO6V70bLjL+nH+3LIGnNrSYM1Loz3jN1C/vP7a/Z5tMe6ReAJZuM4sHMMWyGzCwgfk1NtbUM
K7mYqp7A+zpw1D1cDKo1xZtcxDuZYp1LW/Np50mHmqylAwC6qj+IlvVXbZpDM4qGH6tE40hrd6EU
yfqmP7oeVLrqRoDt9V69mwRRglGV1E524ZvV+40BOnVPZi14R/SV/edy+p+dcvpgj7U5IvbC00Hj
iX7mR1qSsZtjXF80EHp/VoSLilYDYqsZHMTcgT8yB0yeWcLhI8iYPY1GrRgagLkHAetsowwt79QY
pl8T2jtgayqPnSR3znfPTlgJHWQNbHHwTo1nNB/22qgINUNnbheRvgxeQpViTR9Jc/MEiFm3fF4F
4smlZwBxfSjSAGPRCh+/LAWw+NJCn51Fj6ituUi4K4g3mtNt95KyXz5ss171LyQRBl/vUg+QWoce
pU0s/Qj02D3MsKPfIqV3Ad9fgtmyiw7xwq3C9JLXiMG/X7kxZiTDdneRqWl7ipzoALvcCOwsnl7c
GlXYSrba1+Ku2GXDRDvPG+sbJ9sOWrf5V+rVv7wuDd9io7oKZ0dp7WmknlRhEQ33yEVjf3Ch5CN1
yqicEjNsob3R683/DQbn49iUBT0HwXhFG1vrH8Tu8o9zalhv/htkpJ800eroXFUDvHaI9xMbtWOf
pjtFMv5u1eTCHpNId2zKpb4LcQv9uqLdVRr4QaQmf9YcangFc+eoifo7KuJbi/JVvZXZSbZb4+n2
C7AHHvDikPIkYCciBwGvJ+bysOrgZjOyYS3W+LCOFqTlVmvspAFMu2e8BHkOxH8sMTZPcwVV1sy8
ncOC/xqP2mbJ8hfDYDgnlDK2WeHajzjs/i3mbRICcawWbETjKUKCRIO+QEBRe+VFTIuxX1HL+J2e
/kJ2r/zSOTnjfUniyoaIS8fTLCXX97KI3omXeRezZOjjO4uW/DViGp4z6XafBiTKwFt6y9h4YjXu
8kx5Vhi1fX3ltjScXTP9dK3uNW50TBIFdODeGOmFORp+iLlWfMBV6nui4aypPba3BKDK69Do00nU
IBvpE0+bOtXgn2t0p6uUDsVQ1di+jV5ts1uFCoWNmYkF/NcaMWbEiTnh10IuVhi0+ekaYR2vxTtl
GasDSetH68p1IpUaBS68Vn2CPycmKLdjY47oVIZ0C66Phe6uROa0EEdAU476hCn7bhIAc7uZmUub
Js4JN8wH5725cxiL+BbikituhyyI2Dr1UenBHe4KgiA6uyq3AlgA2bL4lmvKvHWIeDdtinLsfkuH
OsrK3TqsO+5ykSHx1U3x7+zMSYi1b61CRiHvLceSzxDG5qc0wWK6OjcVuPJbUxMUi2kz6z+G1nWn
ptfhQmLo2pQlGzO3tw7PbWr9CLG6TD10w3oE511xT16b1l+q6dPiqAoKNAU+aLQvFzfwRpmyXUKx
FDQO4zUqr2bsGhcmOfXF5jxhTmT/q6mNT1ksF/jUNqR522NbHY0xshyDiW0Z5ZTqxYcex+0ecpB3
pAn9r0+GiW4wbk83q9qIz5L8aFD0Y//Uejqd2yhXMA6B4KYFAAHbiRP0WPFwrUr1hTvDDEXrsVaY
8eLmVldscljYI7RvRy2MZYY3UUIOmlynvGiDKptTaeblRWe25LB038/AwccMYxYfh5ateN1ivbyz
5sK8NnT1fb5k3Bz1oX+ZjI47eqbNYeo1N9mM+crXibm1OY3hYNvZcXW8/Cj12+Vb8REwZ6WYNuN2
28YYxZXX91s1OmrPCAe/XlslhDTm4qDVnsnxV+moyaH+Rpn9blTFK1vS7tFBTB2uaWTu8f7Ze282
uc1F/exuGV4uj6PFonTvTNZB3hDnU9eV53pWUIM7dw1YMFqAG0NynIXQwpVd3LDrRgnywHNPTsy/
QFf6WXc3M0ZuMBnQzTgk0ItESnMY/it40RbtpofEUIkK9EgqsMN6Hl8UYgamNY6Ja1pC8u+ie04U
gTcvMo4Sg/p+7EW6v5HDKXVWBvuZR7mAryjMZ7j3YAIaf1poaQlEMbxYCSAAMVBMJJ1yP9rok1IJ
wmCmqbvtY1rkY4ZdAqgNlWfelFyg+5lZR5z7aFu700wO66Tbqfk1lciV1BgZu0lBNITlXO9dMRYP
Bje1XZwNDzla3F0mWwQ5ojAufXZbxhbWGIBmXk+sRYujlHZzEBoAiNqN0BuqVH0madqEMWIvX3An
9VevNHm/8CLAloNXPNLHJ2tkPONMKDOQopBhi/outKv1FmIyWNc27Jr58NojtF5wy3n5uu49L5bh
OIpkNxUTg+f1bW1HtUdlVIfOKIZHNsoXhkdwwrJ2KPYWIO9zY6rmtBgNEFlrbB8aOwNL3C4D172V
GW0bZ9dOTU+CK+hemy06ZL0mkI3eZtZC/7I91V0WAXGicnp56BZzeWrGgdYTNwzf4VZTQUSEvVVe
VSLdUPOmnzSX03s8VTLZLHLhCMo5FJop/inHRW5zN42oo6ecUbfOPxhvENRqEg+UFvFXb1vVDt0l
XrY+Z9Qbt5mfZ854V5lYKRJzRYFWRS27bbF3xHznHfUFJ1OcZw17vOXTMjQ5+hTey2uXLzvarCrg
tt/eq7yZLpVR5nvHdYfbPVFjE4DBodkxm3KWvLjNULkpLzUM/mlJNjKzX4pm8HZMfNSxQcZ+w+3q
1MEjbArZQw2OvEPn1JGvpdN818xxjSrg5iqwvBqZmfenFca3ojphav1tE8Y4SFcr3iZL5A8I1Sdf
V/EQWryFrxXt4jAfGfiadlwdMy+3j8Am011W5i+ZcApKUkM/dbY58wfoMblVudg4DHCYPrHrJydW
DRlmLQfTjuK3PF5+qr79gDSS+AZnOfm+jvbZ2HAXEIIiUMPrdJOckHZx9GscsYrsOXm3re3V3GDM
MoOUU+hSFR2ws2VhbC7nFxDZpPe9pAANnxh3k4xK+P2G9ort7sCC6t1SG+mW6cAdrl13u47252j2
SWAvvGpdg0cc3GVy9vhUd1Rsxp0HxfQB/EPui5kmHfs53jYaCveHfo4BzNipGR/lHjkRVx2WDpma
tdifitvdHkQDIRMvgks/zNamQou4TTzb4KtgfboZ877GVi0Q61uV1urvq5jSs1dFw5HyBlIBI/J0
A2VjIp5GnyBll943RMXj0mTWAwbJ/GI0wIPXBG7KmiRtaKQNBlla71cW4/KtV1Ensm+VbGyJd7UY
Rcl6iXQBdk1vE33TLQ9ZEtD8QtdmdPZ+jTyG8lITf5Hu/P9F4N9Tc/iRl8G9cbQf6haHqUvz4c0D
uI9pGC45x/Y+0/h1YoteUNOJV+IFyY3Vsu5XoOW+XMsHd1r7N8mPFngZEzJDN6OThhM2yPvkg3QP
AHlBGntMncCIk+k5qh3n2iZ8Q+2cNlPG5u+h6Z1128mV0NT4WkfMFrMJg5yhhnQzsn0a0AeLfFeN
ZeglRn8wh6K/H/So33V5Wj17Y2IFGLhMn2UYJKwwQys/aif5aZt6tx/dxXqP4c69aI0b+xy1GFYZ
n7hgcgoae4SH/I7iKnQTOoZLO7SbTI7uTa+WPyqGOY/jOMJdoS2Fq+XG0jbyiyXb7qut7OpMh0ow
+Xei54VO2Ua2E8zcuKIxm0bMOhmNXXDQ6d9551LzQJT5t/ZR+14Y7rqfk8zZWgnFqWISWWvCr4EU
mgD4uLH/9vX0lmjxcyRLtD632M5c0BlUbuQSUJPTq2K3gmG2U23bjoEiBRKTC0ihVzub1D+9b8dX
Q6f2yah38QksQ0ipQrZgZkyQdzK9Ui7GmEUGxx/yKd4nAO0CzxmMMPbIJJSu++NNdfdsDNYvmw8Z
a/u9s5tNK/MNo43YMeR1yVjIeMi4mW16yTQD8wzeL5MbDzu5gN2ZXewNq2G0rxH3taJp9BGUQpQu
VTZsRiQR74SjzG06Oi9uJ81HSzTmntKLzI7MWw74hjeLa0fnKGtX6oIywzIVPaUQi0+MD8uX3iZs
US1ucTbkkayUiilpszeMQo7f8MchWkb5I1xyZkwr9Ecr/2SDmMbOQ9RfuQr4ii+rTvM5zc1LTgZg
es3KrUHIiJnipa2+RyO7i9YFAvp9WpwhY+rmiYbNpqZhkMc/+Ct4VcIULeDx30b8LkLZF1KOW1uq
vZDPOLHwGRpBbj81xsm26Upe4+TopnsQ8iljHx24tufu7ZYb3hnpDt4obskV9Y/YlOm7wBVnafx5
92uxl+WP5zxQd21SndKhO9tqZ6zUQvqppwlaDWGq9oZ20ehpoRdzHmr9xcqf1+qapLvOoc9nH5a6
Y7D2W077gnZUp/kmie+qPi/0l1K2N+9v8+eBSWMx9kxI6MzxalP934B/JTF+Oy1AFqCG81z+DKCh
zOiOXr9RKsx5KLg8MiyJ2sb1cyzetfZsNNnBZngtxYPTels5aOc6umVu6rDhLw8WPkBRfNKH7dz9
LDQw7JyII4WVPr0u9Ki6OJxG0gZURhZXL3rcxbQ3sqNYTm6S7VtRBLbY68VD1TxXfHMUlfbF7en2
Awce+yJorDMTP9/t3aAef26fmkz+Vtaaqgzg24qzJ7Tda63edM7LuMmPubmbjBMesUNZgEmmiuZg
GPTvLMFGS0LV6CgqPX+cnqIYJMlAg3X+4QDalMbRGejKieaoJt47GDtyePB69VrLg6QVgWB3k0YT
koljQv6IJ4b3SMBPnSfb1rjXsGuLj7i+L4xDn/zcdBRAQ/zJ5g940Uw8dBevvI3CPmiyTM6Dh0yx
I3zpfAvjeZlfQZtsmHV04hK5u4aZFmv/GtGcfpeRpintsDd+CqaqJW9VNAfpqiE/vNTRXSpQ7pHg
yi8u73GJ8k50erutqXdRdpAIK2tNMcQdxUuCm+ZAn/fLzM38znX5Xq1UVvllwh7vou/kaO/VTEBK
3Lu25pcWLvcCoTchL1wK8hyZ7SkZkd4W+8KpNhPuxqRJ96OBCQziJMFdhku3Dbf5YiGoE5x43svY
cvB6DNkKWqrRRowv6AkCsJV+y20Q/3nKaHmCFkPAdb/EKXiip5mxW3mRyLjmTIR2955pb2zaK6a9
rnXJwWh6+eJ3/dWeX3TvsY12GbHMtfmjU7nT1Ku+PpreC7H+tfibkNYwwKrx4UDj2+tjRkZtd7Mh
mTa+iuUjbV9SPLCjvo/i+SAn3c8hg7Y1IDEPOwftey4LzBIOCyEcoY/4xsn7VE+d8dpZQa1re+62
h9q8KXjQDaW/AnlKwZil5mei0bBpxmpTyn+z5OPLziuf1pAempiezhL5LAZQXGv3ZIwCc3qdWXry
vB98nrx97x35QyTQjwnN3gh1BjLb1dwN4FEzjtuFsfzhlo0UeDOTi7cY3Eg4EHkGKJgCrajCtNNe
R0Jp2Ek3bvSQ2/dzku9z69Mk8b5UIMhJOMTNZz2yMjg+T+p6exPONBFJZwWFRiyg2XisnmcFN9LS
IK7yjLtap0pEfFMtF4F51gIZMUdvNuKfLImOEWB1J9r06Q9o67i3Qi07tQgHXRt0znhvIGoeFWNx
RkdcWTn322Cq15PCvbdgT03sILZeq/pD1/mLzBQ8xANqiW9iy9CTD+xZxh0NjjsA5QKiWex+9uYt
nDrf5UsflFr0rxubgC4zaruLXA5a+TZM37a+X8qdwaUp946V91Xb9/DR/BSceG7VHNFHRY1Y2bsK
t9yE3y83gKI98FpN8x0dxmLS/Nn5Xjlzp/Zb5c+OfU4IvdjNRzx8kCwLWcbj4sMUzbhbM/Lt+0m7
uPMe4F7v8n24H7D5le9a/dHStWkE9a3zpXVPMd+UPt2W5c7MXrvx26ma3ULwluQBN4QnAe26JXVY
aQMa9Iwju9qo8kvE907X+MxnmdQAOXzqmjckQSUGWBoOUOTJ563YSjAyRuO/xr6/iVY9bW/Lx2L+
YwxSdz+kbvf4Cqidy41u/pQLVllvt7TnrOXlySneg8N3CC9a2W4tnweXtOx6lfY9b7ct92kf5GP0
19Iu+ROEtyW9PW1Xxa/Z+KAv7yVBEaM/adyxYsfr0QGKnLBGyokkgbBnhJlCHHn9scD1tuPT7328
Z3VYWTI5tVZxP0GN4YNPttxffDk9jBM5woEmYXlneLQgM0hTr+mEMtj+dubfjgxKhr3dnqHAr/HN
MhfyMPhL9qsxgXBRwfUkrqdEBORKF1vb0V1EbfRGwiyU0XqHrWxX6pRV6CqZa4dGDrqP5FMhh4/F
sLZdfCjddwYGlNLFtrTfkuhX3vUeovZy3325h7a/yob/cKJW3ozlrmc2x+bkYUoOEndKU+ubZD3f
cj3j8mJxquYlZ8btgBA/Je+pCHlolNw7JdwPBJX1o4u0p8n5kD84xDwEpRCRq7wIJJZ3zhYcd763
fsT2UzecM+8Xt0oxHuP5jOl0I/vL7ZvGbJov0QGDUWfepc1jZDKQt50QaSP/t9+6CBduefRJpu6f
RzeMKQqvHuWrGAh++pXll4bsATTIVYYDvAD7zjSvi3FQHaWsvhezsx15bVju0dAYSHRbkd1JhiTT
+kBUlbT63aIel+nLMXhiPor0U0tswnDE7HGMNdplaAMiAKEiFaSPH5NzWut7qf3UjAibBP4Fbt4v
+j5aNe/r4lC2z7pFCPNLd05SPEbTC9KzOj6s9lYlpxIA/brzXIbM5Z1HZ7aerkV2L8jfpv1nkfY8
BCfbfUHWMvMWS2O2WF5s8znO7ofxrMfH5RaZ6t8zeYSUOawu95UwBTzFE7rJ5aNn3s3mQ0NbfbT5
Pr6vxtUbQgo5siPfvI+YegOsRjQZ/c4SJVd1dnGo2wWCFb0AtLnzqPNF/5DkRpiaeNAyQUxiK1v2
Z0hJRbyc9ZvC8FKi74vrw+A8Zvp0Hs3PeIh2henRq8ZzqO4oaHzpKMqeajMywpj1HbAl3K5NyDWd
CzPN64o7gdSxtVOVJHeYjTYOL2C3eoRkRhb1xVpup112nBFlFN13Spa6rJA4VIfS+E1GZ9OabxkH
gKlnIBQzn+5zyQV+Zq4YT7/DkgRauoDmWq5ZVwJHpYVr8Jrj16d7ltfHIn5nMrobvHs2LbgVxNv1
5tLk0jE7odOQpZZPpiy26dQ9DjHOkFVw0MSBij5mmzT/9BI1lyKyfa1lfE+3arX/xq4M1uRpar6i
BHYrIc+MI6Gmg6m0INWZAtj3lH7nvsGfLHhpxeUm0khO83efsJV7JnFFyaE3mC9twQNdF+gs4m9h
MbXKftuxYh5Blp9EDS9FFTjDcYT3w5ybYxfTB/3miv9lRbwlwhbu0D/K1NM4votmJ/srXgySGBza
0VZVPxbTduWlzD//ajeUA1SPKHohJkMt3h4SZ9iOxk/LSnjkoTS9EYyHUh0aOqA6Wzsb85bw1d61
bD7U2I7Indy6+vGfinDc7w3ibhoWtGXmXZY8L+aKMFCF9P7OXd9m4cwJPkVBL61XM2+/Vl1uCr3z
hfXTln+J7Zxs7DgxNNKyeJ9USnFO8I0RIBPndUQ4et9ovHST19R7SUwjHPCjleu/mXRI9Fwtf16L
tJD9G+NjwBo98KMme7EeKjZfFirEQn7G+J9VkK36fnTG8yCfp3YrGedyB0YKvjEYDFPt6OoH+e3Q
ftnWQ1tzSbMY1JzaelsY18HZjfJgO+z/I8ix3ZAMhd9zP5RVuhsw+E7E+0z9oVenQZwUw3GZ/JSW
7c+0jnvtYDImbWjiZsaLw36/ZuwIf2506iiokX5G+JEy85YP8NNbNUbTZnidLWQ5Q7+xiofZ/cFQ
+G/FqyNK4ZfirraeCa5u0nqm5/PL+S6iO6WdDOdQZrshxzDMz8bw3F4fPftvwAlP979Q2zJ5m5wI
1DwnEYtJR43Hh0kBqqMzw2fL/q3ihrToM3OSlMAbSTPYtVnxp88XvX22yatWZ2AkzC94kvU72RD5
2qubMMk9NR11j30eyz9LyiBGbKToVaXPcmCmhFemae8j+ZJPtj8ud30bMfTnSvZmkPpaYH06NNgp
+HgAuujipHztqqdyfNXaJ1c9TstuBBhTuUTxgbmp438knceSo0oWhp+ICJKEBLZCXuV99Yaorq7C
u8QlPP18urObmOi4rZYg85zfeiV/oH3Q/afD9uKGlz6zTw1QSbEw/WBArMo3urzvTUZGzgWr4KZf
n0r/UqmPnH6YdRkiX1EWTfNfOp9tKs9W8oZWbHkSYLVinU6Z6ez8d0KF2o7HhHpzanazhhWXm7uu
/4XU65RQYJk4UMIqkf10+R3Kp22XUwWbtMcxe5uaBYODhrn+zuavELNyivbAkh+187fT0yGVy1ba
J4piUHbxHK/B+DhalJQT068aZBtluhs0aSPWtF+pDlMdTgyXyuJi/usi6lvsgtDp8Qaf1xmoId5g
8XujaihaOaXRVhfnOATXt4I7jITRWtQ3ZbNAluN+BOqhBCpbds7Un3vSzPk+fM3CU2CpcvWDJMB1
FNZv7Ha7KiYYt3OjIrF/A40wyTE7y7U/wwQ7EThsHY7RxAGLvOLsD8txIFfJvvas0SqITH7o+0Ph
2Ail128RO/cwFlGNFNadwoPsh10mrg1C07ar3WO38LL7y3wKmuRjNM0HbM4xXKddoOybpqG1uV0j
kLCNWsoHsMydnMwZfP/TYzhU4XSmJOeRvtXtPC/7rE27jeM3ZF2rXRDbpyGwbqoiuaTS2tdQ/xuY
jB9tqf1YmadksWHxIapmJ1q9/tTz1mQh0USV/ET/whxBwxU3sd7gDIkIMH5OpdwKbd/WsvtjikDt
nIbA3bAMz4LLFs13ZI9y01lyt4ZWGHlzgeHvd6keh/5ZuRPj8VpvnPC6yZUf0EIPc1bshcE14C/n
leQXNHEPZQg/JMNDrQUUJZVZor+tK2i9GoZ+1EcTxw9ONpGjSgj9uPZ3I8WQtTVtC9i82KZ/DWCZ
kvVLwMl85TMf0BXeGsJ568R7d9phM3FhDoWD9w91jpNcZFLSjpS/CpLCjbO+9mu/C/kzNvLIcUmi
0OQ7l4Ojo/11XVZkOvRzJSHiivVgeeKmb6qj7HlP0VQStxXpwEeqVXx2VnAsmvlWCxM13vzaU6cJ
m0nh+xLOb6j7j0qbJ3qi3udpPLtFvJUr/QWCWnEyT1l5rjstSOKeTCcE1rCoS4OW1723x39j7B1C
x6LQxL+ktrfzIJYrdkVFfAOqdvLEuHsVby9hUJe0ZHIvcMUNSjxIe9qp/7rbaDFw+y0asyhN9bHr
B7rqhsNoG/rKqLGE2aMR++Q7zVZhCJTF9f3hs3MjI2z+Cam/nIV/7sW6Jbz6TjVMa5MzP08ASIPf
7hMLPM4G9TGe2ZYA8MBSP/YSPmWkEEfelPKPUuWPbvi9g2rXelxRyGs7B+mZZHyk990DNoiXHSVE
KGsQfsxDfirmchvq8mTbNX7P/NCZ+hM2udzGa4pCuLX2WkPDXJWHTr3cwEsAisyGcoR4D13s7kaS
CNM8scHuqEmMuQ0UO6mjsksRzBSRJYd4MsvWJXSqB4goTXtpEs7yYH11kb5OA8NwZ4Wahkuor+na
jh6CBNq2viAuOhULNUyY++IwZRnR1/36hGxoZKWjtVvJZzo0t9TU3VMRV25yrAiVTt47Ht5lIVVe
jI+19GkucKt2b4n8WQ5vxcSG1+OVFwqvIF8nR0bXPntD8ZkvauciW0EceTRVQpchI9XYMs9hEUUG
WSM9q7YGQikW5Y2GCWsHjmTGHh6PnPujG9v7Be1kn/JSiDoK0DogY8XMjRZ85ZSPMwoOeRPajgGD
5cbT6bmOh00et9u6gdPG5kAVJcLINtINFxFp70iuweXbXaqDowO4SoPFLp8MJXf+xinkwQ+qrePV
d8yXZ3y/bFkMxIMVJWRhBw6edq2wDeG9pNsnymqwMJdOYrgBRAZ5E3kl3qyhO4f5tGmu+1pKcXol
+qPLuKvH6tfr8dxVcv0QM1TbtNxObIUrkGzrI3sOaGhCbxwMtLbUnJgKG1E9FqB6Dn4/J0V1Fgao
bTuQlebSswxSrRkJa95zMpwk4rql11sHhV44l2/tmJ9Hk9sRqtn7NY3pcXSrp8ZDrIh6gq0QE1vu
1h89xjR2NTgWiTI2F/YtmtjbLuCDloinuEugZhnJPN6+9IBDazfnsL4rvyKgKFalbRybiDjxvYz9
zagCVAQ0spYKNxlV4TOycB84vmgleEmPv3OgZRSv/AxnjsqLH8dCzr7Gu5bI7XKdq0hZHphGXm0V
XuVW21y7WETTYItcK0rMdVfvIlnXN3aA71hwsjR9jVLJ2YSp+icxmURL4UapC/FvB+inuUptmkBL
hYm/738aJvCWz2utsPaqvRild/Fq7yTQXivkrQD27zBvbJKpp+tVO5faXV9kLo9ovA+t0z9TcfII
I3zb8uVMRh1Ga2fCBjw0n48pbfbJoA4Yp7ZYynaQco/2wKgKBxlgEiSY9JHUyM92RikawPoJe2XT
wI+hUljjcBv0DOXMcOloPYWS1W2uTwMTO024tNB6ZjyX+lphj/nZ8Q+h+etye00t/zQ18Y36LCLN
VDHn43rg/xXELmQDo7CbrIjf3e+F4G0U9188exywuIldNMiDP3yUnreXZX4/A84NJoUQrvF6JZdM
dwfs/dA7Q6RMce+6zUmMOOOa6eCo/Ak3OFgozCyk/clWzkm44W+nMmrCC2w4af3cULdypdelDQCn
xi8S0W7Gllqc2H1oCKXBT8+H7CuailEaSs4jz/9YLDD4ofcJcLQ+Z2SEUUweYjkaAyPEf6924JTC
96KNb9YRo9o8oKhMk5ewNrdDOeIhRPzvtUO9GXEwIM5qDqDLMBoZhkHqrrMcdoG7wcWiiPr6yqVY
BAugzjdzQ/v08unkBb0gE1oezycRHyu3E2XlyAQ92Oc67WEB4pZ8Bg9Rt4Zb3aWDoUkQ0VrMckoz
8PEq21z8/pZ2+wPR/xd/XMYj7Nq/wMi9l+U3BoARB8quTdS7nUz7Mdbu3Tw3IIcB2RZNyEpDDTB0
cqx8EU10hPhdsE2uK2O1sMbjTrXZJpTu72zPi7QXbFCanWSb/TYy+AmD9VbTe9JSiOm62Brc+jxr
gjAIEDVOevaS8ngVwjD2bpcA5dkVAwJSUuAwwtFAJmbdSC+hsRj8vbG4tIHCBvDJ5HofWjhvMlZV
Vy/ojgb2jyJlmqORM1eEaFRdskPTsDdOiAeEvllY+/1UQrv2OMxro5uTm5LUSMRCZzzmbhd0hQyF
VQKJD9PBL2s0liPa87x2iUMkgObJWjDsU4kc3DWtomMlLzibpf2I/O+lLStNAXZwZYkm51EETRvs
6TceDlWWYu6cyuA774O/trZDvq4OCkKQLP62Slgsx7vhxJXxuwqd4kJgVHmYsXFtZzxkO6UQCkm6
Xo6xX1fdpmuKr5xi5PtGoQBDQkQHz2FKg+GkHQFd4C4WC4/3MU5udzE6/V6LfjzgNMxwkdeKokxd
UGuaxveBELg9kzXluZapg/IOHM8hvsIO3tpWOx84/IMHx12qAg4MIhDfoWTRp2lZ1KANxRTn58nx
zm1IRIarcVbTUY/zkmLcI16X6rYjIeTQry5+t7ajb1wVw64rfFRNPTI9Qyc3V4Nc0Q7V/gajWn9b
OT/UOqKyzenGloHvfNE2jGBrQhyftEQMtHkSn/uMvb4qRoMzNXRgnrBUPyFKS0+5lsiVnJiWA+rB
8hcc++i9AtpwyZ0MgY5FKEl2cbDrPObkcgSEmiTzw9xm/reqPLJLlrF61CaIX/kM7Y3w3Ni9zrce
UqflGdJ/nyRU7fqLT+ZDH2pc3hIem4yZ6ptq0nVPk1+1tUvyPDAmfY3GmhNkUT2gzkT6AE7KbV56
qOCZqHpOzyV99Neh+S3WgRU3a2qWUNdRISJsn+SRaMDFd9+Uuj3Oo/2sA7qNXSUAWjxxW3llfHCD
CXqcLJJ3Ym64b4cAv7FH5spDmLU+3rsh3K96Fh9Qz+HLWMeQH15ToIXEz3nRvZ72idO6FztU4+vQ
O1DAYbWe2CFx9iizPOaFtf7WfVl+2AgkD91qpmMNW0rDgcp4P/IYRofoPybzWVr/VI94P7TGF5k4
0CwhrYyiwJk7ZiwXOAz+e/BrYio43Iq8w8Tc2fzF7fxd2JglrxnQR7nI5yzonIM3oyBhgGkL64xa
xQad7kGsvaTiqBKgwgCC5RtmWgSfyVp7ezRz2Q26GGfrOHAULe5UhrJ6MCeqaZF9qHGEA2w8en6Z
TrgSm1e7sZlRJ4uTusDlYm/K3NUHN8cEj4yxd5GEeMOhufI87Rz6f8NMU62NDWzaIG7Fn1hQasK/
OtuWrWdAMxLG6iwNIkHrMogtB1BNnPczfwUHlAMF3tjVeOeMBCxvyMyBjFYJNjvQhUM/ZT+UcmUI
nGewoboI8S10EGApsV3wHS1FsmXDpxGyD+jFoTa5rBbu3Z4AiCVFYBuAh+b5uNxb+g6SDk/QmM33
mdDXbCl6yHKf8cIP22PbFN8yXl+qwmBpuZ0y9RCkpONj0CSlIzQLUj+kNcdENxzmTvucM0zNmyHl
MK2unmgv9urHwsiAa6lu0ddTX3uiM/kaNSG8V8uMYJo0Ge+9GKy1iENsIr1aHga/ak99MwUIdcEZ
tsaxPqeQPXZkCP4oFtFgu3Sm0/xKmkA67fno+pT1a8cBAPrKWDg22yr3W/qpy+SfDJM/DCnrrTB1
81GCDrnLa1ISDchonpK1EZNvgN08iTCgcsRVcfyr7a58sscg/hkWJRJY8Tg7+XFwH3MTPs+zqy+u
ha6wsih3Jvk+5ES5nhrlKnbGy6I+Jp+NudYN8KOWup9OZElC7ScueAijT+5FdjqHgh4qho5dr0ty
DbC+tkeJtyii5AaAdUkWKJK8szV+XIDW3DiIHUGvonpN0j0/a3Kysg5WyJ4wldcFDr/VEt5lJt4B
2RPrwk2pPyr9scdBsp2Jj7vtXITEDkMaYmcY2olCKksZe1MMFpOz6tYPa4XvdmdL8kx4fxbD0zI4
2W4iXglZLJsLJVYxWL4lNrUG52pl/2e+ppUQG9dHExXMxyG0YCCdvNvPaYUb0k47+2sWFeM3sqsh
EzPNdiXjHSYKBnWcfpSu2eRZpbHCmIvihxffLvboY3mFxgpfEVw3ouuM24hmbVTRlMaP/LM3TcWk
nFj+1+qzaJf2mDDZesUmEaANMojxhIxDWUdttpBcZOOxiEPcuGjtuqhPdYJ4QT0mWEcoY2vRTIx6
iDcAXHlDL2kc6+20trftPPzYVO5MT4rRDBlCnD/oWZanXuPT0/iWXGD09C7MekORnhXGr4nlzL8V
FzpxYNL5Wwf+P/CscNfOFXsWY38RhTH0X5hM58n/6wUKkUHVkW9tW46FxJaOIe716r3uPOcRp8P4
QUAQLtyrUH4OnD/D0ORyl5Wz4LQeSCVLSDw7QRsMJ2iXgu8z13fdVf2YO6BVPkvOzh+Kal8m3MV4
tbAtu3340JUOSsZeXMrC9FdHUovGMutAb5SF26YtP4K1JLInaL9YYUfESUnR8vozn0yaLuoIeoCI
piBPi1uCC5hE7BKtg+cu9+2qfuMxu065nvlG5PuvXVBBmc6/D5VlbuM0xtlLKUgX+XY3DTvS7lwu
tFb1PCA4r8CrQPiNUc3BWcUcnFKNwzk2cXsmv4VmqCWsHrBVejfVGJDuModzChGKyfmtQgy7IwEA
EIEmdOvWSRFABnNmX4OG4InxTUS5TX7BTaNUHj5mSQhp7VqGt06B9lswJYqclsSEn92AbpPgCrX3
vOw+AeLuRhElzkc8sFOAuMQNdZ6zCZ2fovSetDc/de4IUthOD3K2bmpddG9x7OVoHzrQgXGS3H35
CA/ST/8qp7chj93XeUghwvzqjfbF9NZNk/HVMyHJJ7YBtZVY1imrf1za5gmT1UsZ4KRysVFyl3Oa
btauex+IVL6rcmZAV1mkHGUE7RRuM3/aTlDZuJXxVB5WfIPVvd2Wb11ytYwtPrRWPVvCR/6eI/FP
uirqxhWeIODOCAAqNtU0/JZ19WO7eQ02hVJIebDRHQlVvDJ5Mk5RKy2yGWwe1PggsnjcqcB30fVL
hu55cCkDZDaNus6qDyob/zhTRbtbXwS3y5BcyyZDdAxuTqybTsERF7aliBgvMtV66RxH2aDiz6aw
EVuTV1JAt7qCUsG8/7WkX+3KghmnXNFel6v/nQHM7esm+2zbGhvJwiLUlta6yUlticbFR3eJxxMW
gxCMXb2k1Xdb2dUXAWpXPXcBSLlzNcyZn/io8ZXbcnI7C0SkHP32STi5YMnnUFtJX8tfQDdYQLnH
UCb0KoEASKfueLXjFPs4tYBX88CIU5PXM+9/LBAc6iUmYidBK/7GHqJOum1JnBgE8kHTmHon1JQe
CuzpZD2u7vogknn8Lnm5i50VWO/zov5WBaQvqXL1nsIssqT8yfuZZDk2Ue3M9/PUT2+eCBFAqx6p
1DWTuCoooWFd7F9gcl9sjJPbMrb8TZ07w74rYfQZv1O8DvabTClrPaIhcXeLG/xMAdcES49PKgaL
NCJQnzXOW7EFl8FS3fcLUFznhz1/yGOLIuIZgiXOb9Oif1w1Vj+mOYfRrOjcxyqtoSeqxYYvZXra
FDX5ry2+DNgofpN0QoqU9YMPnNK9LmoOHi0KWvdTOlWXWI3OjtGmA/akHS7wqBHc+G4a7rs41D/F
NbUNBQoj4+RbDyNBU/90zh+0Vh5ii3Nhi1Y12PUB0IEZfWDiOKj/Knd1t1ZlDywm9njDm9ZEpcsD
R3LWfFSIlG6nUHWnLMiCU6k1WLmb42udB7yeKNshPkx9r2dOmGoCcAO6lFcQGduRJqsEeM9C7Hk9
P4iAmj4IulFR4Y/eXVM73Wdh9/2502Hx2Js8vnXklL/bvhfi7bXGaC6yZR8SZ23v4tFNMaHo5ex6
9veKTs0iFm5jN3SjVXlonSb850c3ccadB0YW5b5sjwAlSBYcm7M84APFqXTOc52pr9Em43fxshl3
wEBnlpW/Fv8XdyESxL+Ah4860HFnMgukLRTxXkziZx2HD7Xgwrdze/kTAOBcpMHODRffnOmvK55X
G1WdXRpzg5ZbDRGmFGjnvnpZvYw0GAVS6VoIySyV/21dzYjE1LXpw8H99QeP15E5OkrltDxh33Ii
A121wVkmNtD5IK3VOQuXa6CQ1UamyNTeFXYwblbbGXb9yKGbGmazIcY+1Cet2AcmFFvbhmAd+6Ul
MAEky0PZUnnDjhef8I+49S+aFpjf2cHx3JuR7WjIrHWfMYD/K0hnelgIGiclpmP+J8jnZjTiobTd
H9LL+o1OB3gqhtyQsaFQZLBNdbw3PnGZpu2s59YvvG2hDEaZWNbUzs+OCr7U2KZvjBrhx+xwged2
5ukjJsn5XVdufmgw02D5w10MINQ176uPWaxGKLHtCSzdj5NQv5l6cpviGCtvfuxKoiT3VQJJ2IYJ
F4Wz6HMnrZyoANvCfcm4TcZa+eHOHdERDb4JYMYle6fAeGEDwRUZoVFtN7BNenuNVb3Yi1guvrM2
OwZu9m1Ak3Nt1Z9E7xXb2elfyt56t9kHdnm/iBuiq/Qr+uf+DkJa4kNMgLBEEV9CDHzYBLvkG/zG
Y37BnhK0sf7ulmzaO2MRb0ZQhs+mWW0QrBmQZdXeDc9Xu887+VN22sM9MFbHtHJX5+I5STP8M76l
MhyqQU9iXCKionWyi0a8dc58FE/VpGb0TDkZNwOOUr9cTKTzBbCJEyddbs3siqc+9mb3hJkpjrrA
KfO9Ezu5iXCjIOjIfT2V+zwbCZApUZ4Rg+oJeelc7I4LAUnHNYnFswtvivK+L/cUQdNmi+/ghhYL
qM1cNQQQWIImw5BIVELhd+XaWtvV92cfiMkugFmWVm78QJHXVNgegtsleB8y8PjCkUmxreX6JlcJ
jUSalAQ0jROUnwuCpDZui+MgxFeRcj8t7QL/0HfLCv2Zt/pjLbIxIee1QUBQmZTC+HYkzAls5iEQ
egJ6d9y7NAeYiu1Mbs2ESMaMMHLEfK07qsn1gUPz+jeEr/5QDn9FWmYHDxXl1kF1toU2qKJhdMNd
tRblvzWM9U3R5jGBcnE5q6iXsIHaV+J+ddsAf7f29u2QB7uS/e1ctekA/wct1auaASEV3h1VwuFj
Z3vjNlQDfXYWkN2MXG/JUufGrOX6SiZvc1ybWTwIaakoDPLhAbt2vW+dlTijXpgjPAAwlHLjv+XE
0AFcyciwSvuAHRYJR8/5nuUZOVz1kIHE2eWhDBoRdTP4OjZyFFtBIGgz9mwUneqfy3Rzk9eV902o
AGluHoB+RfjjykeG71tNZx3S3k8jxdSw1QY6VRlR3a7tgnxBFhN6wpQLDSYq47iHHqkXkeFnTxC6
+Cp5lTmcHDeGJd9sbVUnL2z7y+BdnyjuhQOoHeU6vV3tM1OLB96FKwcFsFmlgKLEodE0OFUhQULj
Hz/hp+7Xer6iuuVO2Fn6bvzFPlf2qF+qkScE3UWFwFIVLD8WTGnp2hb6zbQlGJUw5IDIE9JnocWK
Wv8Radb9mxcSg0DkxyPWkuLSJVV7V0/m21YquWOYqHiu0DSHuuuwSa31MVTt/LC2tbrgAiZBDyJy
qwaP2BmZ1PgHschNAad7q2E9GtzmbD8wdGEG9JUNidgSboM9pyMdGFHfOqNIJkmZlOLNsNbLZiHm
YZ/0vGwC4P7KqjNZFsn1AeY4WxbAjAGXzfpRJKP72qfMa3OKNaOeBkX6YxDuS8+tjjYQ1gbP24cq
02tJi87I6VA2wAXtp1sawdpXYwouKKYVKCFSYbJGmoNLiuJvipBsUzZzfLQrfKRehQpvIvMDLoDF
RmTzwuRdYEg3YbaHH5OHcSa0lYCk5v56em18XJebmlt3R1UPnN3UkFw16j8LMVdEmMZ3scLZHi91
vtXkTqFfSX85gwjHFeZjmZAXax3LYzqXrwxLQxTY1nMpmds21ex274myzV3YJfbNWmf/XDo0+ZBB
ktw1QWHvjZl5vsN0fmBrdPeU6vYfXVsCVLsSmVwrILzS7KdaA2jibBjfWu6RrUPB5YloKeuUxG6P
bzmFC7Jd4vR8vzqT4oeUJF0T53q9cW15JrD/ssMCJ0kLvQrT8wr5RIFvqpjbOleoQ9CwCc9STG9J
Xsd3QT/qmyarpx2bEbq+ucqe4TdwjWv0wRlhxulmxRa1WXX2N6yy5jI1urwgzuCjk6gEAJAglG7G
QdyURQvOEgwek0dCqCHKTrd8JpBMHse1Fo/wQSi8+xox2oRVAd3O9XdIRM4Qsg5kZU2mk3+82a7v
eOZIX0jTH+I0gFMz2dz7sUQgkTXO+ptlg9z2EgBVu4At84C1xmstByi5ZkAnaDoOKrkz2LEPU0e5
dtJp2Fa/AV936i7i16VHfexJp0kc57La6GwkqQQbFJwIwoYG0wUipY0hTovtd3gqR+ZLR1TPZnQf
yjFpdzbJ3AdSP+0v/yopb67OQt4ehkbX00h0PftWTdZfUc56n/Wu6Qh/bfUuz8V0JolkpiMw/8Ju
HUdVZaPldSjIoZzD3tMitVzSleScxIEibO3iMyt7JMEuibn+mH4ReFPtEzQWRJ8V5qapG9aLIUTV
ZLEAbFO3ZZq3kVOEyqkO2dr7u2Qp9bBHmwZDvYYmkspidXQQcQXawGea4RJikV1ugqUm2St2w/R6
8hcPKaj/XxoQXgGsxONUroW+SNxy9kNRDmScw6Gi7od764/OMOgf0Q/pY6aC4CFOkRJrmpLvaYu/
plXFOuY6KvIJ9/DSNOjWEe1iP8JWk16V5WPeMVuy17TnuDbpvQiwBNYAyuSakMzltOWPncKzgmXj
6YPdhignOZIQAveto/X+mBJicsAai8dfJTYRJCGITUs2qkpWVikG9IPl4AfqBdgt6lm1dWXyVSKr
PK1K6BuiD5Mt6dsCD0eXRTOnclSYUF2mmr5n39TvSdnLfRJi9C2WZsYrlAa7QSzyRTcrxriZEUtY
Q7l3lvmqxORnrdzmM08CZMGBxfM88UpJ0f9jqYVaXR1cNaQz7y1CS56daQh5t+2rLQElPu8HGUZz
P+HiYOzxXNDjMib9tBrkQLqH11PiAaiO3i208SYnMeU0Vq7QTlQ+3gq3eJH45addv2bLBz6PPgp7
bM9ZHU6bWF2zzcXC/KcDdBYS0Go7lwUmkGHOz6E0RCLX4/Ps18VREh8f+bMFO0yi1NHxp+BmdvEI
bNymg5zrmp5nKE8cA+mtbbVcqoyFYJ5M/hK31T+OYzLPa3XliZr8aVxi8+xVY8MZlePmDHwU4yp1
PhZS2W5csxRM++h/Qkb4CdQ8e627nOz+FX1H7Jt0n9pg+66KbXQfq2wO6BMY94PwJ/Grr4GwZr4i
kR1W2hQuremKLe28TH2tJnc2nTXurylDMAD+aL8mZFNs/AW9r028Ns6bNdlKo0SwyaEctkm3ZkDM
lhyia8CkiGzJVzasvvOMz1M8ySpHDCL57+TZHwCEkNW6mrblHDMfGNxAAEbxccVigAAYVZ1pAfKs
GPojn+B5bQrpVvg42jF0+qe0FCQCoNnRsYw+h5TwbdFgoKuuSXw8U1k5cMlag+GnYcCdJ6e4MRaR
7unUe3u+pHS/eOGPpVKE4V0SXkqpp4vkDSJnvF1vCEGwAHTDUjMExCSIJzG+VYDtabmUU0fqftYk
B8E2tl+WCfOgSa5pIMRPwDHnHQneSb9zZd8c8iD3nmepyuclSwha8Nv8ml8hN16P8TKZIX5G5hXf
YclPtfM59b53vxA5ux+lwIAcu9xi0t2zAcTODxGi0xYQXRHJpxLxnJi0fxNBgUoTgw9Qes8CgE0c
cthCFmEPoz5r18pf3ICJ2RmkAjYZx52ukZxZZPH8xFZePDZDQq4nt/lXkGFgLSb2RTLFSSqdkQwU
bu/sVgQAYPFI/+pJyQPUAGOyJmKS1B8DIZibR5KlxdlS3vAVdx68FIylfpgEOSHYZvpIlO0/UAb5
M42Cwx1WbqecnEU6IMhhtQokHXgJYLNctYk7NmYxptWXKgu5G2czfNQjKwbhJEzcc/CN0RdldxrL
PQMFqpfA00D2vRkf087PLs0IeCqQrxk5XS0uck45g0TxGcDys8UjYBiWznro0qC6LwPVPTqgWgCr
V2BYuDh+1Ioy0ywKpXyR0dNAvj62EN7yfSBZCGHiRkouZn+b2s56F3oMFrgHAX1gV5A50Ro25wxs
JGCNDpBfbn6QmtfHwBp83GHdH2nZ9cvUUThgI9j6Kp15XtFiu/2x4cDYuiv3mOWa4mbBoYw6VsRR
nxNeH3eUaZcleKZE8XHLAk2q7Iwhh8QqjsJG/DAHMbF55fVO1poiCo0/KRCkCvSBY57iACUu8Wvp
g8BvTmY/UW6nUebBYfTn6rhOqjvE3ToQxOEvX5rWiD1ueU4KsgK5BjC1QhcMbzROkKrlVgo64Ooy
YUw4CvimFzMgJLdne701HY2xWUU5PVmwhATb3MOzcKw7J3CnPSuYc5z1kP6tW2GdZAwhvDbm7+QJ
xeNcZb81WXyoH02/F/nc7mdRuDiIM0m0VSL3YkW6C13M7khRwN6lsAONKgq1tBG9eygX0MY8cw6G
qO7NIvFpT4kH+5PHw26VvY/alEaNZpjUh25nkLrrMbvg7jtN0orPgQEE32RG/yksN/jjLhpKsVFt
cyISWG+V4/FTkCGQJJ/ViA4RDV29g4eIj36O+yamRGVX201OToRvHYs0yXdZMlocq0m9kwsi5c4J
fgfXIhvqmgoG2EOKT1qQZyJI1RnWDsiQ3A3+J0ADlGdvPSV2417qJQuenK5Kd0SzF3BbaGXd0ROn
uIDIm5UTPMphongnUJ+MGM4NPQHWRRE3yLRC3FQkiVreYhn+gaa7iqnoSo4y2yeGqW9o9SiKkVzI
IsxPpYeWuyROTYVEM4MEkL1efvi1RTxjwx1aT3hw0nAVF6to23dvJHxGYT3bjTxO95JZ6JwTBhBp
hTilzPPk1oeXupl56rmehhkJBN6AuqDKa2qIE0y9vxBE8gH7+TfSP+C51SSHaVbDtmPTPYSsgWfa
KcQlcJZ+z83bHsqVYy/XdYjzs5pJjnKzfVb04SecHKV9S25vKLtEVqootKAuso8yDWzCAxgRZKZ2
dC8lJDmQdg4Hk/+VTk8yEpaAW2ZFnkdp4z+z4AtN06DAtAi1JCzbfWSk819ICMAnQXoQKXSkIuJt
Sa/29CU9pGqumNupfc6V9c31nrkkjXEkzfnq7vPYT27QvKIKXIFKOYeR2YrG3Tt29Q78lew6cMVo
mZz/kXZeO24j0bp+lYNzT4AsFtOtUquj1S13O9wQHgfmnPn0+6Pn4GyJTUiwxzDmxgOWKq9a6w8K
kacS3JPI87eDYhE4Jbn6a/Sd1xLmy6sZK2wpu2wsmAzCeoFlXO6cOCC2gvQGpV631i5QJgQtQPdh
x25vytFLH/ykN/aeAGXioahQovFhUYh9ogxpf9I89KR5nbTAd1gdYzbmGz8cEfjy4Q2mqveCIsl+
HCyoKmZBwS7tE2KxISYVBpNRKGl8EyVwrAkKYAxUiop+FiLBvqV260xN1VvyvahTxEF+r1qcQ2tn
MuPRu8H6oKiAg2oyQ2iCweOJMuum0uPiOcljhIDiSn1AjXtcBxppAscMsr1DIWMP6BaFA41AZpcI
JAP6IH2rUurlHLX+rY60ogXcfyB6zhG7XPV2bW06rGu2eloEn2Q6YBBC6hD0Jpn8O1sx9E8gnYxd
NcUTKF3kN7UgB01GTN6PEMr3Ydk6u6QHURsELbobHTDiXibZWxRY6YtiwLzl6TwA3SIHHsX5R2fo
xY5TAlU46i/7OlKt50Ctil2ANvMb8E4EPWKbehQIBUqemQaBlTJNHzdIzSPKvMNomJQpXtnVxp5q
Q+bo6CP6rhFA5lQrgHpUDqlnu+Za6LA5Ik7r/Ee9C3Nkrf3yVUl6dLKoFT4hH80Q13nyjK474hwS
ZclqzKsNScYcfXCVLHxUxg9unI8fM0KvB8MPDgOqFZswbX5yqHSr3sFREL7/cONieIKwCPGtAehn
ZRIiYqBBshnZNXITGGnUcXuboxn44CZkb8qC3CSDCfy41zUwxbV6g+D2Z9/mWliljY/yMVAwN25z
dWMZ0S+0QDOWK0IF0EULcEpAeZHn0J57r/sGxeRrhc7FbTf6w1tNynxDXbbdgUAjSZHWDrGAbz5S
V8tuKrfliQJfGmkFbHQqRYAWjbIcnjRabA65izXiMs4qiigtJrmZrfXKLJAf5goq+8T+HiEG+VDY
ARXElkhWVUf/MRPki9eUE5KX3I6SG7t15MYdSBM5doSvQIGTBtJr8QdQf92642wjVgb602Z2j2wn
Oc0qDQCHZ6710IscgET0MBbPlYr2Cdr+6hcjb4x/AjEpalmwhEyek+sQKdRHze2stdlEwy4dXXNn
q075Kewq8goWz2RziFSyNH7/APZc+84JAPU0jC28aSJ8OXgVPKLnyGUqvArSDrXoOHWSB6CkCTFV
RuCBx8t3jmFiLQRJ4Guozo2PRvo9tb5oK3q9+u76jf9DyRCmDCM32GlF0K68YtK/jFqw0WDg0LjW
SWu1efMWqCXFIsI1ELlQTq2WzNXKcTEqCvPGf6Uw7BKQx9FLh9XIs4NMPZj7oUa5qnN3mVGYv0wJ
9Ib/hG8dOgp7A4jEbdGQt1xHSmeCiY9jgLEBEvoPRZQWpE6K5JbTanwVeq7cCWr4N3HRcMQQrGgN
QRPgGF6JoQUDz1W/oVfzqVK95wZ1d6TKyTPFzmvevWYW+T2NZM6Horfsew/kOUCNkWeqbAXcMqCC
EevoMTStiUFepwCOx0y9FUmDpwLp2htdRMFHMdHCVEvzH0iZRT8TnUo0TP0WFe8pvaY1/dap+/ie
B0Z2GPtE7hSc0HYItOBTYEZvgaIX2brahxk2L2jGOWRqbRLsmKRsDA9N5X1ib3UQj/LWTx7hryJM
0riUR/JawPMIhXlvI/gzSaTUb0E7yWzYaJ2WXQKyBLAnhQDwfL0ejGthldmWgyTY1rhG0ASmF6wC
dTMoTb5LS70Eb5+543c3iyWTP+E60qC48yovBOuqoNSuTqWi0JbPxjjqVGb7bOPI2rmxdWbKLFEk
UFE9onqWvZFhVr/hdWTszTB7UQsORTK+/8LnIGuj07zSegfro6j/Ynd2/gjXyf/eaH77qI2k5ijK
gNIrTIdoAq1TJJ6a5EBaePjUZhwFlGAxSo+t16Loy1Vp9V80akE/3NhVqSw5PHZwXpP3Sa1+Hnh7
r/RkDG7Q7bMn2TaIdGimsqhqVgv77N7wOzwNioiwB0ZKw+6QqBpOtitko/J7D2D9KjAJsRz0VxsE
i1PYs52YnGJqNIAdUprr2jq0kV+8ZhJNnpXv+d6900fyDkBfvjGHgQKoqg+PRZjY3N21/aSlpMsw
+ItvvMZBtrW1HGBBVOCpCmLCMTjlQ0Hy+UBdI0AkNv0HXI+3lTzPD6ZfaPu+RUQupI4Itkgkd2RZ
YeAmIrtpdSTm3Kb0PvSF+R2Z+vROy1rovXpno7bvjquB99oTzlMczSDLOS54pmt95r6YJqBJz8pJ
rqSoO0YUNI9pUVJA4rFz6C2IBoFG0kHvUCKqw9x+KtuKK9SRU4gGASTs1YjkIVM3qDCZomjAK2R6
P+EhGewDG3gVbzYxKUCn+4btiOgtZ1VXO8HGD6CkGHVevRgDSpgcKEjBeNgxgWdU4ORoJGCbIeA2
tfN/vCl4Toui/Wmj0vg9MRtvFzuYoIwxkiy+4rY35DDTo9oOHjYxsqbGhQJtGALTsXR1IGuN/qAL
zOS+tmBduxocN02gMCBxIA5EWd9XFqQBw5HDG/5YgiSjK++A5EAQN7UvNqISYWjxHNZFbaDhVvtI
ePsOZSo1e0LGK4CdBZoD27tug79XA/4iJ6MWgyhW4FNrLkwzO86xWkjdHvEnpHxqJ1bxTdTkXQ42
f2fqrXNbJGN+o2gAaZpRKffsPgLqinx7HVrBxhOJfR+Djt0Q2XEk1c3nHGThvgI681LYI16tDWaK
gQ05zIwJ7VyJOwvZJ2WH/Ce716oI3gfVfnU19cWKjW4TZoN8GC3js2gNpOZj7tg6pWIB/NJ+aeDY
PUQ1N19Ws1IKA7R2rDQg7iSmAS04hJvBkTBkC0BZFF3ZLuRQicAUHUlbilCPWGH5my7SIeQgxs0D
B3Z2NVQDJ3+V3WsO7AG9KXiguYKqepumeyS2VJDgTbhPDaP4RvRKzAM0FXmYKG44EaVa3yK5xRJG
LkgBwMRDNvlHylJFPdAv9kaoBI+sMP0WF7dxz3Om+SB8Fep9k6UcGTmkWavOv2CVBJm4VRprpfFM
Bb8oYJ+UwEFI6/FKt3SNoxPYUR+VUJQiuDQKePQXnW3GiajJjTlCZGllCfMqcKtPZVlWz2qF+6NX
2NGNN/TaBuk1YwNc9xtoAGqESHA+ZNxAW7P2UGTPK8QYIG2vwfhY+zhEV0BvHM7+QXxteqt4qCjn
wzuiHlRpoJq9goR/B1h402ndN0zV1BuY9/bOTmTzEy8j805zQkpJjvodyb5kV6LC+uJ0zjffsoG4
ldQnqKb9AO2rbSnl8Folz04qCcU3O+9AhcgGg63WJPWnZjeGJF7ToIaTWzXcnTVAEpT4em0kvuA3
loNXV9aLjL2f68m+UXTvIIw6eZE8HgGS1327I3IK7lhU34uaokWeZLwibJ97yW3VbSdU8KWVpq4s
S0k3PbzelRxS5AoJ5tb9CE8TfGC2bTwuwtql/ISFnw9jLuhvesUX8ILIx5DMGWqMtNBEdIDa3YVY
YWyYCt7jvjps7Tj9JfBY3CD5FP9TD3n3bFiN8q3oyBMlQq8hJcqXgjDziWobklSq238l9vsC4swk
5wpNBlPUflM25I26FvhCGGY/6Bybm9zQivxcvM9CSlN27ld3fSwlcsJF+exzAO39HM1M0H/UKyiy
ihRWO2AcHFcoawgYcpERPhljwIMigVMrA55RVu80MPfdwb0FHoAJVGMNYIxJW6ojSjQNbiAAp0A3
VVY53jlOi9Cxb0efahcApS0oQVQRl4ShdowhibB1nSkKqbeyREW/rMDqdF8wpCSzHMUWWiMqGv+w
Svo+21OzUdZRBCOy1XQs0+OU+1OFWKF2mBGNKWRKpzeBBrS1ji94BWG9HHBOoPB4DxflQxhFnCxm
OuwqIyKl6rPTYkQ+4HQ1/tqOBpWSDnW1IGuICcDfQ6VRwSFbSvVg1GZBLQL4DdUDybujGXJva7fW
L89pWo/Cad9Pr38FfSuoVHBrjE3WDZQVCxcEM1q5iNGF5tDcmeDXPYJCo6lLDLA8zrs1vhk+r+5K
+wQY6VPxgMtkAxYAq58K4XDQDI7RUoE10GZUptRf4FTRl66p0Q41FZTQETYEyeYZd1XukWABw/HD
HxTjV1hrVIslCsBKnP+0SdHeAM3JbzCKG6afl/yCfCA3rU6R3xdsdCQk0BicFE1VzmJOavS9Ex81
IPVjgaTmKitNyOSx7DaFqSL+BSn3npQSefyOeG5VcQfDiLOifYklFGKnSJ8FNnSWxhHIBkdm+UB1
a3wz8U848v9icFD7yjZpAmUrG3+A5Ac+CYCi+kNpAGaSoCt+RKYe8HKIBG/WgrHRJ2UE2VKsNnWb
yz/VjXvLBNFXQW255ZXawjsIq9sIo9oNQvP2VlDKQ0ZEt9AMCY07oUUB9qH9Ti8gKedUTbvusW0V
8UZpG9KkFCQpTcu8ky5hJpcFdCdN97Z5MpSPaIsb23JMCqQjMA+wygDGWwlBrtfRCzL4iFsSXebZ
JAlCqhpUWhCsZdkgaGMaIDs9tItsrUUxvo0pJ0CCh4pZdh/Dzq2/CMS7kFol0/Rc6GDOMpyI1mPu
osWss/7KAIUXLCnfbArkO8v94EBwINabnEvUEdhroYCsMXiPPpAsRJAY0hg40KmCmjbyq0fM8LlI
KZSNbaw+dH5qHECkTxlgz3hR8xz+Wu84cO/BBwKPLMnMG9R6qYfDyAIJbhmadm92cCkVt/kyNhOA
UiBSqwbwzHlPNtu6Dr5ILsVV3JK4IMEub1jwJOdkJ5GnAcKGwHh4g8odwAkVobZJrFVRiEVC1aEE
S9xM4kV1Ho0KIUcUQMo3XsTaTQtpHJo0Xip3haaxV0Ls6Vwt7PeC6wtsrNI/WSS51X1fgEvGjSyy
8uesh9/rArLiNCJfJkRpr+w4RhYit5m2BMJN4BjI4xtp8gmM+ZtVmxw4bYL9cYDrsOlE5U8UfAFA
8QiukJY1o82YDOiM4Vm8cgoos4PPWa70iJfV/NB1WCjGywgkFZheUH7CQUbc2HncHSPfMLlTWHaV
oLhKGW1cV0Vobn28l+6EAOHOza0BYNEbqqxktaS0CjTg0uxmrHX7e8ZuXhsI+q48FxDVZYvwRed2
3bYlTFRp8ef//p/8xBweMBwOywEixkimIV5ofvrTzxu60B1h6JSAUH/Vzj/fSE/y8B6yZ/jRH70x
X2fa8PVyE++91GnCcIjZdWEaUp35tZNzsyhYt9mzNj4M9hvMOTOCvAwh8nI700icO6nTCc1yBEOl
q5hgn3cl8MvRGBInfc7DD6QvZI75GAdzE3wpIB5ebmv6zZfass/bKiE7BZN34vPQf0m9Xw4isg6F
cI0MfJw8VtU9YLHLLS6Noq1bmiYcnf/o0zo5WQey4foqQFg9g+OFiVZnT8TG4C4utzL97lm/pGpZ
ps5OdsAx6+etNBqlXyNQ0mep3xlc7ijY8DDex2JfdD8uN6VN37rU1qxHHo6dLHjayjqkGCADNOMz
/FogjT8BDa8bhcQz5Y7uh+Mc+4iEa3Wls++3FqvRthzdUYXGaTgN+cmQYoyVOMAJ2Vp3FlFlur/c
wYUZO/v8bD06lJNLfYiyZzV/CAoyLDeKh3b54XIrxtIonnRithJtx9Zsu6OVIrnz/M0obxv57b81
MdvAdZvgMxHQhBA77etE6wo3l1tYGCquI5a3lJpOfW/WQtyTygMfkT7/E2dfW3iRqUMsdqURTbwf
KrhkgvygBjQYldbz+Q49Y5AVbLfn6Ju1+smbKbAOdnzHc79R7mTzBJLDd94u92zhUDpt01DP2wQ9
oidoPaXPFvLy4Gaj3AGsJNdxdnSd+8ttLSyFs7ZmZ3noOmLUsYF5tsnCdhBJJXIt2vD5ciuLPaJE
IwGcSUc1ZgsuHS1SsQbbVjhvk3Bct1FaJAkM4CnjP5ebEos9Yn+aBmvD4fY4Hz2A0Van1vSIgBqr
lmfU/3bmLwOXk/XHQn40dHfbNq++cYsvHbVaig4SqtkHJ3sklAhcUh4fYpT0+lv8Ki//tHdnhyVU
S50Q5rpmTH/Pf1kfF7Wi+I54Mdrqcylegcz/+m8tTL/g5HSq/38LevacOof/+PXZyJLPdaCj8/tL
DfxRtFGILi//fpPfd3a8z0Zo+veT31+6JlltlRYsqhIZ1mSr2LiPru3pxVbAtwlzOsB5V5y30mrQ
kjBl019IvYCEQipHuIggtToOaN13RYA09Kpn0cdfNUqKvVEcJ1ypF8Y3ps3Lv8WdcsU78OZy39+v
DhNmJ+wXm6vUEc7s6I8yt9dUNcdI1Plkmq/h3X/7/KzTEsnHqKNedCyRWE12zZ/eixaDOV2IuioI
3MTsHCmiIAf8Y5DmHfdNfxP2V1bGwujwfRskj2OpbOrZ6OBDiYm3orkvJNzTlWn/xc8XpmlxoaDt
L+3pGjhZeIBWtdxSK+sFu5QS4eMrp+zSr5ealPAChUqgOds5kdRDvBN6F3nNu2FX9n8+t8KYYhJD
mpKTb3ZJaXlm5KESe0cToT/BxvnjjQ80xRY2KCadw0uffV/3JTA1xVJeAtQAkaQvlMc/XpynDcjZ
jQdZXhtSbJoRoQPpeJNmVwLhaXzPzxWTxDnaGZpmmaaqzVYPSDsIInXmHZ0G7jokl9Vg/MUCBZJk
qsQKnPD2tAROVlCu5iGWDABuKu+H8yggzF8eoveHFiorusnaJKAX6vzRZSh1rQwU1o6cQNjLAt/T
sRQSf75Qz1qZ7QNNGcq61PXgGKDshIxYeqUXCxvh7PuzKxB5fHgQWE0f6/K2Dm7JCl8epWvfn80C
v5zgOZDBcXizkDIsrpzRC5PAdeHYcOKkQ6A+O0QDA58nUAjxMUs3oNLje95wWKxd7sO0GGeLlQuA
QpopBbXCechZFWUMHIBG1AbrdpKc6QNgrBJV+PDKaC1sC3YEiimWpWrgtWfHUhJgPAHyrDom9hMv
UXAS0vlwuTPT0TDrzFkT04iebIsC/3lO9aI6RuBbd9gYJpDshwJXtlE9OFFzrCoDjVTEoEhDJ+Sz
/7x53gcqaQrNlPY8GKRS7EPIESUlObgc5Yj+tIm1/VMurPpDmGMHro5BCCYIw9GKqPvhcvMLy9E5
bX7W+9RXR1UqWnncFf3nSPl8+evTapuPreQPD3xHJSMz20wG2k0D+Nzy2Gtv5Xgs0HTGmBI9Dsdu
top3e7m1pcUiMddCZ0aQl/n9ND+ZSRvAFEALu8ToHLgq1drC+KnnyZUJW1j8jrQN7vgpDDLniz+u
U5hqmVEe4d15qVy77fOIjQXi3uShL3doaXIMA8iDzVZz9HmWDPxBUdhdXx6hMb2UpnfXGfqVe21p
zAxTUvQlEWdq8zEr06Af7bDE1RAtjBckIMUh0mqEJENFvXLFLS0GSwi6AyREU+UsAPMonaihntVH
kKgZZejP4OD3nYnKUg1aMba0Dz0ytpdHUFsaQoswmrjv94E4Dwy8tAGNSqMJiAMS9ebOpywY/0Io
cufRftu0n7qwOXQQI1oHXbxgnzhyV9TWy+VfsjTQJz9EmwUQddGVPqnx+lgjXme2z0OGfErx6XIj
S2fZaSOzIUYas4IKWtbHpt6MyodouDMs6ucwz9UjRt/Vtf29OLr6tN8c3iqanDp9suMQWTCifKBT
Ktibsn4OXffKVXOthdn5ZKVuq0n86I6A7DwS54jL9O6VbfZ77OfHFKsfoI5NzonL5rwbjuWonTSG
6lgpBwAxGVCeQDs4xRdNT/fS3aNntsJw88pBsjhZJ61O++Vk8FyrStJ0GKtj3INwbm9T+eaidD0i
GEsxrolXBdiQy+tDmxbAu54aukVgoBumPn/gu2CdkX716yO2extVu026L757yN0b9PgS/7YNwK4p
P0FMX+nr4jSetDv9+0lfvQCp2NwLaNeXH6iVfnLxm77ct8UNZpK5US2bJWnPdrqf1VWn5G511Hm/
mI8JkqRid7mJ98ldy3SIRHA7slSJQ+nsPkOuAtoEJwreLC3FSwdphmezOojmQXOstVb9yqx/NO+D
0r76+VPiX2l+aRBtVQM1KrkNjHkw5KH+MWIdXx9R+1ShjxVXRvDa92d7zQ6HDjYP3wfqCWxFNlce
gUsXwOnvn20zACZRHMH1PDYDuXGYEdmmkB6SiZZWr5MJPOnHg39URup5lyfuWs9mW036aA3GNj3L
sLkZcclLstvLLUxjM99YTAzvHvLuSJ3PVp82wGJLUB0+Yt/mmG92RYiDx8aPy62874elqrzgLGkQ
fVvzvBA1SQcrDlkdtZ2CRyz0ms3lBt5voqkBx9DUfy/p2YE+IpwBXLylgR4IxY1A/Iy49y/amJJa
AOsI1+TUyZOzAEfrPhK+Vx071KijbTy5sF25Nd7PBt3gHU3QSdbHmd9Ljte7LQpx1TGzN/AsVI/b
cBtFV2Knxdk4aWW2XxIQw2WDz+kxkZ9D/YOTbC8P1PsLgl44OmfNvyM1m4ym1wmfc4MLovhMHZDo
BVNGQNPxQ1Lth+LJ1q6FS0vTP0Vmlq0xePb8DKXgkoygF6rjAGxe0dHUpJTdXpmcK404s0hIa/W+
GmKrOvr5BxzYHCSLtZfLI/f+pOG5yALQSGmpNpmn8yXmhmEBsoH9jsCOUiOZu24pkIco7SOde+VU
W+7O/7Y1O1vU3vZRJUqIUOobS1Cq2oX2lV05/dzzw+W8O7PDJQzVfoRtxO2JK0aIyVpjUUgyxEpg
eleW156kC1HCWXvmbIb6oBUepOP66HsvLqdloNypubeqtE1tY6NdoiB5X/R3vXZlQy1t25NpM2fh
a+gWPX8IJ3XtoY1wdd9I56ZurozmtVbE+eJojaYE4UkrRHt9+MULH/zyhbvo8hK8sizMWagAQj1o
HMRyjj7SqJMYIsaUVw7SpfPndLimfz85SHuzgJQzsCxsSFZoposrXbj2/amLJ98vm74e3aqgC/2n
3oUccrg8RIvfn6ANQjXJDcynO8tkpiKrVh/xHVn72dNY/fiLBoS0SIRRmFDnBQslhFbfFTrZo/AT
8sj52198Xuek5MK0eD3Mprjs1bBpO606oq+HlaK4cogtDs/J56d/Pxl+SdnTHns+rwrkx2+VJtld
/v2LGwEcL7V0bst3D3JAxvrQam55tJAPS8e3ktwT2YZtA134ckuLB9iUoXdIAIh378TGVgsFjh5h
RQdoyvR2monKTClwXaobYOrxuL/c4MKTbkoY0i0wYoKIbHZkRjUKVqEpMdyKMcKV3TocWhTeb3Tr
LrLwMJ0E3ZUVHNbL7S4OKeUNcq/TU+R36fdkzixQnEikks3rImSQURGQGMsnX2zj9nI7S6fLVBok
CWtQy5qvbA8V2AH9JpKWES996W4xNb6NenmlmaUlKCwxAUoAFryrmSm20QAp1+ujiWoIqtXdTRyM
zl8sjtNGxPk6zyEL1wpm7ceCpGADUBZ8f1V8ydpdXl4JPRYecARTJx2ab1mrgBoSWrSVHnz3I8oD
gL53A4aninpUrQfSP9hrDrGKpKS7CZIrF9zyeDpAuaaM3rsaIeIjAOqoTR8NcIdj1TxCVPxyeWUs
NYGGglBtQ0pCx9mhjTqDFulV0hxJ660OKPBema2lFX76/enfT1a4j925rCTft3R/HePQpRRPVoMR
583lfiytcNBuPBIIgO13ydy4sGww4VlzlAJDbOhtCZ5hcdPtLjez2B2DR8hU9HR4wJ13Rx0qZFcV
lE54R6w8Ew/PtcC1nBzd5XYWIlLOIeoyGMAIlD9nCw87Ut3zUC47ZjJfm7DER+22K26t4EmUm+Ja
TLqwCJCK4H1IoloQxs9OP3wAIckm9XA0vR/1uky/Xe7MwqBpQGWEYXJxkEaadaYEWN4avtVzcG/a
bjcmt/UIM/rKkP1Ou83CXpoh5SIgIUOPmx0MqKdZsdKOjBkeG7r3GsLDTY0XJXqW1pPwdkbmTxqa
qzy01pg+biB0riVgW1QQ8dYEe/sXvZZyypYTsVjzEnAm1cws6mA4NskNiHm04EAHh18vN7I4cyeN
zNdjJFutU8OBAypZvWbjXzy+Nf3k+7MxRYopjAwvHY4g1jvE4BLsC6/s3MXVcdLEbHVAVKgN6DZ0
AdNHVEMfkCMP4Az/t4GaBvLkHAp7ZRixkhmOfrXH4TSoni9//1ovZueorHvNq82YgcIjEeZv+zg6
D461/W+tTL/ipBdQmnUrDKLhGBj3pq+sjRb+lnMnr9VelpcVu5WQwQDVPutNJlp3UP1sQLVoo1lr
8efAMeAJ8n+/P+sHmAYNmh3LSht3vb4P4ytPhYXb4Oz7U4B5Mk44NyWADsrh6I1bV4NIBZFid3kq
FpswwI+YpD4Apc+GSLe9JPYbpKnwjtHzbYcRr7a93MTiLJw0MRslKBZ9UiXecEzKJ+yWx+Llv31/
Nkp+ieWd39EF7B4xzGPfXf7+0hCBY9VNsKY6V/Ls+2pPrbCtxXg0TMyGvw95C6X0Cr5j+sb80DdY
TIAYuCUBUp3P9ACtLu2DXD0CakU0+uilKKGEe8u6C9r+ypQvzYcx8Q8kITs9mp1UWpX7SdbVKs+S
+0pV1lU7XDmllt4hPBAtYE8UIS1dzG7iErGXzOONcvQkinfs8jTS1JVRIzBgoS4cYsgoqn+awLgb
w2uAuqWYg35BUkDnxngHnkDPuUaZNNSOTjXhwO3wDkPZWO4cmGbulY4uDSWkdiJDg4DgHaY1QXxz
JOMqjo1UNw1YRVRSLy++aeLnC+O0hdnCqMa6RSyaFjoUPp/CXf/LS/5ifVPTtwwKYyrrfLYeuiFN
oOZL7agmG0x4kb4LvSsPxKVxsnmQUoKjSMWT+Hx5W64re8R9xmOGNEiCEitS65fHabEF1jLlbkMa
1nzFKaGS+2OSjccalU2/Dlc/Ln9/6RCg+mSQOCAMohfnPUDjSa8hHQ+4OYZbFHfdUNkq7V8M02kj
UydPzvsAQrbU6nw4jnjy6Csh/uIkPv3+bBrqeBjDwqETuncDRRxp+suDtLRYT78/W6zxIDCcwKDl
6PA80pAYxEakNvAM1a8cl0uzTYmAXD2PCps81/lA6QJP2C5qh2MUImQtKnb2n3eF5By4QU2jrPUu
k0KM1VuoFnSkofC+zdRHHeuYuDe2QFOuPI+XnudwgKTUYeqAepnvjiTxdeS5iu7Yu1W6UZ1eW2UZ
5FWZ2qhEiyRY495WrfHcwzNB5s5zU/XFR2HiSdWTD0dcSu3bKyfbwlSe/abZVA6GCham5jcVabCu
kx+t8lKIJ1u98qZauinO2pldrkGvJIWqld1Rh+rXR89qiDhlsOrzQ2E/t8q2q18lAvaX1+l79ohl
CV7ZJGFtisrvasqGRu61jHBVinD+wsU1FiVKvBuYgHl/Y3nxagwh1qYfscEo9fxK6wt3vaAMSAbS
5kFlW7OjRHHizlFsqzlqzrcQ2xdQd3Cs0+zeNa4UaRYnEWYHpVniCsKL821SIdsE2yFtj6P4FaO8
MGFicoSdsZC7PKAL+xFApDohYbmsePKfNxTG1YhqXYNLVbnDgdkfrxxcC6cvAFuuJxvE4Pu0iKUX
ip0hJX1scFEkZL4ZtXJd6tfK2UvNGKwGogfSL+9CB7RakqyQRX8Mkk0SQIV/0fTj5ZG61sRsX+F5
HMEeooneQcAH89w761oG4VoTsy2lhwjq9SNN4CY+BPdQ7bRrS3hpvinIs6hI+OrUGM7nG/HhDMmw
qj+iRqMiY7a+PEhXPv/70Di5B31hpbmq8/nuzZZPdXTlWTXbFlKFt4pFIsCFCfzHOXD+6xNP6pgQ
2uIQaMg8aS+2/ZikX6Po4+VeXGtmNkjugCmhPtBMi3WQIV5066lH1lPzriUnZwfKv/0xbUJQk8rv
Oy5cVovU8jGfPISYPQwFeZpG2+c44HnZiDISFuSXOzabnn/bA7Q/gd+gA2uzjkVelmhO3osDGYgu
CHEWM64ckVdaELNSbFIqOMMOqjgY7bGvX2Ga/00PDDQGptPEsKctdLLASCIHOHHr4gDGDqPu4KkK
w2u3+mwb/jtKDJEKc8We0obnbbh1X9VNUWmHITCNjy5Ce1sry9RXTEtwGcgRAtOor23UXOYfW2Xw
buHtD+tQNO4mSQINT6qgRAMalr5XiOD18gAsLRkButYkgMIod54ZKccWveJw1A6+jsCEk9gbVTSP
wi0nFbfkvi7xo73c4tKUUlKRFG4w4VLnAGJMOrEKNAsWjXFX7Ormz0Ln36MtUBEAnQwnFIHY89G2
E8MUSunrBxPT1sr6x4/ElUNpach4mfP7fzOq5jFnYmEXFFiuOCj9Icy+ap69xooCKaK7puuutLU0
WKdtifPeDIlV5abq0Rus29JqH2Ngc3k65oHX7wE7bUI/b6Ls0n5ILUUcShu3IwVp+kel4IGMZrXY
Ou2g7owaJSacuPNVZSbFVtOzP2Sd/P4NPKg4hLlHpnTB+W9QIoEvoBUYh1zb4kSdby/3cekANqDY
T1kVSZ5udk6VXR77Ydobh6J6UP3nDJP4ch/grnu5maXJ4hgkY0+YpYGRP+9FlBexFXq6cYj1NdpY
uXplqqale5IC+HeUYBhRWUXUg117/v22qMKo6CrjMGmL169g+ergL050rg8bMgY4dSw6zpso6jxs
MTmhCXkUD2145cJd7AHHDM5OqmkAiD3//ODloMbcxDggEF10xtoEnaaNV/qwONsktXi0CZtQdHar
y4K3rekx29TY+xd0XNJwu7k804tNQJuxNRhAkpfheT8qDMoIHVzjYLpbC5GDAEmeJPze5ldeRdPC
fDfjJ+3MxstC2xbRKAvdmBBI7davtpjbRWG3DpBB0/J6Y+O1dLlri1N00uRs9JCM0kGmmMYBqz0E
js1xh+Li5SaWR89WAXFy47wLU7hwg753WlbBBKsKCmub+vp+7MIvioyv3L6Le5IM4P9ra07VR182
xBt8MA6Rqu39MSAT+PFyb5YGjLsd/A5m3hMU5nwt4KBWGJk+MmAjmt3Zi2JCIQmuzcp0Cs9XAoB1
BoumBAmP81Yq9N/ixB7lAdc780MNhX7V+71qoM08NjmaSs13r83TPbKnuKEMGB0FGFlExmOnSzJI
XSxRkC0S3K4cMq4rCiJyrcQjmljZoIWEV4n+AaYXnjF4Ak+GtdUWyVe8IlzNkwfCEPP7oKK8PPot
WjnDEAET6E3zc46X+NpLqBtjupptW70QL2jpIhsr8hK1xcx9cogKczS+PO8GGVb8GJuf/pCHz2IM
fgij9N78FCSn0UIDyHL4sXY8xPcEUhH2OVm3E/3YrpDxxPbIDeN/Lk/e0vKwp9w0QBITS8rZ5Ydl
pVVneWQewvrOdu7g813+/tLigGuAGA9RsvEuxR5SzUR2jbPIRViyrJQt5ZfbUK/+Ikw4bWbq5kkY
G2uZXgcGa1At1g0KY39YHPp985x+f+rmyfdHDJW8VPB9g0uhfSKb18i/uNwmfAB2T4BtwMmfNzEJ
oadlbumHMgq/Ilr1udAl1oZoy12ekWmjnG+kCQsHcohAHPDynIalKX3dITiOixGEw1sHocKVPzS7
YUzwE63t/j7ou2ZT5t0f8o9/j6FJhAN1DvLEO36wQPpYjLklD6bc5cXRNf8sx/Pu++J8AC2MoiJp
ufLgDw/8Vbx9KjCc31wevqUNc9qL2Ybx5Sj1eupFgl/KC2qZlz+/tF/gFP7GdNmUImad6FWgvqpB
J8Z61Zsf6/TVv0aGWGwCFAPNiEkSabaWk7BxukL08jCMHr4qqEjgzDdsVN2/stKWrjneICb8T0oR
71D4Ss6r2/BoCJdP+UJmN9i1nRt+Gz3P+1iUY/o3U2OjMQBXnjU2v+qyyuxrNPPYpO5HA534L5en
ZnHmTz4/26C6Uaut3fN5TVtp90hO/sXnudx4BDA30FjPl68cByczZGYcOvVWonV7Dfmx+PMd0FIq
1AuDdMX590mSox9hcRIPd5nirUrv59/8/v/9/tT+yRFZiSFV8SZi9HH8fHSyK4nVxVV78vNnq7ZW
6/8h7cp648aZ7S8SoF3Uq9Sblzhut9tO8iIkmYw2UhIlav3198jzzaSbrduEHWAGGMAYVRdZLBZr
Ocfs6/ki6V6BwujoWzoozHVJAma74JwQK+FOlOIY3PhAh55w9CpyUxlbq8q3LQD33r9Kp0KkXQZp
nhMD4AdOsLjjYBdTlIMWdTDRWIoctKVjuPB8E6rCixICUvRHi3w2y3sQxIOF4gMa4IUHWD2M1kDW
uQi9qYpm6ImD5/INAqXyIxogdWHOPdvIkEhP1cgAROzoAlBMB4VAekzRFj58IFjAjCBCVZTM0A0q
aQDiRGc0bMQ8BrjoNrYg9brvQXB6fZ2WvB/ucWTPcecB2ePivPkMHYe+86jFAOvW7OTTAFpxPW7v
EzAJf0CWM4M24cWq60TSCJwxdgaAAcjC+HvoA6DzNkVj93aiHYp1ppVY++sCL+0MQQQgCTFgY7rQ
UlKOgmfSyBnyFSDpQI/p2gN1PFJA14VceqxzIZJHmSjTLQLel8es3jIWAtn5z74/K3nisUhaMQvw
8gga/+7qQ94crn9eHqNBQDL/fjREzNMHWCXJlB2XAjvUznBhpN221O2w51oQ1Shz8Ebcsx6owYOt
o9kIvdVGV/zQJtXA6qUNQjKsjLyNDJryYDNQJ7Q2A5HEo15XN5YNSsgxBQ52wQ4RuBuvq7u0W/gg
LAKGpvu25D77NLeAhi2sR9GAq32niruWLM6YOyYAFAlIBNkvGImd2Cwp7cfB6kENT1bAK9r4gPa8
rsVlwsHQT8TIw2kp0/OGTBWCSA1kSFvuROzR6o3iZUgK8zFOzXwmPwEwzFRW49+gCUqO13/A4jJi
LBKFGVgMkHrOjbJhGgiGmWY9gupZL4awaMbVn0mQQkzQPSXIeeOhkTyPKUAwb/7s85JriMS/CgBt
CNVrTBJPCr8wW5L8gjFOlkjyC2VlZJ4+uRaqLmhB5xujwaN9Z3/3OlWme3EzECcDTseBXXtS9QXQ
BnlSdHgrOf4PcpMYimZfY9GokaVD+xkaLBArn292x5Co4z6yjZH53IoXjhyKve2QRnHR28RGsGUR
EN4OqFMj3dUZmxacCg/A+v/AjgEVFeMCuM8vpiWBLzzyOkE6avpZ2HhvPL3/80inIhfpAloBLSTn
SsaAkGVRC+znQX/Ustf3lmDf3CzKVyiLg5gGZRXpxOR942UN4onHHpUjsL0p7HkOmSRrs2x0ayFW
mMNmIvk1MJxa1POm6DFFBolaP6ad9g2NFAG1p4B3qgrmgkWgIwJtCjMcEEaXJGW0unComXP/MebR
CrgMBQFFYPTOsvK8ZFgqVEjnEAvRriRFHzF0QyaHPFpBB7qJqn9/PQOgTcjRw10jaYdm+fM954lh
VW2psT3jLz9H/nzdohYWyUYTM+5UzA4CPFqKckUaR1ZejMXeipDIWxXWN79TiFg4+WcipLu7ZKB/
dNAQuHfQxvFo1QrQqQUX5jooOtpz4RUPVmkDiChYhbo024N66yYBC6xtPKZ0j8pBqE+KMEclS/L3
dEijtNQ7tteSdWpCnVD77iWfhKqhYyneOVNK8mZG3wNJSgi2b8ufOFKYokkxF/kpHeNbl7BdTK0k
6MYqHDKQlXb+OzFGZqPGRBUOzdsw6aUbG0AzxOKG7cE1WwWgObludMvqnXxfsrrBzlhZiZrtdUC+
R0eT3Dv8kwOOKnDniOSmstdO+smOFe/eBUPEfKkFWzGAOIUHw/lJwnuVDC74HPdJf1utQYJyXatF
45gbotCANecd5qN2EgP7oGtrzaxg+0z71IFsISqeM7D36G61GmJFgm5JFXceGEI1AhlAuXO0Lg0O
fp4YTmEApym6oJNWEb0tOAbcokgxIvxElVPuvsIovA06FIKDlAyBIT7VyKJp9tfrS7YkBJmSuQxh
ISFhS2ZO9brru9Si+6QLMyPM09Wk6ipSiZhX8mRXqtSpR5Bb0X3bgaGwP5Lmrkap47oeC48D91QP
aetzrheMM+gR0ZVDQL++ckA/qirgLxnYqZT5V5yowglD791o030/tmGZ/9Wg3Ss2f4KUwSWKjVk8
oaey5t9yIksfwZCgpZBFJr6LLX2tGQZIVr1g7Kpf4LPZCNJ+N2OOQeDxEWikhmJFVbpKHsKrWOLb
mUv3YwOsQmTwanFf1eA/2tmZwqkvbt484AkSejg8+TlEU04Ts8fmDcCWJ9YDKAl7AzzCCjFLRxaz
d/+KkWM3hsKKgQoBDDExAz8DI7epqE8umrqDsYG5h25uwzjfs9TUEpZwE2s2fBMAqxzJD1NXOLnF
xTqRMf/9xC4s5otcRAbdg30r9cCfvIEtGqoLYkETzJyjl3UOHGZlJCkNBzcfA6drV4C3CKzBxfTs
q3B6VUIkz4CrQtfFkFP0cDzk6V+DeVt2ih6FhYYYhOknikhbUiDJjVYshCOV2LrePag9EWc1xiZJ
Q8+/I97XJvvA3QqRGByZB81RMpDioZpaRZ3zCnaGiqvTfimjWxHfjRPIiut71/sq9J2mg0lufd0F
zpenFNufiZVCo4xqmRfFENuADHGChaPkOoTmGPSgljE3oKlXeIgFS8RTApHr/HzFDSLZSO74uYGk
T7436Qo+Iuq32RQq58wWnixnUiQjEaRKmwhj9HuUdGaiTPum6b/XfrVKMyA7qvDsF00S5WOALaDA
e0G20nluzcsMU7mF+behH43yoS8VkYNKhLRPBegPqVNCRAkmwPRnxtb68PMDpnCihbQz6DZsGPVw
sPDk2BnFNzt78UHEU3V/OcUrzW6LSOGUVDpJmzSMpMuqMqN7vfTWVfW9acDs2ivsbVEI5pXRBzhX
++QEg2Z03RiRAd4Vk2fRtkO6sfA+osiJDEkRRsFfLNoJ3pWGBdjdMYith9c3Z0kNPFXxujBnGE85
rivAoEXQ7JHvh+SJFkGVH/r39+QgR4/kBEAuUBu4QNQQ/Whyg7X5HsxzbXpj8l3ZfY4GVXfRvBiy
xwEKPZIhSJPO0DHnl4SGUQv00nT5HgxrvNsx/ekDK3Xyfemqy/0KEJnt/P3htUu+auUvIhT3w+Jm
nIiQoizQrfZOn405XqurrH1g6cq0dn+mhRRIuY0QtGR9vp+adewbgZUDi1vlixf0QPUHzRYAv8Wt
KZeLLXcEzaDh831Bmo0x6quK3HHQKL5bFQASI9MCpCaMFco3G6hZ3ThyGr43BKjEdja/GRPFAVy4
VBCgvVVjgGDqyJWmTosqwwAtD0y3W4FGOhd0Xaeg5NteV2VRDsAY0CWEPu4LmNRE6/lQFmO9t8Fj
I0Y/ICmowwCIr8SVXdoaDLjMUC0emqRNyd+j1M6yqNXrPS/yVZV9T0GaJgpTsTVLgQ45FSP5fD4U
YOoTPRQywMqUZWjHBLye1oWxtc7HdscSEgA/CnNJr9dXUqWf5DLHWuunUZvqPUWE07sPzAbboCoR
vyhkhr+bwXnxupcyBx53YrecsF11N9x2ab+dhmNUv7tcC3B0XCzmPCM4k2ud+zNbiAqDZaLely+g
Bgm8fYRu0OuLteAyCTJlKGrjjCK8kPwNWoksf/Bg3n0+3vgOXY0WV8QXKhGSv0G0ZLUguaz3BjN/
AgHzLxM9fte1WNgNFIJ9dF/gCjMvgLan1GxBS5zw/ZjRXd2wB3PkG5uo0kVv6WjpgjmTI5kWpSa6
GvGi2lMK+GeMyvxVd563skpm3edeatygf8kM0S3nrUenj8C76JFPwvZ+WZ3u7HmsO7sq6bvjBP53
YAEXcUC4na171/ulVVkbWP7orGq96u7sidGb2o5/ZSAnDTH9/exyboeNlRVhMxAQsnfwqZ59mAD7
vdW45+8qX4ueQSRvfiJxQl9sAyOVLng0g94BoWE0mhjwbDko5sFiGhi1DppGo/XDAuTzu8Qt6g1P
ij5sYmLvRsanTdE5oLse9BjEpJW1QpGhDDo/TZ5L0M3eTMzUw6Q37BffpmKN+UrvGf2ODR41evva
8aINI9dtwd1d+/irr39OtIrfEaMC3zEx4lcfPMsr2x77PLBbq8N4yPyfcWbTdZmuk/KWEJHfevD7
QZ347ee6tIvbnPI2YIJWweBlSHINprZtdadZW7XWgpMSJJAx5f7KaG2yvm5jCw4aJxDcaPNpQWJc
ekUZXAxlxZNy75VfgZ/YTEPA8WpShcoqMZJ3HqrUrXIWl/PtDK7cJP+UYFyn3FxX5i2PJlsynjGI
ldCpiAMjnfsxiWMNVgIiO3vydpGd9yFHJ0NY8CILHGvQthNI/VYmL9AE3IFxm8x4ckPqGrfCncHI
BSYXLdGm9xisncIWVAd3gyvy9dRx60kwKwuHyrLDdNTR72i19cqMBQ1L0gzHQTj+tkh7UA9zjp3k
1fdKpL+6tsi2PSiJ15pO2CrmBFSjvsNXujPpYTWiGowqEQkoMwtMZ6JKZJj93o7EGBRgjwka1iWK
p/O8CherhDAGTsUGyLTciV+2IyFZrxdg0vyWtTe2wdctv7eTcoMpIEUY/hZJXBMmbQnxmW76tQUi
xfFbo2FMtwIlx0sxzAZ/LP3PulNuGvvvTvc2afklixUmsWR4iAj+01Vy0wC/takeQXyPHjMLDOG3
FPyoveIyWJRioWYF/kSgicvNND0tI057kNtNFENooVFt8zZwVMg/S/eBhxlhlPgAp0LkW80F1685
tE6xb9jaRCcD35SN4m5euNXQQPBbhLRc01QSMMy7xT7xjnn31fcU319aKAKLA++gDfZO+e5P8qpB
oa8p90762R62VjgN2zpTsEYs2TcKr+jWQrMPXrGST/MTGutI+YP/lHzuprvIjOFqXmj8PHQq+I95
PWTrxgMQXTu4FjHNKVm33ZpWYecgpfXmHHUZrwb9Oe5vm/FnKXbM+abwb/MvvxDn6qgVAxwGjxBJ
HJ/SfMIAbrGnkegCt69M1BMKp97ht1VAWMAcQ+K0yIAVRQJQJdKsQP/Yb1k/uEGkaXSH2XkjSDIt
3ZCeJWD6bukmdwgFUqtBQy2pkL7qPbd64lyMR8OdYrC1+95D4/DiSW/4s5MBf9tuxA9npO0zo6n3
XLhutkJYPNwMBlKlqdMUAGgvSblqY7//WaeZCAudR9vRjRp0p3dlUFdT8czMvlG9lS/ta36LI+JD
VhOt0DL9iegb4o3WmOzzKXT4loFFuw0K61WxDxfbcC5FOiVDn3i9WVuQQkKH7SJ/df37lwf9/PtS
hNyADw0IQJi6a6ab7jFjN0P/7mv/TAKRGiza0gQkYw8Nev2WTCiyBF3/q4q+vFuPOaRwPCAY4jKW
H7Jc5OAUG+J4L8qADyE6YwehuMsuHRagICwMJtg47fMYBLbqJE8/diK1q6TVAM0ZBb73F9dViE8L
JoWCO0rF+LwFKdKLT7cjPTcNK3ocems15nd+dvD6HWtVb5ZLVwJNTuRIUbhhaaQrmB09Uu0bHjCh
5u9NHzzXPgA9+DezVCzcpZM8Fzfb4MnCmSQeTD+GON36wrLHKNmO7Gtu32fWqAgBLq0Zo5d48BG0
FAIzRJ5SiThn05hH+qPj7jBj5RUPSnzuSyuYReBinKfFL68VN06ssrcK47EwQ/ARrEXyTiJLbP6Z
BLmtayI0a9ibhPSr74a96uJdWiQ8hzFRhcHyy6F6Q9Qgmy4GDLwDUbTNnaeKjTut7LbXT+TlrhMM
89rYesQQyFlKV2OVOfoE0kzjsXSLXcTEVqurv4yIr0EH/5k37ea6uEWtQH2CRij0Z1/MjUzVMDIg
XRiPTOtunTQKSKEHuv7zupTLkzP3rqNfFcBsgCSQqRuA/gMk1sTVH+tkuMt4/9R4NcUdOP3sI+Sw
p+lAElUgc7mQ89j177e5dHzcuMgmv8CbmWe/ClySJg10g4dVf5P4qqzjpX6Q5c31n0W65thrDJ1n
UbU30ZzvjnuuvVpolKSWdZP594YKTu/yMM1gs0DchjnOiLCz6ieeofLtKcWCl/usRrbWSB8ywdfX
d2xZBDrdgW3rIc0prR6bqOvGXl7tASXUYWQ20zaiUHIgLEoBYzIwbRBygqLiXJGsTssUQ5vlvr7J
4nss1QeUOPm8fPU0SVwNqYbPO9/v/eLH9a9fXjvYhbdAHBOQc+L//McnqaG1ettU+7gRDkrQJQu4
AANSGWn3qOOvrktbMmeA0cBBg3wcMbO0ITbSNKkGyrh9XGaoau7yOg6EjsxcFmq4vD8iDOjx6I1c
AMG308JqaE2rfcFvKD06SKDHPmAUeB00RAlXNYcycswM3/CftNlKTsxZQwBCNBfSerBBJtEUxBo4
Kb4Svo/dA2dfY70JOvb9uopLRxbdV3MOf948+c4zkr5pRY93gV08tll3U7csiGwtFMMuHbbMVT2z
5/25UPJ3Gkd+V42R6U3GCEb3BhG7Nt4PCFdQL76ulEKIfAeKuBatBsK9fdLod3ac3fSa8YlHk2pw
+w2hRtYGISMiBgt91BcIY1Ues9igXrGPjCReEZYm22pMQZ+VuqMGMrexfzDykqx5q3/NupyFduTu
weJNV73VkcAoCu0G4DHJihXkgOpgvrLaOFtpbBJ3XdwePVqq+nhkVDQECEilnPzm+TyfmJlhssYx
QLu9Rx/Etmi1V18kdxE3Xn08tmqrCwHtF/j2sAPayn0WlWE7qbL3S/7u9CdI/m70o7xJMyybPn3V
tFsrihWRnEqA5PGcDnnTZNaxfXG8gOeKzy/Z12muxjpfQgyQMVEhwbsvebFypk8Ve2oh57oRL+pw
khCa/36yT3VGMIqhQ0jGwtENE9WohEqJ+e8n30/LqmzorIRNwmxajSw0s/etEwozoCNAyfd/AGJv
PW0nIlA7YUMEGEPAaa4z7a7wwqLfXV8l6fa5ECHla3W0Jek6uHUO8Qu6a6YyaPGMVnHWS1txIUTa
72kShd8k9XBovVWf4d7Jfl3XQiVA2uvUSJrOmyHp7OGb9oMWf3/g8zNvNSrCgDWRi6gJjJU0JYD1
tCKgbRNkkSqdsajAiQRJAdNGcaUpICGtQvPGytcfUWCG+kX3woz7f26rbDTtYkqa/lBNPNRTzI9s
rguQwop/dhhtS/8T4EmJDE5oR+wIAJXEe6A0HEBAF09spQ1BSRTvWTnR/CbLRcbHRBs3ngJywFQO
CMgnMbYHWh8MZx13N1Z29KttZ94Lz0Jv1jZO+cpx1j3KjZn3cl1T6cKfpc8YpLircNnjFSdpWsVW
UdZmyg8mhZvvONBD2hCWNyRJUMUA7lbt3cLSooEGPmDu5rzMPLpjJvAHvzoYrAyaaIdhUQ0AZDVP
gty1FE5z/vUnF/KbdqfCJMfPCe4SZpHqYANauyxuu3ajNfuY/pUnRy+3AnewFD5uaT1PJUrrSYEy
2iZpVB2ign5pEIKim3QjmvHWst2Aa2NgTv3h+hYuHDZAuAP7yPUwhoIc9flpSBuf+4NuVAd0DYx/
lYqvL3jUs69LZ83qNLNoPXy9+0yHl9G7MfKtXxyvqyC3M/+zUSc6SC616f3Cri1IGcddnwNdMH1t
4nTV+n/XoDH2/UAbtlFz29hUYSGqxZM8lVMPhLkDBFdt2AJt/53jRxeKSdeq1jTIInF8H7xfggWx
imxl/v9lC0eGB0P8OkbaLPkBFCWsEyC2Kg8O+Zrye5Pc1vmP65uztEQznCEgsNEIg5LUuX1R0Xmp
ldDqQO+1aYUq9J99XjJf3cssUOay6qCPQdd96YCW+QEBDtJT4FUBAbw7W/hJ2NH2umFrmlUeRvvB
bx6j2lUIWHJpxEc/KNwnEEblKloxNlaHUbb6kAJtbkizjcDUT+5UQdyQtVn176tFvZnUTPflI7UC
zjQ5PQB6iEKIBFTpHXnSyihkJV21+uGdvY6zGPSgzC2Ibx3SsmXRFKAmFUoih/TvGA/cn2hYv74v
C64S6RpcBG8l/IteLoDcT5qYKD/QLMf8gGbfln2+ztp20/vGqq4ECq6NQuaCLZ/JlI57jgk1PyKM
4wH9C4WlVRJ/gB3gTIJ04JnhRYXZQ6tqRNqQbXKiGjhcMLczCZI9s56UbcahQ143QZJu2i7Q6y04
uz339foOLTgXFODQZ/f2njXlqf6GaN7QRzE/OMOBCDyZg1YFKys3pr2Z2YkMuTURLWi8z2xcmHVz
I5okdLQj9dvAdx/t6DNDFYkDiEp1Sy+awYwbQqDdPMFw7hL0snPzyTMRF5BVRLaWWF1fOMX35VmS
VJhwaDW+T8kn21o1w6/r31+4lB2kw//9/b7kM5MurQ03tqtDImaOGJOs8vwei/VnUszzVYqTruzj
1IIUFjbJjW2uIoE2IkUPgmqtpKs/NzVOWwJduk4ACKy8j6psd10RlYj57yc3AAiU+D/LVSXrBgxN
QnGFqbZDOvOp5jZ2aWGhpgbULWuN38ZaMKlOo0oL6dxHUSR0rkOKF28ZDc1q9WerNPudk1Vqy9bU
i3gOhfD0DPwW8C0DbrKX61IWvdeJ6Uohed1UkwsAwuqQ87DT703tKdU3WfaIvrnrgmTEgX88y4kk
6ZCXGM60LIZD6IOgJY3RzTRRGhBDoIk7tdc5iar1lJtb1ElviNYGpt+80lTfca2877vYDLvE+3r9
N103FIx1ny9xVhpRlBVY4pKtkyIUzX3+Vaig4OWUnqQ4QD7OpUycpTrNcaKiFkOBCH5oEFVxu0KW
rQ+Sik4Bwr2nHJu9TpOpRm8zGYIWvV1BTGJVJ/Wy1YJ56K1pCywt5z/GSFyf9xzvvaje5OVGU1Ec
L72f4Qt/C5AMyq8qY0IMXx0yq37ycrFObW1LUuT5GmNtm9lOs/1NBwDqHlqaib8BjcC25vr+I1v7
+2dI1jbp+QRCJ9xjZXvvASuBVRZ6RiY8oFWZwOUT9J8kmbIa+Km969SQNNkvU3JX6o9FsivjO6Gq
7C9e/79XVn5Y+l5Ut22Hle3MVc4x445pVoXnXL7+T2RId0we5X0RAfnhwMsRLGRHt3zg7CHVP9nV
fa1v+/jHmIzr61u1GHieyJRuHEO4AJ2JYZKoCTw7fh/oSR5qbXzT5OXaIO5zb6rwAVVLKd1AsUlE
hZwSAg7/3moeGEE+4EO39W+zkC4hT3DXrGcRmmWsjbrdO258M5bNpu69zfUF/H88zG9Z0lU0xSMI
0riDyCB5EOZfzD563ksf1YEu8sCvfnbm0R+/UWcL2B9FBL/sQn+LlvyJ18Qd7SwYZWNsG7HR/WMR
rfN3NgD840IB7QQgAtT6ECWeey2NWuj0EhP2y2vCdI9HSai4bWd/ID3c0en3W4KkB4kcM2Mxbien
BjLpzi5Dp3rONbR9r2PjbmwUs8eLbvhEnOQlra72W9frce26AcDdkei7bhKq70vur6J5jF5pLBjP
t69CdYkoFktOQYByLddHA4uVGCvk0erHNP4VpUAcvo/Dj/C7ne6MjBhDvbQzrFkVx0yCgcZBorgq
Fp3B772wJJ/HqWE3LgYJDhrdtPHB0T8P3c0fbcfF8C3thiRrsWAlqndPXTYotntZBbTkuJiJAZK/
5EIrk2XD6CPEsOpd1HVBS7axco5k2aZ+C5n/fhKQOkPpW1TMYXW9G7PH3tl9ZJF+f1/ymJ3BmrYo
8f3R2TjpDTMUl9uiqwJM4b+LJDmRps9LhAVYJKPZ59qtl3w1463HVBhhqr2QPInnozxB8nmZ0M/j
bAsXYZxiuxdDDrRDzt1X6CV0JYuNULrr0YbAD2RYa/3febFFP21oet9KvBSub8ryov0WJVlWBz6m
tHeQc4iz3Wi/iu5LW6JQ4ClencuL9luMZFuFh1YHjyGIauIvbhlq7l2eb65rolo0ybxMDFDkhYsw
oxf3nKxB6B3YyW3UkND1P+RRfmsjWdrI0cusvyVq/ICiKQ64R/1H9mVGzQESJqZ6fcnKWF9pA15U
cPA8X8XWPSk+lfyT2yp64JfOPIB1gSMJXjEDE8rnZ37wADzUAgLuAKTNdtjqqn1fDDhPBUim7PmT
T7MIF2Fb3+fsR1sCpb4N0u5JeHun+ekBhabsFEot2fSpTMmmOcbQhpR01cF1NkURRPnG9Nasfn2/
vZ1KkUwahaUkN1poZmqvfNxmDEzOm9RYvRdq8y04OhUkGTYTblY3tEGiwI8OTPS3nNcbCtjKAEhl
iqh2KVY/lSVZtue1DisFlMK4G6L0KL+dhrU5rHr9kZjH6wuo2ibJxI0hBoVaB70ME3i8oC3eTcOn
fFC03y15nlONpEisaPXGGiksvKGBV62sEXnbD1w86Cv259Z1jPbI6U0DzeR+TnAjtK5771TVk4Fh
ihSRJcBGP8AZCUqt/2TJqc6yjeIB8xbI397EOx08xlkwKgoeyz7htwjJJ2jFOJmsRdaEsK0hHjAR
eX3fVd+XXEIbp3QaszkrQ5NA59+b+p0NSP87Mb81kBzANIihzRJI8A7WFBhf/+z3Swe/RR8pmi0Q
T7Jy6zbr4iNX8ukWS+e9ZSBscuPZnABN0764+WNd/UhV033L5+L3Gkkn3UncNgOie3WIy0eWv+jp
k9at/2yhpAOejp6HbjYcvWHcxFaoKsQvZhxPF0o62o4e5Z0fYZvbPF/xLF3F+UsCZMCiugOyoj2w
DciGA+L9sDGlbn5K/F+WtWHvbRW7sDbpLVY2GDXyYhzJFk0cIt7o9eH6Oi47yn+3Chg/55d0XFWt
Fc8PGNMAKBfYtTZD8tnIXq5LuX4swVJ9LiVCeDaVDFIsvPSsnTUqQkDV96Vjb7hpT+sKbySTh013
Q1X8qIsGbVnzcAQwKwAIe/77gYzkElrVeOaxDhS3VgCwqR9RpYJ2WFTjRIykRpka5uhauLWa+rFO
XyNH1YmsEiA5r3Q0M55gpQ59hbtK/HLLLx/Y6BMN5h9w8s6biOhFN0ADNoAhLGhVPRiL5gq4EMwf
olp+gbvWGRn6r0bEEAYLszqg7tbQ1rTfX9dCJWX++4kWpkaQXm/mixBk5IOx7p2vJUJ+6qmKlypB
khfzuyLtkgjLFcdD0MTPdvHc2XYw9i/XFVrcd4QPYG+EW7JkOM6xF7k3ZXD7kwZUZhv2i46t6yIW
j8h/ItCfcb5mZa7TNJrg83UfqZ1gil5rVX3guhZ4U5yLYF4XUXQqIoD8CcpD8eu6AqqvS4cv8tCm
D0aC6iDiJ3Tn5QpHq/q8dPRqrba5WWALNG9bWDtlqmvRlE7Wf5Z/YrORsMw69WCzhbslm/Lr3lIV
o1Q7PP/9REJcdYy7cyXcoeGYPaCAXKpuo+VFwjgOcFDRUCgnB8G1hK4lB0qgGA7gBCUH6PK1jgMw
E0oCtE/GYOYIQBkFZN9hZFnA0wEDzHep+9AnxsZIgRiYdiujfPLEj8m5zaP7qrECDO2g3fIjp+Xk
d0j3utULTpuuwu+IHkexcZsvaDF5vz0TTBbMc2/g6JRPS5FFonC6nqG3yNj5tFjZjeLELBnEqQTp
xJTRxAAq0bHDZP0dlw8AibJ0VYfMhYx5WBC95iCkwHgD2uLOjc6hkdl3Y1Mec2Ck7pIydu+Q7fFu
qtH1w+sLZswx3Vke/03WPLU94xxedF8OuafrtJzKI8OQW5YVwCAJC9asWrZrm/uWWgHA/MIGsDGl
yJ/o+Dml1c5Ii3s7r4LIM8MmzdEQrys2cr4E5J8FZiX07gDsHrzm0hLUtAXqUtXxY9x4geUCEiZ7
Bmf01sh+CaJ40V54ESzBqSzJi9CuJtxjAz8S8poAV5JaZZhkZpAqJ2yWNvZU0vz3E28y6m7OOcrJ
RwCNrcckw/Q3A16PKuJZXDwAI8zkG2h6lJnO4dKZ05acH/Xilw5eB2Z8TmOQYUzaqgBWwnULunBf
WD3fm80UvClgrpEuKO5FWWpaY3XM3fLFEeldlycKI1WJkM4cgOVdW0Px5xiJ8keukV0bRYo8zYII
8OMA9A3/WoAXlHbGHjvuaKyojiIHOswrKVS0hwtGdiZg/vvJ1qPgYBpaVlZHMwOSU38Lr7EZen/t
qO7cy+ImhkRPVZHiqxhFhzTHkOcxnz47RnJv+AKkFIjk6mY1lRjJNDaZECuLJtvWz4K8fm+pbqZS
0mf+BVB/XiJ7g2HU68qkL4/WVAAwP8hbXfHyWbDvucd+pkVAyypAaM/X0mOV4Yx1Uh2HAUCZmTkE
EeB/Ok1D20LjREHZ5AqJC+aB2Vw02iInheYSGd+CaADByiJILDQTN/SPQRV9LwlwdRN4OcQEfIo8
met1lgP6Iac8tuLbmPB15zuKktqCAWJsGqPawKEHv4e8aCLvRBlFdnl08NzV98HKSF+ue4L5/pZ8
NiT4BkbO8Q9urvNtoY7d5UOpl8fUwWgg7wM3/Vk4zZ2gQ2j0bmiQ9TAq3l7LWv2WKbmGfBAWtV3I
zIc0FPaT0J9TowgdFePcohwQnqLXF0uHnt9z3VhXtaQTLYwa3Vb9MNXrOEM3Xl95XQhqGFXKauGi
8An6sdEgbaI9XobaTpqWUj7S/Dj1HOUWuu7RBMV1FeLlktUh5sRZBeigjkLouVZamxeaH/kgbHZu
xlWp4mNRfV7aHDNOphZwOtmxonXxuXbs6hbwQO9fq7c+bwBQzPMDAGk6V6IemalhwCA5ij7ZaEmx
dk17XRud4hK6DJRchEeg3QFZN3A15RNaW0MJbMVBHDFytsqs3Zh/85Jbx7nT/U1Bf1w/SpcrB2fg
oD8W401oYJexAMBd305ujAhwHOOwRZt3qtDm0oW6iPVAAgb+RDSwy93xnVe2bT9pFfpc7I3Tv5T0
PrNZYE3fvHeScc4MOWeipKMz9CmoOCqvOjI3wLg5IPfevVYGWiGBqIQ2b/Oilh9bNLcaNOAeMxb1
wTxzHjR1oVivy/MPqwEzMlwzQYAgU3LCrLJR6KI9imSlVxu33g1xCAK/d6uCyYg56gXZD6Ia6YXU
oJvRAJJdcoyi3nyoh4KtHXDfKUb2Lo0L1E5z/zWCHcDpyg14Dh5hUx3x6BmD5c7KR7NVY6/eq8i5
COlMEh0ItEbSgtw1eWLDodn92eclxxJp+chFjM9Xb1ZL83ePVeH9iAkVYAqjfwoVYzkcLBzWDYKT
Z6Ot1t1j3LyTmhOH4lyAdChcK2u7Oq7JczMUwSSQcXtvzVYSIEWBtQUkOLw2yPNQNit06wQ0yKc+
QEpasdWXV9UcT+CxYRg+4L/kAYg07/WxqAg7FuPdWCR5YI1IeJvvN9pzMZJFjUMP8nfLY0dzy5Nh
ZeuOQo/LU4E2OYwKIcOKFydSJefXiDWa+lT3fn7EwHFAdt17Ad5nvoQZ1h2pSBxxRHryljtRlFut
lh8d+hmDYpnxLW0P18/FpZfChfFG9Ak4I2CLSotUNEbJckCWYy8ERm7D0g5Fsq58FWLAwlqdyZHO
X2ZEdPRjyIkcP6i+p9k7GZbntToTIG0Gyb2makYIqAY8lAc7NNL3FmV9oFYh6YHmJs+a+e7OtzuP
uTUands/W9Uab+UVmYz19c24OBiQAKoUmMt8YwDU/1wCI34JfqN+eLbblYhXsbfu6+11ERf7cC5C
Pnt4amWFm0GEgcrcZz9XPIovzEn6vGROmYj+j7QrWXJT2YJfRAQz1BbQ1JPcSHbb3lR4uIaCAop5
+PqX9H1xX6tEiNB9G286zFHNZ8iT6URuj89T7aH9QxN0H4iH4u6+jdkKrlhoN4Iu5oo0mltpZicj
rLAHReXQ81hrmlsaxhyHorSJmwp6fZcLAXbGumbG1J3H184+dPQzHd/aNbWX6xZgPBW4otDLOreZ
XvVk5TBPbbfXQXpQbsbeesy60jfT5tPUNhvb7H1FoVtzNP8UaA9TlbUX9zrL+27fQsJMxR1z1aiQ
l1OUuGWmnwaInAlLCwzQrkKXEjU8vzcfRPzcjU+siXxt3FELDw7b203Yrt3T15M9TwNmGyIjBP1p
0mRzcBqrRdLpJ6eI/GbsgjrmgYMev3y41wmYB6wh4oTOLKZbxoiW6INQ43LUT9ab2u1V6940hvT5
+ex9SNhMIKPuucDnjX7YAMofN+XK6V3eMtgvBkRLke+VMWlWqdSuW1oYQY8Iry+8Aq3jlG1Mgn6I
DbDCwt7mvQMRjTUU+vXdhLn7YHkOdj4Mjk49JIAnUz/V6kM1PffRo8te772bYAKBMoanEw0pwksT
aPAs2yLW9RMDz5Pjp1Nw+/sLG22mZwcHLMaBIFm6XkGUAjkg+Oyoamyacs8f63LvrGUeF+YJbxGS
mxgCJI9saRAmVYyYgWr2pFT9gSndEzOG5xJ05rfHcpU5gVLN3NsNCmPkl6AgeDlXaRWrjaZWJlBi
31rzYBl/GrTgUHKs9S0vgUhS15qXr1+OWWsAzOMqjinoqKWBlQ2oakluWKeCxX6lvw7l3W8HlgWS
mXNWAVGzIe2wqXKqoaSxfapBdtpNXvEdSgq4l863Z25hHLhvwUOKGw9s6rKUtWVMjlNwxTp1BCza
vrEyirXPS6NIdVIia4vP1+qrhfRLOq3UHpYMQI1hBuxbmCy5YFWVhFUqpdbJrgrvt5OulQIWNvCc
8lNNos7VFHmdU0K7Km+5fUqHzxWj4IjQglV26YVBgO0PW9iEPvK8Epfbl2QTClXFYJ9UQOlJ4fPo
992rDHERxN6o9c4y7fMP+HBdjXrOtKEvnZMJYeU4MPnKTbwwACRBMPsQ7Zx5FqTzl+sqOHmRyztl
aMZBXXGTbO4dANj90CyESwRGsBqXA7BbUvKBWORk0KDO/ZLf/VhdfP/KEaR4qDjyCSdVe2z+4msE
/9d3rQG2bWQ+5xcdWprS/OcEws2NrdFTnzGvJNMLGeoXp/vumCu5nOvtemlI2klm5cadrcNQEm2K
B2XYJCsGlkYy02zqOqRn4SpJBgbdibuoBCe5SUD7n3yzzc9R52n1mgzW9Y5CLgo2EGKAUAOkz5cL
3qBhW0tMEZ0n08/pY2yuRHrL30fJTYe6D2hepXFwMeglqA6jMzKDabdP1ojIlr4PrwpZHOQpcLCl
Dev2mKTCYNFZ6fPQaoaHVCvWarwrNuRNm4OXJ6p72BjRw9urW+Ks7dtrC4CmI553HcjMzm7x5SqQ
LCFKDurNUxMAfN2s7db59r8oeCBL8PHz82b7cC0ZOstjJEXc05huen3wjUz1jfalMRyfGpof3R/u
wR68EZDEwt+98q2biImy0xk5Rbm7tRuyXYmJ5+m4Gs+H70vjscnE61xQjGfyjDKg7bN6/3t3OQTp
XIC9PjO0FCZ0e6s0nljjYpz/vzwEgvM9k5+BVlV+T+k01NHkpMpJnwa/GOF3Fns32vf0hdDobg8X
eaIPtqQsyMBSXg0jbLl1iLQwydcIORe2LyAsOur4CB5Rd5Tib+p0DhGKRU/ul6SL0Oa7Jl68ZOA9
WgOWE/6BXBNUI7MDuXNDT/VDYZLNZKzx3S+cEPOjgfkHfDghFVAVdUVretKSdBe1DiRQt1YWVHpg
682eGu729ju7sIMv7EkH3lYGzm0IyJ64pf6O03bP4mw/cv7XbTNL8zYzQ2uotM+cd9JBaYcyr1iG
YUETEowf9krudvHzYDWdNXZRbJI1FJPMZAALCHqK6285Gv7zu+t+iDWALgLbkwre4atKbc+0urTd
nJ6qDkipbanf7dWaiGfBazyrc1ynvpjZjq1dE+tkVEGn+fxORty/YyUDVTjIMuL9k/OcXQHgQSRs
88Sj/CU1+ZNutNBuJvdW/eeQ7IMZ+YDHVdG3CA/B7ROov1T3bl/k8vNSktOyYnD4IMA95aCBLBnk
Q6BEHFl4qNZIC5eOBcR6TdxWEB1Ee9rlMWzAUJUUSWKhKXH6qabkGXpTz01yJ1n/38syqwFAJQcJ
Dblq2Ymmdco+tU9a1/h1se25E9w+eIsDIchwzZWZGUl1ORBwZTABSidsrGkKSlGCv3Qzrl0iS8cP
BI//GJHeKFPNuNl3MAIieq92XzN2bwFu3lcfDEhRpUhyN40iGGjHDO0UifcvHIULA5L3ptYFujfm
aQJ7WUCeHXJ/PDPLlum4nFCeRtZW2lBqwRMzpo5xMorp0DNlM4mVyHthpS8sSCutm11LZ5b8E1Xe
xnpT8f39WwmXK2Ss0d6AIp+cc4FXIXS1YfYposNBcahfDCXEyVYepIW9ZCE9gS4KABkhuiztJb1m
4NxTqX0S8ZN5NNc6M5c+jwyog+obakpIuV6eh8yu6dDpuX3qky/uUblTcGc+0MiqQK8UPXhAD8sO
SFxoRd632EdIFxvf2fjz9mme11By1hwNXgeZ8UIQD5UuwMggGZ+Eopzs7zZEdjVu+8Ia/YKs1dWv
u2aBEtM1PNe4AKEoIocahebwabJa5aSyaaP2mzx/VMsXUMIzLfUdA6Jw0KS7Uwp7nj3AL4HBBEmg
A017aXEmvVKVMp3IqY/eStvamELseXR3IHhpRPIRI0Odkmg2klvHYsvvxsbOY0AJC/BOB/y68v4d
DVWJJzD8npy0fTbb6jmN1U3dZc8gkfXv3g3Ig1tIZNjIGkNc/nIvJ5VCLDFxeiIleOM95a/R2bE1
GOZCfPAuIAznB/gKS84Xpn2VTqyl5DShK98hP207pPxgfEm0NWqghQtsPjM4QVAPMVyZOEq1WVPh
BUN00I27CsGaVqFZrtZ3t2ft+gYA7TLUMIARMwHtd6Sb2KiHuDLp2Jxju/bCXq1WnJSl75uajfw3
QJ3oxpWekkGxrKnosuacG7+znSV+3f/zLcji4A2xCYql0lPYQm9rGKDqfCbDJzf2teL//L7086mY
CqOq8f3I9Z3P4su9vx56dnB25mgTB92UHqmeTMM0UBJ9HtVDZW3ru/0EB/AcpFTxwALuKs89yShw
Uw6rzt3esbMNqdaYpK4X9z0GQChgQi3jGv+nQ3FeM7PyDBw/iTcqvTstefl9yYFuIMpKTYuXIAZK
nzOP5eWKgetDhpkHbQNygkih63IN0E21aHLzRpwLIn407eiTbu5IML/fXufrhwqvxnwLAo2JW11+
qGL0D6h5x+tz3UOry/BHII0pUAkQtg1uW7pekff3aRZtApINRfHLS5BUVdxbosFx7nYlgfTMyiW7
9n3pumB1pzCjwfcNaCY6Hvv9//186UAMlts6vK+bs4JCs/V9tNbAngu/H7BIiEviIQd4UW6Nsfta
lNRVm3MGRvTqoPVrBZMlA/AQ0D70fiLkBFKRdyabxpqfk+xrs8m7b3dPEKQ2UI1B/I0FNqT5n2x3
tDMhknPrBjVkJFZeg4XzcPF5af5ZpMDNKvD5gFvfy0Pe/p8/X3JneVYbVOnxfR10Mz+EG29vT8/S
77cIXKZZfBsQSOnCGEdNnyYlTc483pjjTqObQV9Jcl6npICM04CwnDG8CFalF6ElmRtB5joBMO7s
ssJvqthvEhA4u5DZBhivX2vfXdhRQKcCzI1bSr2G2ppdwavJjZOz2qteHh+q7nx70q4NEFDaoDyN
eAgVUBmb2tcUPbCKhTba9JV6ZnN3JHb5+dn8hxzeyNIE2SR8fkqGrTWMXqE1HlPtlaVfG4V0MnDi
6wLZi/xcekUSTGuUxvPOv4w1LkchnYwJRI2IlvB5bo6eZX5RNmP7FYjiu90lpGpRxkdABpcfBdfL
yQLAEEQZjA/nqhCew5lXrTxFC9M0FxLRKIq04zWYqeC2Y7WQIz7bvtm+cv10915CuwTqrBBVRtgi
B/a1Mhlul6n9WWNPRUb8OMrvX+c5YgEsBGLA1zgllEyqcazJeGbsIdrFd6rDIeh6j7r++bzkUMbJ
EMVRh8/r9lubne3N7fm5vqDgh4HGA50gFkIc+XmoxFgqll2oZ7DyKw+FqmUe8mnQFm+aapXAVF5r
VIpnHVcAdS1chgBqXG4mkyO4y0pjOpfa4RPX9reHIp+I96/DvbNMJGuBcTYuv25rYz8lopzObja6
RzDyi1BTeL2zS7VTPJ7S8k7fAy4NCldgc5mL+MAGSWejdZ0J3SCsD+OvEBGLypVs7fV4Lj8vvR0x
8PkJtAf70BiJx5qvuom25m28VmG6XpRLM9K0pWpcaZEFM53pC9ebyMoOW/v+/PcP1y0CjojUDN/P
oUBbjo81X4kq5C2MZdCxfXE94YpCmC3tKo0ihO+Gvgu18qyRAJK38b2VMcmEnG6JjFhJK+RQQ033
qtJfY6NdmKJZDgNNPWQ+hrITmBCjLVMj68JW3bn5E1mr6y59H2AJVEZmNAKgo5dL0CqVVjQs7kKk
UcFHl3ivt0/ewvcBA3nvJDRwGjRpBXQQNrlGWtXh3LrI0HGc/bptQM5yYP5RO0KwjoffBMpL2qMN
62pmAaMRWuKgUPSaetQ94K1LlfNtQ4sjAeYfCQJopSLNeTlTQB9znGjahAxC51Ggrbgea5+f//7h
LKSOO5JR4PM9f1P67+a91Avv8/Th589H5eP3IW6Y9z2+r6rftCpMwtuzs3AjAUOBxC/S7HOPtOQt
K7ZVu2OatyHoYb6Xot46veIprbOFuMKK37FwqC9MSc9eZmQGKhZZG7Jyq3W/Od8UbbRiY2040rYt
rK6w7QHDgcIjhawj35DSU9hKCCP75+9r8r9Jk+8OyI+wCu34bThUvccKxQM3kDdZtZ+wP1p5aNja
sJYOCxy9eaHQOnHVPzjaop7aqEpCETn0u+YOowOW+dQ8xJyOj0NSjg9c6/kaycMVYBsDnckwgPz7
m+dOmk5FJAB5CCcJqyo1j1o12hSvSe6AnqOHYI1D/vRN3G4pt8sngamPvVxpxtobXLvfKlULgUCa
TDkUWupsW1lOtPJOvGOUPrrM+IHwV1VkzOESAjgvvdeElxlP4iwNy0aUOwcdqcyzG81+EHlvbEYd
TLCNa4I6sRzafemi6ZdrWrSFgsw3ADbVvzo+QWtLEcpzjpDdSzhJAQXNyr9un7KFrX/xM6XbWkPv
ES3R9xLWY/zSmvlfCpQ+9M453DazcBdBPAq3NpiwIPzmSmaSpBnIqOOW0F8dbXO30BYm24FQzdyI
C4QMkR3LiTWWPVR6FTZbhZ6JCO//9ejDBGAJzQnXFeBY17LSrMsq5J1v8cDq/fu/j4opPAo8moh7
pKsu6ztHLbu0Dk32mOzb7F9M/sfPS9cbTWqrMGp8frTOVvZWruQEFtZ25nRR0UgMNMRV3+WYMaVh
ilqHlRG4ySZyVtKUK9+XK0FlreQspvh+nwYm9foVf2LhBHz8+Y50UPOGiaIHYUxo1vWBtxBhJI0/
Ts7dAYMGb1F1EHciJw2Z5cvXMimrsSlUqwpzaz8xy5uqkFmVT5Kft/fSe5ZHunhQCYLwOtw79CnK
RafcoHYZaU0e4tcYvtu4hq/lduqTguvbWGHEFyB92nDcXI8xyavA5kOHuwnMuL8Bpa9OTjx8M+iY
/ZlGlhwhotGfizJmO62L3GOZOMO2TvCiqNGQ6d5QGc7a5b6wIqhmzH31cyCKMvXlVPVKZqqRm/Ow
a/uDyUd9X3I2BRU1vt6eqyVDaLxE+RcoHgNgtEtDZlZkDmE1D2uRd59GQbpHqI+lr5Mm1poUFp5/
rDrAlCZgp9f0DoY7cJYJJQ/TYd+mh0g8dex1FCtR3MJRmZEdSJfNHRfQFb0cELL5kO3MnDwU7Elz
t+la6/DShH38vnSTlNCDtN0C30/KV508l8mLm64cx7UhSA+7UbYDWmBhQtV249GugttLfu2voCUF
YQMIG+CyWDIGhmStHje2MYTM9HTzGyqLqr6J4p/T79t2rocxt76giQv9VcacXbxciWZimWOBOCYs
kj3bpNXKbbLweQC30OcOBJ2BIo60ELVeMrc26ykc2j/xvrq3ZQDKF7PLgocUQGzsJWkfDZ3VpWpE
urCGAoLxlt8NzvzbANiCgDNFfubKH+hAWmhbvA/7+rfu/OZ3P6iA2SMLhwARvhIyZpezX40T6nLK
iGRJRP10B1b7FQPXBwEGZpcXqLBZ/Vvapb2TRsCXlkNopZYXVaGrnmh2bx8vJskEeR2gQsCR412V
ngyOJq3EKZkVNhD2xP3XrGRDr+8kqPqBcgbpMZCloCB0OUtTy2M0/2R2aD3V6hdX8E1Kio2lvd0+
Clf4kXkcCOBwGjBls4cj2aEmbeKSOWEVh9ov8Dgr5rb6042/wQW0j4oVz3vhaMDaTDSEiPq65t7n
MZKYI6y1MRhLwyL/F8uCwaBujUIaHlk5ATFFxC3UIW9CrtneMynX2gsXBoDvo+qBKg6QI7I32EF5
pIrjpgkBbPb1DZSYVjbvfDlceghzEQ2bytXR5g6I7OV6gGXIYehNbkI77gGdPDbsWBeP7mfli0in
ze3FXxzMB1vSHsszJSYthS2lQDKL+Up5LxAUuwuZcCC4AGhFSCgz2JiDYtpjPTWhpb60tbF3084b
HA00Jmu6QEtjQfIaPDmASc89jdK8VTxDCFMhs/WjsXeRs7t/qhAe4eIiaKRCovzy8xECViVK0jlD
4LXOxq7v9tMB2vnwfWkpCi0GiIsmbZhPj0ric2cFeL20reDeom0HkcB1YlEIA+JTXdqFiflXMX6r
49+i+snV79nwx9LWJIeuqBfnZQe8HrgdOCTg4plv6A/ZJ6tT+gnsh21IBuLl5kZN9vXrCDbJRn2z
uU/4IecP4mdZ+mL0exok2Qm9uojf0LJ5e92uOpHlnyLti6IgpNUVow1HR0Dm+6VTvo/se6K8pHxW
fLCacIqPOjvfNrvwBOEAg6oCMFK4lTIxKSjZjSpLY1xDX+vvQCMAM3DbwNJ6gpQQ9Q1smrngdDnD
g1ANxQTZXeg4zaZk+4pUh26qfN3cZ4RtC/fbbXuLA7JmXDqIH+YelEt7qlsyXmukDqllHSuFBoMY
P3d302/Mq4XwAtkI0CbMN9OlmX5I8lIXCL/AJKCInbKG7p3/v3y7oo8Tnhk8TCQ7JNfAnEBPoES0
CtXqqY7toB8/te6TLY5N2WzvnzGA5Ig919JmiOHlUHJh0jbSdQT2cWlsJrPQvXjsSwhbOmtUp/Ni
S6MCLeHclIxUCxxOyZRFrcJmQ9+GPRijvubpUG+0+K2gvRHoZbRGCr4whzMoTEehC3V/OA2XA7MB
knAy0HiFSgnMJAMr+IOr7+MJlHF3R0yYO2yH904RPIeSIx0nTmx205wwjTa8afzOtbzbi7Twarjv
5WaUIRF5yJwOtUZZFo9OE9KC4mEK4mqt02neUfLaAH+GfYANfS1BThKeDIWS92ETZVvw3nlOMryo
XbLvRnJMneLZNsrSUyN1ZfstjQz4PWDH3hkL5ZFx9MFEne62YeoM+2+KfS9HBU4qQqh3jkod7aAy
CFTrh8qciqEL0z9KvFXX0KwL9w0icYicI4YCGl+VLgJdjUZoc0xdOFDDc9qvkDv2o1G7f/nnEAqZ
T+DM556ky61cDQ3tDIHUJPui/Zx+3Lu3gCpGKy5eAfS5XUHM585NV6DUGXZd+gif7hF5uJVX/XqW
Lk1IXklb1C6tcd+DHLL3p8LdQxf8GTpKK01P+ny7X27iGSCNVAxWGkGz3JXUloM5GrxmIad1AfGv
oQMjPDV9Z2pfHFIcTO1rVNZBrUcbt7Kjp5Km44+IJflPFzILW5LavTeAdmRHW+MHWGTAB1LkZtDm
brQl3FzDWl0/juAUxWrOeGhUqGT3I9J5b45TxEKWZLvIrHxX2+XTeOjc4WDDaQfG8fZSL1Q8YBF3
/Mw+N6cRpY3UdiUnIOxMwpSrmm9qqVfoT17QCBIkqug3Do96T1eIESSuDZxRZPyqSnOAB5J2m75h
7Yp7cH36Zwq8mTvQRPb36l5TkjIZRafGYV4fCl+kh9vjXfi8i30NOg9gOuHIScPNzYlpasxFWPY/
OLpdf97+/PW2xsX14fOScwPyexHXAp9PmU8T4id2H9hrN8z1o4kCFUrgaFKx5xZU6YbBvumoW3fF
STWDIhcBGN4CK9k3+soZvZ6rSzvSI2YOqciUFnac6tQLiEH8vj1ZC9+fzyYAo+B4RngijYPYGUfe
LGWn5pdtPyLUuv35hWnC5YVg2gVw97pTt02cXu1QckeuzP1mq+M2+aTE1Q6v1t0eJjoJkIRA3z92
LCRsLu/iqEzdkWUtDWvlU95uo2lrJ3efClBkIaUMeBMgBGhyvTShFwYZBOK4UzRsxM9iDaazsBIX
n5duYzM3y0In+LxSvrk/RbOSO1kIZXDJzNx3DiC28+G7/PlTXaKsiU7KMEk+jxylXHVTpo8FfXD7
57gxPK6pm6b6Sey1Evy1xweCAbgvQGyheHFFmRBPej+VTpqGFiioJzG8gVy38eLerby0MV5zow5u
b7qFAHJOxiMdD73BhQBS14XIIMeehJDP9Mb6cRKpH5N9F1uBOby17tZUnqEJFxj6AwfJfK59JQR0
wlaA4jYbfT37evsHXS/t3OcCpXRkfNCgKddt0gxMNBPtUsiYb+toH62lra5vvMvvS5dECQ5WoqZt
Gjbla1rnXt2WXrrKvbw2CmkDidQiKXgp0jBi1kaUP7RVcYOVcZhSmDhkox1ZY52Go+tXxWHQd84a
3HVxEOBQnINQhCHyIY4M5I+yakzD7nfibom2kohZHMGHz0uHuEb4SzhIxEJkqTpgpsECucZQdcVj
D67dGZIBekZsKXgq0jr0ls0jWzHTkI0PPRFeY22z7gn/OuY+z9IgzX2nfTWnrwNd47dcOMrgA5qb
peHHIeM0D/9DZia39MGqXJGGOnmy0i2bMt9B8KYe0euzEoEsmpq96jlBgeqaZMrUO5QnzRILJYKI
Bm3qUbpPqSe6u2vQBu71/xmS3IVWt8rcFDBkaq+ueK4P9599e/YUZjpx5LXkPd1XXak3/P3st+m2
X9lwi9NkG1gONLohJTH//cOKVH2DlnCrSkPF8KHLrrwYP6DUmK8pTy7ta2SjUHbRUHRBhe3SjM3M
UnATj8c4BA4J9M4DYcXtiVocyf9MXFXRCy3TO9tOwijfYLUL/dVlfkc3fDWovnZKsOIfLEkPeUJH
2sc2SUKieU2y5d12hCjtvYq38zH9aEW6CipRl27euUkIEuO+94q1UvriKJC4QYoDkE/iSEuSqm6v
qHachnTyDeTEBy/PDlax4sAtLjxAekj8ArSPBqPLhQe3eAHEg4VVgda4HX1xhgMY/26v/NKdDLrC
mdQfoCqYurSBeKc1RkvkISTVNLbt1pDDSzP18fvSGPIKLaKTVufhRD5bIABmKCNE6NdIieLdHsl7
Wk4KdcGlitQ1MuUg4ZSnS2QZZY4bFWHC49pzevMbj13o5+i+KtDB0RZ7G8i91Ih3uWi8pjS92kg2
tXNvgyE2HxpToeqNKwdZXjnBy7iZunaCUrtON5Wzddd84YVtAUcYDCxIU6PPViZ6SdOhLUsry0Kd
ixdB6a+UNIdsYHdHP4BuIF2I3NqM4ZC9ej2rgSpPapiJf/2w1vA0C/vu4uvz3z/cnWyqKnSpVlkY
659SJ1xriVj7vLStjQHgqQqJ/JBMb2Rj88+399rSEoAlAG4APMq5g+Dy1/fQd4vGpk5Cq4WrcVas
871dvPMm+mhBGsCENja9LmcL5iYzN/3b7QEsHMuLz0vHMu0MxpoS+FJS7uth03TPtpUEVWGvHMqF
fA76gpDKRJ0DaGw5v101k2uldZKEdvOUDPEhV0TQQ+icQTUrC9Fy/2/sQQ5lxqEY6FCWnuS6g57H
YLAkLLPYA7Hxg5O+6cMnxd5QcdD7tezR0jbDSYcqGhRsUPeQIt9kTDNrmGLAZZMt9QB5ub1KS9sM
OIhZwQrQo6sHINLULhs6jpc/E0HuPtb566SfbttY2gl4wObc1+xcyIDauhZmFYM6JRRO4wuoNNPu
DJC4n6ZKcNvS9Whmzk9gFea+9BlTenloOrMiCGPwnOlptdPzz62uQUTkz20j1ytyaUTaAKNdNZBt
hicDVLjPjbNZrGWe14YhBXx0oEptDrDAux45oSMhvl2IlXzHmhHJwbDrOrfzCD6fUe1jcZiKR3WN
4nzRBEBCIGp453mVPDFtjCZQ8mA5HGU7TZrXg26E6HdH31iOD0b0yzUfIiJQ94KRPnlj8e+KruS3
lweBuGg+gkiiSfM0JaZVqgPmSdFTv8pKEKYAENGs+XsLCZx5HP/YkRsAEKe0kGKA29p8TVrPTIO8
3A3N1t32jl+/QY5aX+sAWID3XJqU1sfSu4mBhyEJWV57yRij6efQZU8KsqrASBTaloOcO23uvg4u
rUoLZgz91PQDrHYz12Igxr3DPfN+yAeSeGh0BgEm1CSvpMvGqnGiplAwnX3kDfRFi3/dfw1AupQg
uJwh1HIJVzGroo2ZwhGaxZ5GP9F45TJbumdQecIjA8QKkKHS6ky0R4I9KbNQEQ+UKIGbt7vbQ5hv
qkt31sQdCSdJAx0RbmfJwuCM+gQBdx62TcBN7rvJk2gepoT5hN0/mLnMhTwxQnEUt6Q4OcvQSWKL
PgojrdgY8aMz2SuDWZiuCwvSYEg0jbxRYKF4qYyNcLa350p6xFAxQhMnao14XtAYcgW5IySvp6Si
03GoMub3wto4efZERPKrzdY0WaQr58rWPNQPnispcsOgBHkXRUxH16h3XTWE9r1KHf81Y2M0c2Id
DXmXZhQRVQZL7ekIzTUdsPbG54Obe2XV/7h77hDJouYE1O672O+lIdT0tGmko3I09KdJvKXVi9H8
qJO1AyOnzuYBuWhRBvMYKPIQVEjPv1E2adn2jXJUCx3R5uBNQMWR6TG3Cs/MKj/ptDyoqsF6ihVa
71GXazdup6xlxCWP9O+fgaAG1XVAwq5oGpVhLEyeZcpxajUU7zdRsekY9RR6QkHPE+XKzlzYLYih
gE2f4R0u+GwuZze1bEXVdIya8YfEfdDp53aNOHPFhKzVTEqmWECsKEehvijpV93e1eZ9WYL/Tto/
o5ChprzNWsuseuXI+bZHd9dabnNtCNKrA8oLnNkKs9SlBXSeW4803NPXxNeXlh5CkBCZQn0CuTTp
SJlqkSmZ4tJjY/yKXe5r5FPfHDTlkYBb2I3uRKi8TxqYTJGJwjsED1tyRfMk1o2I6PTYT98Y0l1l
tSb/9w6N/PBGXJmQfNFR6USrJzABbRWAoTLjS9rnD31ixUeFi2xfj0DxpU1RVR5UCT7pJEq9oR1/
GIMVKAKM0NQICwaSrslt7/Qv//vb0JaD/nmgO+U0SGUkwowopUc+PRbO0zRk4DZbC8AWLn5gWdD5
hhQsqo+ufLwqMGfUo+oex+g4Hc700ahW0iDAnuOIypP8wYb8OnZxwcwarZpHfXC148jH1M87dfRF
TyKvdnXuZYP4BWgV2Xau0X8t7LLY1IPhHJBSFQEIM77FLNF9oGhjtFBaTqDVmopGn8L2rZIkQZdZ
HbiOa+NBTzKxL1W9PUR5p/hAfVax1+hOt0MjWIGQGUccEldq67lqa3smj+KDxdD3WhrI1I5Zh7Ie
OgX3DRclAIUMPdYW++50trYZ2i4PQO5kByhGetw2+qBuXSUw546NyC81r6Bq2Nu2545dAZ7wIfbE
RPxM5dVLmkSKN0YF4JBVjhPaQQnQYKbtpbpWe0IzhJe1Q/XUJ1r2pPdOv1cHpu4SYheQ9yGZX7RE
eUbD2dcydyCeXbhD9rWGmp0KyR9eBDzSxsarx0rZlZNoNp2RWJsmjcUnKAMbe4NZzlsWxcaOgG8r
GFvWPPQVZQ95YfNnrVWaB8VF6l3NGLgJHLU+xrGj+VonIn9srWTHFOcLGFCMB9o70O7SnfzBnOpk
nxKr2rWZKjYkLusXtGlpQW0we1tkoDgYGaE+oxb3yzLHfGZ2E+QKXmKK/Mmmso1821u5um0cZQgm
N5uCYYj6p6KJzQdm2MKPWi3dDzoVmyFt9cMU26oHvVZyyPigByMxY38UwxAMVWt5MTy+JzFWLRao
7Z+oC92NweztnTqp7dlVFOEhq0iPlZPQbY9GsmMNHjYPrA/M40KUHlZSC0xVQYnVoi8Gbfimpmnl
VWB29bVYVT/fdhwkB3U+4OhkmeWO544NOBCXTxu3SVkzgIaOA7P8mLpBSscdSEufOgoGLJ5qa0/3
wisBgzjkyIbgJZUzkprWRACWNfYxYa7HlelsKuozFCz+3B7XohngY5BzN22cTumZUMWYAA5I7aNu
lmiN1/SvrW40u0K3xP5fWEI3DUqhOqRWLOnZ69UyrYtRt4910ngONbZkdLZ9uTZvi5ck/A/0beD5
u8KAAaXFugY6YEc0yfpOnEZ+r2WB1g1fklZ/uz2kpTd2hv4BAwBw0RU3J3MtAY8yokcCBkUPV/aj
ydNnRYcyae4Wu3RMA42vodwWb2hU+TGFM+GDHCoJztq04w096t9d4eWb20Na+7q0SpVBpkIp8HW7
4L6eJIHVrpRBF07S3MAIgMaM1bjCfAFGyclkDfSoZfwBRCU78HsEObEQtsI5Vpi9su+WRgQiKDQ/
gWeYoIJ5eXJdp0+mLm+xSFP2VwvJ6Cph/2JIyC2BugD10WsNoVGx9bYzenrMIfDTmOqTUwBAq/0u
rWYTK2TlkV44si4og1DGgm+Hoojkag00p0lWaOQIqrZAmZqX1EJtcVqjplwzI7lbSdJ3fOwmcpyc
I9PBM9GDwGQthb20GT6ORXJpmszo3XaEES07Fv0hE54xPIk+0NcaV5aO6gdDcmOAaJNp6FwYAk99
77z2RWhnkVfEBoBCf2prBQO1MnfyrTrZjVKxGshpoyOfDSXZNfb4SPFm3j6si2YAdwVsAYUHUCNc
bu064nCXIGt0HCe/SD5lRqAoK8HQ0nUKMcNZTAAApys6tbhvhelOOkaCLkg0E3qieHCLxNe18PZY
5pWWHU90EDrQ/AXWGdHj5VioVXa5cCJyVPSnpv/D4M4Z7KGiG8Lgc6qbFPob/5/F/5D2ZbuN60y3
TySAmqVbSR4ydBw76XT3vhF6FEVqogZqePqzlI3/bJsWLKS/mz0ggMqcisWqVWvNQz/LbRixYF1M
YdFvxLZCVtutjoP9T+e3QV/uqYHijT6s2FzchmejVM6u0yNmrkfYFFYe8gLcZfmbA/6hrsq3TSbC
Hpymt0e5uICzMvesAgLopbJHUB1AIzyl8QGB3qTzKLFp0MffWPrzL+ygVAsuFQAXUZG6nM1RtgnP
Nd8/GI0TDZMdiOof8Ght43YFiLLkz+fbA7sRYE9DbXHTNck1k0Car6pJYHibtFujSVMT4O+vObDY
odUNtxFAt8peRNU9M2s5OIfaMg+FsHa557yKfsAy2aeGjRugcLKgaKgIREp3PjN/3Z7MhYMNUPhM
c+agJQNEpZeTqfE+sfU0dw766DZBLpMSbBKsjzyhrTVXLnhgmEKn4CyairhW2ZGcN6QrkXs7ONqX
adgnULssubNPjR+dMa3sxaVhmdA6nDFQMKf6K1Qwm6r0qHPwu+bQEIB7TDOxttKiye72BP7bIqX4
E6wgkGuIzJBTVtfQ9DtOUrtHF5gXl8dRc7vQGGI9SJM6rL0nW8qwGk6azEIq6o1w0o3mgN4i0Orq
d05k+SUF9gB6BG2t7wu/MQOgEGoW1rp1FDzpHxDtDVuSVzzKsqYLk6yvpgBBWxvaVmlH+FW/R673
n+Iy7d6yTK82fKTFXS+66i6lmRM0fu3sHCvxH6mIkRW0JfgwbD+mQaoV4glEsuazEdMuLJJ8DJ3U
5cjbTfYuNlp6iEtIlIx9m2yMitYI0kq5SfJJhgmx7VNex84dFHKcoCaWjKqSJoFjl0U4Wd30KWH9
jyLHL/DQ7XHfAxUXNrirTij6xPseQPB7E1m+EEofU9Antb+rBDE/tbLxHt3c/zqZcb8bSlw2ic28
B6+o6Q4t8uXMxTw8JBlvEZUmvfGFJfvJ2rI+IKUuHmykZ1A58rpik5qaxOPUc+8rrjMAVfDkZwTq
5aDMIIfRtcZjDiHwVz0pjYcmsclG09CUyQxOAtoN5l1VJQzYsxgj4rU53dNCYBmqJrsXPebK5b7/
yusW6Z8RdIpZEVdbCPMCrSgr/Q7/BXEt3iVhV6VdlJkooPHGTAK85kBU4DUicBPTCVgrxlBarRFl
LgJ5N566EC8biNaVrI30Scg/3eBquyJOnZCYqXef08r+JIVt3Ys665+cgdMwEab7KOo6C2OLaXsu
e/0N9H9gqjTMAdxz0tM/F1kdrzjJhXvGB/kBGkuA1INAiOLBeturrLxx7EOMhrci+6x1v+VQRTHn
QdX/qADdXTlvSuvN+/v43KBymZrUtjQNpKwHWR/q/Ntg/ijip5TubRPoujJoyBTKcaXvbsmdnNtU
XBfiqcTrQI9/yKd9IqPaDuwPcuK+DwvIVxtxNho9rho9U9aBLcqOXUQlbSTxQo6rFU+1NAj0XUGA
A6i0ebUuXT1PDHManME9SPOXHpsbd8qD0enW1mfh1gRBA7jVUF0BQkXdEIPR4bpDb9CBF7a2jWVV
7kGlSkGGV/4Yus568GPT/JJZaGYYHd8I7Z7UUVazYotG0ApS9m5zZHnrfTxQnnkj5loMAOtXAiR2
z41siDG/theURIYCbnq1CXlxil30TyJ3irK2iikFnjwrBj6PXbh/0K2cQK3KYRuTl+lfXHDodgaw
BKQks6j05WJqXaaxBLicQyL+SCjOt5G/Rra2tJDnJpTQoKqy1hx8mADhhpcF6bAG+5433NXFiUIs
3hNAGOJ8XY6hZ3GXpU5mH0hWfnN6gD7jEhjGOCVvdt0gKmdJdNt5WEveCkSos/Y8EgPoqrk0mSCb
zOk0eYfEYyKi/dRv0ar2hXQZ4Iyp+6sZyzyKjdzdeKIHH5WAll1bAJsgU6MEZZ+VPDmdnQeoc7Bw
Sst0m4wN+YTL2EHVyxg2cuT+Ns85udM8hkZNUSNNz5wSOUwfKoVprt+VlcUCpCudh8RpnJ2fopl3
wK30lk602jia1m2tZE/y1p6CBGledAWW+H+8hZAX5cOxZUN+h2zqgKzkYG1wq5CtJO4UWdTTcA1I
XMbNAJ3N2lxzvivTp+I1nMEwxyzWvYPb2xHr4y898AyAUyQBcMO7eoSwT5F+ELTzr2cEU8as/gaF
IpXepzRLB3gGC0ahaj9W5ZsjnNeE+e7KkVra72ix//92lHeFnxAxFJPtHXq810eAT6xpratl4YkE
5d//TCjbz/AzLy2QBT001ZsBGXMbvsF6oYjHbu/zRT/0n5339tWzB6fbjklh1RhKIt46R0d08rmU
z7dtvMfQ6vE9G4z6dBCWPmYIPr1DBRJ3OwXduqOBpaoBr0n6i0OoCqMVARPWnpvpJ8ZIYJdtBFT0
SgSyPFjcC0ArQMFPjb+1phjxEmy8g9SyUKv0MGdNBCTxZmW8S4GHjebZGZIIjIqKSrQHWvBM670D
4XEUF+I+K+1A6tYercDfatv61bJxX079nTulK7mRpSEiKkB0gPQvstrKvmlJYcoqy+b1DDUSWtib
p9ujW7YwN8KAXmAmQLp0jEZdTjmEVbyDUzyRPsccolN2hcFp6YAh9kBrOYKQWSft0gaJWyIR3LqH
Og6o3LbJyiypTcfvnuLcgHKCbc2vaq8dkUUUT0z7lnsdegj2tvtI+JMXbzrk4Hp/33cy6OxPXfVp
4G3QrbWfqgizq1+hLJbINS0dJgyT5E9kYAGjXqhZG15+dzovLOhvPd5J+uf2+q3Mrdpnxgej1mvc
Agc3Lw995rw12Zpo1/LA0P8xY5nQnqE+qoH9taQBDooDG/hBgK8cbVM8tMrqYNfxVzvNvuPd/dLW
8U9meL9uj+99i6veZi4dQfZizq2rp5y6JG5svUR83JmChK2bQc1tips7r7O6vSOqNHS8pPicpWN8
aCgerd3UFhuHtEghxkkB9hTtZwNSyBCAFBmlSUz3ujTQSDANfZSNbr6pfOP7ONYOCsm+v+l8hwVU
EPImHRuAFqZlWz56Q1BXsY3sce6O0e0xvjeAXY9x5t2Elrh1RVsCbSyglqjrHgwOR9n9cUAm+ih7
x9i7RqVvS5bzsAM7cCimErF7W3vbKjdKPLZHH/tZy48uUla7nHby2IvYQQVzcrVvhKO7kTWd1oTj
zPuGEkK8TxAewZE45H5Aw8BOR7ohhPySFgLRIO7xSrce/RxU3wyNe89x3JWbShPmo7BRSc2cUbz5
a3IX7xeGOnw0PIMaFwwRKNspBydpW5t3WYM0aYGEhPB/1KP+dYKAR96WJ7flKFDGR+K1B4RbR12r
AUszn3x9SgIjm5AHMb/mhN+BdEAGwhKP1PtDZToEmrl2EpYOG6jOoNcK/Qy0PyqOzHHajtk2suHa
uCXW8+gdb2+E90YHdSaAHkMtCQ8llJNMxVNWetUaFDNR5MgDhT2wotYdkgTcerHMSHwj5bYygzYN
gY2f1tqql0Z3bnz++1nwAAc61pXZ+gdWTuKHL9psK5j3QW2Ff70kksV4YeAFc8VbP7C2mWoEcYd0
AjjS7jaOub89i4tX2pkFZRxpaxWjrePFR7o0ynkTaXkWuMUKVHpptmbOSWxcUDRdQWVsSjXQAhnu
wavEq5GX9xD6XTGx7Hj/s6E+9qpeN+qis91DCWqhrHOQEXam317VgiGcy4Ols80waPeFLDYTTb/d
nsalmPVsgKqUh9Vafs7gKA+DlQSJ+dV1jiXSk0WykmNZs2NcbrtJAC2pZxik8EJJA7d9KkVkrAn+
Lr05ZxAC8h94B6LB9NKK21At00ThHbq3cgKKCJV7EZh2Ea0JAizvi/8MzcM9O0Wssh3Z9bl3mKzQ
nJncN7eXZe37ig+itdPItMX3v3ZjOYOIVvI4S99HF9xMPYZcxhWpVexNru7w0gNbfdwFud8+tRr/
i8gdbQqzmB/IJ64QFLo1UDPhOKEFRLfzU/K1LVbC2sVR6MCTg5YU5XI1xaBVNKGONF1AQYzAKWUe
aNJYY7RaNILqzTsnOqgQlUQJcEUNAiYdRmSxn8x26zvRxxcbtK2zdAGg2Nc8HWAVM3JoDx2qpNya
zfc48VaWe+lczDH5jD2a0yPK3UsEgWJjSf1DQva+8QNvkQ3j91Y97Xmy4s6W/PKZqXdvd3Yy6Ghq
HDU81JKTTzrouJsuaM2Xv5gw1CDBZTXfNFehqk9Kryi5f3DJ+IyC8vPYuiuX9OKqgwAD2Uxv1mNT
Vt1vnDHRbekdKEFysw6mVbWKNQuKR+RscrM6wYOzyiF0GfwFhhoEJqg8gngLUFIV5Emnrud5jFwY
klWD/F2ne0Psbi/D4q4Cty3a0sC1f4XAiSu91508hglBWMgzH/dGn5FIz0sS1nUHNgyDr4ldLe4v
sJKgooli3JVkkLTbpDBBGH/gowyk/VDKh8FbeW4tJcLOYyTlGsktrwSWEgGaTa2gm9xA7579aV9k
TzpzAp+ubOfFCGBmqHBxOvEGUl8/PR5WAj0KeJ7HhkC8D8Tv7IgiaoNOpOa1HnhZ0zwU/tTsdEN4
d4iE69ePL+b5b1BuNKRqGy+VnXewWwnA1kQRZfu4qo1AcOOY2WLF6S2tI1ivsDV1JFuuukAliH+h
KIKkhyWaTcFEkMZxVCfjiudbnltUb4G7RHcrsoyXN3UL7RZDxrAzJMUTyFrQcVqXD61vZoE06XNX
ut/Lcvinje3QavKVSV064zO5yv8ZV844aSFTUfopQIST94nV7M5n+UpgtdQigtI+CJSBGwQmUgV4
cmFpBa9d52CTZ78ooym+74ejMR14ibprvjG6fhMbfqg7ya7V14hZl+I6PNjBjonUFSCmyvT6Xtsg
sQrrgFFvzSn/4/r1drLjKM/EWkpyKUV3bkuZTe6ANKiUPuAU4IZCIZrs2sR6NYrptW0ZBUNCiYpu
t3UHsptaRGW3D8jSWkIyEO0v72NV4wBAX+LWYJpzoMND89lsV+7Ntc8rgyMxtEUZxedBIRNsbfzj
9s+/Pm8GyiIgpkbVDZUytTaCSgUy+kOPV0b1q2j7cMj3tvb7to3rMcAGnnto7cOVcJUCrEcb6TkA
5w88YPYduHlvf/56r11+XkkAOqNRJtzH56FK960w2qdElI8aIH7Cqe5um1ocCZ6vWG/jHSR56TWY
ORmgkh2dwwQUF6gxAv7rtoHruxNjgegJomOgZfDAvDSggZbKLqwOcBlQNlI42+mfAY9+WT2Y3pqr
XRzMmS1l3kQ5pUwmgIAbRTKD9CN7jbDk+sK8HI0SX9KmbgfqYDSsOVI3KkBe2yBnhbqw0/1ezdUv
jQdJevSwIIWCniTF50yZ21J3YM5BMh3cm/5u6l9vrw5EVzD/lzkadPaDyQPXw79sqZfrk2jIBbbW
mDw7JREupLnMYp8bVRe1uK2bcLA7+y4xvWmTG3392ruSRgwQ7ruqQZOeROvm86AJ+46ILH8uiopu
E49bX1jKhpeyaMcdPFgPYjfNPiGa4Xupx9m+Mh0QjU7onxCkAbFEil6OIEYubcOJLjYchZ+Xpmiw
hjEFt+hA40fRCrkr3Uzus8LIIs8Bf77ZUG9TNC7bmpL3wUQ4vecZhzqyO3T8nrnyW107f1xYf2j0
jDy3Ts23ucH9DVDm3yZB2l2dMQl2YF49ap01bUHMZT10aHyXQSwkclOyHA/Z4CQHO294OAFbGQpI
Vm1tyn4MIEQL3JLqYVKZXWSJWHvyx6J/5H7KN0jhSwB0OGhSe1BRTmlfRg6odV9MZmWByEgZlkMX
B0ZK6caPmbkdkR49xR3NQyq5+xZrTrmNWZvvLWlruxLo1YdKMCcEMte4E671tUIxB+gpzwrGckqO
yC3LUEuAqNIbYEC9Ws8fNEF+JD3k74pGQ4Wum36Dl+z2Hlo64eB1nKHcINyE273cQW4LDiqr15Pn
WNpgfeUPaPJE64/12RubXaHLlftjyb8DAIEbCpgB5KuUpGLrNrrd63by7FK6zbViGzfJQ+auAU8X
zaD9HD2gAE5edYImLRicyOQkz9agd+CIoo9Y/EPffRwwg+QEiKLQ84oRodh5OXsScnWmW6IRrvTK
n5bd5kGrxyuh05IfAXkTrEBQDWddWaG6NXLS+Y12MEaUNk0W1NlKCkTZA0An4vWFZzfI11Hdu2qe
LOqmMGqjyV589tk0X2j+1c9enDSK13q5laHMhtAnDFcFOwSqB0r0YENWDUX7Nn9BmQDoJS1w3c3t
7bxkAaThc20UFyIid2VBLGASOssrXg5lpqHkvBZIrn1fuRChd2Wh+zIuXqxpY/X7ol9BCK19X7kE
ITvXo8MVv98Y9nzYriXslHMxLwAo9rGXTITggHkpe0noeAKLvMxemPddIF9gM6icpVb04UU4t6Jy
8zXFUNS5XmUvmh+UP50v/9vXlTPHrcYrc6fIXjovmobNRxui/52juZUYwHxwsKkxjxQ91hdXxcuE
dAeLxg+2MVx9X1liU49bntk0e3GtTS3BzxKionZ7ihaX+WwIyjIPkwb2apDcvxjW1qdR6u30NeyX
EuWqo1A7TJjMBlzoGAX3XPlrZJZ5ssQ4hnZTxRugJKb97SEpsdu/9vAyngMpcl33HSxb0yYoer7Y
wJGCBSpKhl1p/25sHhTm13pauxevDyJAFsTE8wwVtusEDjfinMWgu36pte9p0wdWu/JOXDMw//0s
A9l1NDONSmCb1UdH3Il+e3vC1r4/75Gz76M0mJTjgKMeT/upuFvV3rneY5cTpHjaMmFi6nxMUJJH
lRlJ/ynrog8PAT585rm2TeBdDMXZFrHdm2gAt0/gYYQqTJmvHJOFKYJcNd43qHKCr0ZNPro0KfMk
T5yTUT9Ve2dN+Pz6WvXPP69WzKaqqq2CI3Yu6+rJs7TfvsvuEYhFYJjaeZKtzNb1iZzb4+YsMDJ0
0FtSDn0GUg0EO/F4yiL6A6G8LMLRX7GxMGOQyJyFJudOA2S1LzdVniJ92tiSnHj1PAwbc00zZe37
Sngo6tQ1Mg3fp+apap8Nc2XF5zk4ey/BdaDRBeULaGMDvI78wuXvt9nMkJM58lSUR5Mk9d2Q1k+N
b/9GRu6PGOr7zmrp/Wrq9Gpp8HIDTQTST9hqqKgrS0N1qY0TNboTgCBBaQU2Wv+J+5bIX7cPzKId
CPSgjgVIwNXwarMbNI9AMTuFUnYjo1xElVUFx9tWrk4+RoG8iTETtiMvoPKKxkPnipyVEDEpdmAR
xkvarLa3TVztA5iYBcyRZkY73rXGjKF3VB9Ec+KaN4XoWxipP67shUUbQGEDQAHcL2gFL/cCk17m
eL0FNah4l7f7tw+PALLHJlK5AAXOjJ6XX/eaqmLamI8nqHnLbSI2/9PnVWIYTUrZZBM+33uP+q5j
Hw1DdeQP//v1KikMK2LTqSU+32rbZGNbH19efH5GcSGnjseAMvVZVkHgzjHGk3zUy71cw+AtbNCL
zysRYmY4sYxdfH7kG8/7ZLFPqfbxzYOSGyD2aFhDl6FaC3G0FEq/pSCntImD/H701yTSFsYwt+Kh
ExUEM9cwrLYcjKofKYH4cRwkmhkMuQhlvwbSXTgEc+YQse4sSHJVo7R9iGDgPJNT7kTVEHlryoxL
wzj//mz/LAoZJPErsF+QU0MOefpclNspXYkM/fnSuXDqCAgB7Z7XAWy2VwK1JWMe1K7N6eQYBf1k
6xNDQzXSTDGQdhS+Fsm+xttZXvcVd0v/SxgTQzAxMzQEHCQnp1RLi9CyuG5tysSlkJ/3eOA3Dbtj
NMlCKBEVT7Sh6S+8Wv0h4Bbpta3R+1PUub1zD5CC3KICVexAtTaE5lhm/0BZPTukRV8NkBdDz7o7
+E3QaFoSQta+fOGm0bT3uV1Fviui1hyFHTqk9/LILUY0kTZk3LAx0Y54K5vbLtPpzrbLLKpIjySs
CTb6LU3S5Icx0P4Yo4tXa+QQ2NCzCRhBmmhTNS6Uv8D9QvQh208+0uqBaSAPCbFjLWjrqa3CWrPc
L9yri11LWb2vOWvDmmbNsSrH6VdimfKhpBAQ5zlawbxUp6GnNWQ7Sb8OoDrnfMk9loR1VjaBl+ty
y3KrCVroPf4kvetu89KxToNZTX2gJ3YcjmOJNLI/6T+55w0srLJRHOH7CRpHnHpEy0XS+K89G9hW
uMmP1oq9NYzE4maEVAfaP03ckGrzp2FUiQBuegJ1+CbtkRgNRL7CjbBoAhgJNOyiBnOFyqN2QS1d
TBOYHXeYfsn36Vpz08Ilb6BVBX6BIIEGWMzlkUqgtlmZ3J5OtuWEer3l2pNtHIthjXtsyTWc25l/
x9nRRVNlOXGw1J10CJ7/mj5YqIKvQTUe1yOqyeg0A27t8vNpycBTrNWQm0UtOYugF/LhG/Li+0qo
Kgavhetp3BPPN0D/BEO21muuUnTNQwAdsQd6PaT4Z6bVyyEMLTUod1h8GoD//N7wOD7mnvs9MzTz
Sy4pD7lZGlDUBSkuOJS0aTvr5gU+Mx5i9MZKg4Tosftd29qLMXqvt4d/vRER4OIHIqkL546H8+Vv
q6fMaiuZWifTougd3VrpJnZ+3rZxvUMubajOve/Q6on88UlPI/+JrmFDFj8/iwIhoedZjipq75mV
iZq3a54c4AqbsISszl/8fhAc4Ukzcw6pl7hmlXXRJnBTCYJkzzh1bCXOuT6qmKAzA8oRklDaTfTB
tk6T/TvzzKBmCXAKEFxdS3suGoLWlIF2P/QOqT5BWhAWzGJhnbj30g87M/48jl89g62cqaVNhZ0O
CPwcMlzxxjsyM/oeuZ5TCd5aWt8z6Bux+vPtVbl6NuOlDxFnrDpAubjYlVMlOOVdXQ/maRrMaHLz
oByehHWnd58Z/33b1NIOA2UlqD4gHwSybyUObUrSt6Tr9ZMpXgftWe5uf14Fk8NBAFOM7wIsg+gE
74DLQ5gZQ6rrsdRPXTYE/viHi34H+tqQ8nvf+2U090w89iQJtcbdVNXD0H6GVmggnHozFSe9eOrb
p0L8NKedoCsB/tJK/vfLcJNc/rKp6TwQGGLkKXsWE+jl0C2+8kxcmtxZURwVdoSW6Bu6NJE5A8tZ
Xxsnou/J+DCt5M/e8xmXYR+CfOC5Zh8840qUIRDSEQPhG/a8SUK39AKUFsNBvKLHHhwFoTFmkdA+
ud6WGkkk+21WeVs9/R2nIFku/ymLvVHvtbWnx/WgIUAPAU4EADNtmlrfcp3JcxokHo6E1WGA6Grl
3XF90C+/P9s/u5QrXaasYfj+KP70pruxjHYzZneoVq4YWhuIunoiNq2qhyETYZg0Qg56hNunY3Eo
c6CE7QEZFHX96EwtnkCw+mhZ5TMT40tbVSCMaP+ph7XuzSVTs94zvCMUC+C+LmetQ6IhTtG0cuwl
iAraZNfUM1+jD84vI/l8e1jXJ8tAzfY/W0rcUcbcdlkGW7T9auI098lDtQbFW1ocRH4zz80sJKFm
YLjf91YM9sKjcCX4VNuArKzN0iB8vDqBK0E7ASQeLiesoCzPoBVuH6k1BARevor7DQ7P7alaHAaE
doCQQMQMgc5LKxoIeycO4ObRR9WfBGAk+ZthzNcISsAA+6gZWJABNbHdThhGB8JESSLOmtdOG1bO
isqgAz+PbsUzO8r+cg0JXhA4qmPqxWE+q3fl+sYULx0kwLONlF04ErBC5F9N7+3DU4h5A8YU8SdC
JHWhfJ1RW5cOOQr0RWiBr29vf39hI1x8X/E3NGkHRwz4vtaFph9ZPEy/3LawcDYvLMy/4MyjuSnw
FkD9kGNfb3XvWwoNoZ9sTT9uYae9MxTgtiBQE1AdgMRbhnhdT47oa8voYU3WeWmW8KLEJsCpdBGt
Xo5BSxxBO1OSo2+KUMgNiz30rG1uT9RVBQwFkHMjSkYx7iutJTHGkE5oJIx/ZGMZus6zLrYs3Tdi
ZVlWhqQenbp2pU7KAcuSioNbON+9Xtx7NV0Z1HxJX17iF4NSG3vQ6Ai9rRGDmuSDGe/S5kTSTwaQ
xV65lupaNAXoJ7jKQYh/hZWfDE1PzJaTo8P/jPmXycijfpC7NDkVVbaSk1ra1AjD3/XD5j7V+e9n
mxqKmOAYogU5ovMsKsj3eA5LcOPo32/viWU7cysRyD+RDVA2npt7RUWclhyzZKe7KWjxNtQCRunX
bTOLm+G9Y+lfM8rWG63R6AxAaI9dQsNcS5sAtCoBUEMrw1myMysjOLh0EJBflWcMizmJSPWj6+0T
I6qmwH/9+EjOLcy/4GxhbOhj68jl6ccW/Lp+sW9i6GCsjGLJ2ZzbUBa/AAC+yCfY4FaA/tx8jdxx
cZbwtEeBBNnOq1dLMiKjCiCefpys71b2iCjGlyv7d3EIQMjOqRm8vd+VYM+mKU/60pe00I9VhvaF
vYfM3u11WDOg7CijINzO20Y/9vaXbtuudflfa6PDWYJh6P8GoJJPWJlTC6MTWOemeBCoH7cd0nGm
2391hdw7HmRppwLgxPZL3rkR02iEcGhDUhpWDt9wC+KCvPBDyoaImkjRNmmUAWb4F5OAJ5KNFA3m
WK0/j/2U1nbl60dJN14SQdbqf/q+6sOTYu5nBGn4MdV3LL0Tax51cRGBkQGiH6n3qxoXqhJZImMD
v9/57LWvn2//+iXfNjMCIsqdE7bq+9GZ/Gysi8SYL9W7afDB1LTrerrpexndtrR0s6Lzz/fndhUX
DMeXTsFA65yZNATeemR3rp9v9MK+Gy0PXMpaF4wDNHmB0rxtc3F0ZzaVkNHOvSYdOWyiQBZo/t1U
gGMPXGz179t2Fp3FmR3jcmwsdvIxExM5jsWbRp5s+58k+YuXnHs+f8prQeoNyONi2MCL/FPXj586
HUWxCjWXOF1ZKpXwZQ61L2zNe/LcM/HOjUc5kiNY6KPCPpT80RWb1PEjb6w2U1kFqCZERf21HN4q
grjo5fZ8Lq0biOYQP+BpioyOcuOCBWUyqTAxnzZyugeQmRIvkGx328rSjrRBUIkMB8AKjup/rbKx
UZXCKHv6ibND3X7S5GtDX9lQbkizEuq9kxepQdi5NcUZM2HGw9DDGoRE7+3J36Tg8h0sESKG2eik
ugOiel+mVeTVdUg89AAMWdQK8EGZetTl07ek9sJWiBX3qDZFva/12e9SnfhYJS0157V2IR3i+7/N
+I67yHx0Acn2lPsBQdN5vCb9u7jC/829iumlnpGmscDJNKwxqqj15vRaVKUN2DfWOBzWTCmHswUg
1sk4Dk47bov+GUzQpdiba+qpi5fh+Twq57MvxkmYHp4nscY/MX3Yxujer/LyEW3V6NqGyG0CUcB0
PNlFtm2z4rkZnPtRQFSd5VuWoDYIZSpGeWQmWcDYUIciT1YijqU3NPhCURQCyhl0Ht48V2cHu08r
v2H+vOWz+7Lcu4621a27rn4ca5Bf5jF4QxF7FiIYUAK9fdqW7rFz0/PL4cy0x7vUwfYnx7rZoPNA
29z+/OJhBrb+PVMJ1Izi6qElkWt4DsBlZX98BOl53gUpeNmG9h9z+E7pGjZkwR4wvriSEEnPLDXK
THIugRb3GR6KMQh/tuRPNexGND3or8kayHD2DIrnwGMKZFT+3D3vGPNPOZs5mnHiOzTHzDnjn9qb
AubUQeGlJy8moD+VeQSo5nYARcntKV241WAXw8NtsNAu6VQ9reOckqNMdg6Iv2ho8pVVW9gUFyaU
s4lkkrQ7C0PTepCgii9A1n18211YUI5lSmTt8hzr5Dpj4BNoc5fyfzSh3JZZofW9McJEzF+a5j79
MEpWhwIQwJPY1ThA6Km7XH8jSZIsZxne1MyI5LQBJib6+Eq/U3kjCJzZB+adcLbDWmnTjvvmdAQx
9T+8zyKgA38Xqwi9pQ3lgdMMmwr/ukp4spqiVYe701Hz731nJ7Q0mKDBeHssC+4e1IH/GVFWAzzH
Jh4BGIvnVgFkJ8AyGQz6I09Xtu7aYJQ5y4q+YD63MBhrQ5vQzyEpuWJiIZkyE0GgDgiE9FwLvFwW
qCVZJUhZpmOi343DPUIu+dbbHwZTGHh8vhdS5iK2SnFE69ahriTTcdR3db0DUqVaAxouxZNgm4AE
rzu3OKI55XIgjJgNrqNxPDLD2MckCVLeHdBug5jO3cgSeHPd2OVN9wetug8us0JZ52Frri3ZgrfB
z0DtFnkpyFSp5XriS82zhDke0SAGUjF0moUf3nsXBpS9R3VLAnLsjkcLGORsU1k/mowEef2xZqU5
ZPOBHZwZhFE2uAKnoJurkqhOjMepDVGa4CveYClKeBckQmptpoVVyT9RXGtBt6GNCGVkmLlsL0wo
ULkP3NS2UB4NRv3JibOgtp+J+/P2DC5uFVD2YJGwQHN9+nKrFFVhNHzi5tHJGjNMDf2+BvNBYIMx
LBhr/pnY3ibRnbvMRkTVgMd1Gp4mv3/jFl2Z5QVHAnEDC6AF1MdxxSunr4vBDc5tYh4bZ9t6P90K
nbn51lypsC6ccRQ1Zq5iNLkBS6OERRIgyklw3Tyy7DFv66ge06AZ/hSlH6KodXtyF0cETmS8VC0H
CSflCWJkOVhdO9M6ev1hikFSeMh0ANXAe/5xOwCcApaBov9CyqI2LJplA+ywZmPZ900ZmF2AvpKV
47Z0ns/sqPjcZjQyV6KX69h7T24qgo4fbw9kzYBy86IWAPiKCQOE30N7NVvrJlAJG95PMqT93BnA
jO2urn7ag5hYlMQ6lkZGdo3d1UGldymEfrz80UyQsorRHbwTTvndaHo9wCu2ChuUesE8Itcwb/PR
UuJMeBTQZRkmrmhkhy+PXm7HZkm13j6W7aMw9qJ41NeYDZZN4Pqfa6oQ/VUcZNe2CYrClX10mup7
ZiWPng/ScN/e/MW6Adb7f2YUJ9LzhE4tgZnUaja610fDX6RWMVf/WZiP2lnElKdemzpOaR8z9jps
BuPl9gAWXhc+knLggUHd8fqdlupgdysq3TpCMc+OH6wU8dKW8QePhKtoh8U1ObOleKCx+X+cfddy
5Diw5Rcxgt68kuVkS5RaUrdeGD1tSIIkCHrz9XvQs/dOFQpbWHVMzLwohllwiUTmyXNm3Fq4L2M6
mCHYsX0GyK0qeyU9SSdGhL01DO1Cuj9G+uiX/nmgOICaaDpxXCRDeOx3vhouQe1xzDM4HKy1VWv3
prfcXF8Rme88NSEMwJsg06A1OU5qVvt3aPPtIleD0GpHoSvIbDrvPm/PQ/XBBdoa+SlduH0Ap+nc
Qaew19sbv6tCyx6g7gNxw8+3IWDCDPCB8boqSCgFJ+dBQRF0usyOtebAyOFwfRyyhcfVhpsAzzDj
Ar5ZWC7Ego0ULhQ6KN8rFU+5bPOefl44h7Qe3CXnyzLaW6eI+vbetxUoLsnzG3HrfyMQNpefVsk0
VhhBSveA7tcUxYoD1bb+P6wOZ1dxd6oGJOwzzamqlLWwZjEfyfjHyTCAu9pfXxT+EdHTe8CMeYEH
qQQAds7PC0jC7J6CZCHOi5dRK8IKXcqpAy64N+Y/QWlTMSbZ2eHIAM6fAeVgEaFXE78NdIa9jF4V
dAO8uaO2ySeipkrkS3E5rv8MCZOXgO6mbEwYWtAWeNuR+ThkgRYWWflWIbECrSN09l+fSun+tkGq
hoPD/xHOaR10EyugBBHP85OfQTlKEbPJvw8mcDTBoIdHBFXU4HuGFPdqx062Z2UYTNvrv1+238Bv
Bg9g8j0uFoBQx298qJ+asQWBBLpDdaQoFS9M2fKfmhDOaJlNU4luJDPOxsiBxqt5W2dRoeI1lE0U
JOyhd4KOAMBa+UBPbuQBwi2ta5pmXPQQAM0Na42CvlFhtmQ7zMeLC8yJiNvwSjm3oufMsuYuN2Pf
sLb56t4EZbCxFg3P1QykV55KN0w6KmA70TFpINMoUjVNSQqKEwP1OQeUJ++j6qknXRoLjIA2gABA
CQq+zWzbYF0MkLp5S5q8edUMWd66raCKu9haFEDr6i+uA2QbkMgMHN++aOmaVq0Gt39noqx+77FH
R3UcpduZY9HcgLfoOnw+T3ZBi04o2lc6WOqg0NpkEAD9xXn6rp8Z6azBa+IRpQMXKOZlWm8wNQqy
7thjTggGlI2V6Du7ANuOojgjM4TsK7L1NlKhCI/OR9ONbrD4OVZ/GI0yKpzi1ZzMLjQNQJ+swuij
6+OSbe5Tc8IR6h3HJdXAzTnfMv+1rHZJuaPjqxV8vW5Itkp4hoKYF0BRRIVCyGHgEVBYgYaa9vDV
mz6SddfmCkVT+dT9Z8I8n7rGRCvKOsKE197kwZatN3Z3Y+T76wORxQanAxHcgUE7H7qpmDHgndd5
l96BpWny9nkSWr/BYfgXxrCpQZ6EQj0ywedDYgyCUWBUNeOq6ZcbHXo6L0TvPDwQoDUDknKUbZpm
csGA7UGCI0lmT/EDpHMKvg5EDqjNgvvl/Ac0vl8kmV+ZsZEOD01b/DN3CUpFSCCGY6LajNI9cmKM
/5iTk5w2QM4uWgnP127bn5QcalXsyE+PGC3wPm7c/MhHo6nx3ELllGsdcN86Os95/ujWiieDfAT/
fV8YQVmAJLzSiRkjwxZ25s+WHpa/gFohbP/PhrAnqoWsXTDCRpesM6jI1nfsfDPM6/H9+uZTDUYI
rcYhHYjh4jwBD7RHxji0NWgraIodploSITBtspnMzIYV+Pcc4kbeIaH+3zhVK+ApDvznAhJfjYvF
RrSrYGNt0geIrLQPs4pUQzpbJzaE2fKSlmla4HDQzkc273rjMIy//2JBQJwCbBr/R2TbLAOaFkaN
qTLLW5p8qyEVo0+J4qaTjuPEiOBFWW+WRm8lGAe0u9ogJPMWShKKa0e66CdGBCdKhiavLAdGTO2J
k3d8PjtgcSwJNOp4UutCRhaNviOZJ6gGdtDibL9PuirouByABf50YMyAL+O5a/73E1e16iYQBhpy
uPPdytyQQojk+lrLDKDEjCoQ0KegUBGORWIsc6sVDh4BRN/6cxFlq+KRe+naUVpGkxaIXkAFA13f
8yE087yCtxGJSIst6T3o8F7Rlw8YWFk/B+CLvj4c7pTOHS9SnqjUQ9oX2RqQqZwbS5OpcIuhsuOm
36zFt3aFI4n09AOsLdcNyeYNJxk2AOREso5v75OF6VowWuRtb8fJA8AWCVU4ePnngQ+FkpJ1yVs8
9yZ0+QjeZnpxB8L5vHv5i5/PK4BI0GD1xVpIS8fEgXi9HXdLVI773lSkty9PN+YF1UXUeHgPqy2E
YRl0vn0SZE7ceCiIHaABg7bJTw/hj5Y43heOdUk1Cx2wgDXoTI6Naja+sDyYPrQ5U7HB/nl2CTsK
0THIbHkzDQIT4YAE1PD9vl+MWJsDoFDbEKxT3+fZQ1zy1jh26M/Vvs1vuxmy5ig6s5/loDhAkr1g
AKPJ60Xo6PHFhxrIZ1gKvVI93iW2vq9zc399IiUH9PT7Yk1uBXvloJvAOy/Gsku7bjvTLDRbbZuo
dF5lI0GuDmz3nEIS2YXzQ+OwtdVqirvL7pbt49DM2+sjkXzfBNE2rl9ohroIZM+/b9iU1PmECp/m
fxvjQYUdlH4ehx5bGnX+C7wsaDYqwwaSJvYBM57e7M9HXKge//f9i6JTWlLPbX0LqMHfS30PsGAY
zIrFlo0BFwroLvFKRtZMWILWoTk6jiYrLnAm84/OVr1gL08+So2ohAN4Dr+C43++Bno/W33PyBhD
6qoCJiaHhvXms8sME8jHc053SHKIr5U0S8qR2aDOKMlrkpGo6xUB0OWJgAHMEEiyUKfVRe/oDWDk
h1jyGFtlvcMlFTX1ptN2pa/IwKns8L+fXCIMEHqjmGEHqtFhq20sEDElzqFSdrhJFwX9GMAnINd3
0fjdG2YFvj9zRD8L3bS9/mMcvNBysx/XF0Zlhm++k/GYyFYuDjHGmPb2zmqLm5LV//hW+f26Gdm0
gf8DxXP0T0AMXthiBsXbf2XDEBMSe1YO3FUFJvBl07WfR5bjKYjgiLP6I1ciVn/Qe9i7vWf1sePu
qfM0Bgc37UO/+DKl3xfy6dQFNwaWfQeZc66Xcz57ndMXSA5qfdysh8yLwddsdYqrRLZAOPPAQAQA
/1wAD9CIaJZDUwxxRuyQ6c+8SO+z7fXlkRsBr4YXgENFF0nmuiGvC3C49TESSzYEZo3Q8RUeQGbC
RWCE0BtPVGSwzqdKz7Qx02zs55J96VEqo/rRVhWvZLvMB6oIDyDH4pRs5zZIOxglOJAneOPi1mP2
Y1A7Oza2G+b4imjvMmpFBAkBFRQxkC+4yJXm0KxGaqacY38dQq+6mfIteH431vSFtKpktmzqTm0J
78ekDfoJkM85tqdX339ra1Ba5F+u7wD51PFNhsTvJbtWmxXmnDSYunT+MPLdTG7ZGvmqhLnKCv/7
ibdxjJQapIcVW5v3BiTVeaePZz7qnQJIw93WeQiI5cE+A1ceasEXTAVTOgRZa3VzjKx/uCIvVS6K
W1m6KCcWhEVxZhYUJGjnuLV+zPVtQgDZV+EKJNgrGwgdCzooiMpBaCjMF02g9VgudI4T8l5rb5V5
uxbu1g54jzsJ05pGmnnbmvftoJLwkZvmmAa8xcGsIJaa/NTPyOiZEwBP7OvoWbeEGi8Fa46rb22t
1Y2WxrpD370euoC3r2777fqG/H/8APAdgkASHXFiWpihuXycTOwVv32m5m8D6p1ttWu0G31498l2
YIfeuLetT+eDMONo8fsfq0I8Spd+6SoXViFYHDYIiZrNkv+TOgr3ITsIp2aEmK4h5eCQxZ3ixv/q
0m8Mwo4AFX2a/Bs0KKdWxMt9qZ1M51ZAgxpmLA+zj+uLJPOC0G8DPw1YHgCz538/Oc9ttYKUdpmw
SVrCIn3uNula7rXA3+Z6+k3z0vfr9vihEo81kDZ/bpA/fOPn9ix4qCVLVjCwgUnObG4gKBUO840x
mRuoFIRlvb1uT+ZG0KMGj8jJS0HNdW4vqCwC0pZ0jtlXkrzaKjYnfh9dDOfk88IuKPPE9Mcan9fZ
Ex2yjZeC2tMMUUwCYRzE98aNrn26/MpbqPDU4gw5l+8tq81yJG7TOrbr12AyQ5ts89SKWP722Znj
iRAH/Qmg5kCJT9h64DikAziSaFyHEEyLAiUt/OXWw8dRBUMRFzHFBcEIuF3pTNaFxtkuMLbu72BB
JWxb7q8P49LLcyt/mn6hj62LEQXaLbM1H2EFKhlhaDVZqKqHX26xMwviU74uRmiWcQuGv+Nkgk50
fQTS74MoAYkQFCihXHO+hbPO6gaG9mjEj89VZKXx9c9LlwE3LHQOQb0EXPr559fKWafMmvB5bwmr
3AiL8ZumbYxgU+N1dN2WbDEsiO5xiDoAFmICb55KUM1kBUV/yIuHdwTdAoFz3cSlg4EEEgoogFOj
II1W7PPhtKPjFdk41bGeFxtjuO3Wrw46B9CvtM3pToMA73V7suk7sSfmD4g7zGwuuzpuzDGEyEpY
O/mLXQVGqLPqkNJKFVLI5hB0HEjDcS8AJojzAfYuCSAvpNOY6Pm7ORMESCRaykAxLtmu47kvjh0F
0YwoO2ET6ldD7uH4gznjBrwMinWSDgMvCcTfqIFe6FZq41L51aTR2Dd9wGC8XwYFw+icTKqOIUky
EXlEwM8haoKbB7N2PmHWbMIFZKTGFVeGPbvRmhu6LqHugotbO7juDbTh1sHAj6hDcz6WdPv5HXJq
X4wz7XwY6Ar7bsG+t7ZxX0HiJgToYZe29MmmgQLoLptZ1JSBc0c93jDEVjaTJMTvlhQMrmVEvRZB
1nJoVCx9su1xakSY1HUohi6fYYTqG60Jk+frcyb5PPaEAeCaAX+BjPb5mnWLBanzvmpjJ8xRo1L5
Ienn8XGTp7P0i0JCFkCRLaELA4oxDbvxvVaEvtLv894riB8CXPSHffc0qtISULK2+H7C3qq9Tl6v
z45khZEQxfVvoenKRjfR+ewkieGlQ0VYHAzZztXbbQHBLJVjk42BCwHh6cIvaRGxWk6sa5AmYzFJ
v/djHvazIpBRGeB/P5kkfeycEdETi033vbF/B8bL9Vm6jNB5Peq/AQizRLoxg27OxOKlSsLR2c/J
JnDudPb1uhnJBQCgIPBJaLZD5lVED9VTNdagy6rjSm/RmtbaTQhK5RiFxfdk9L9qaa84G9LV94GK
1NFFCMk/4YZDJ0hd9r5Rxw6kupCsRpGnSb07LWhVwoKyFUKtFSkrEIujw0rwXEsN8S06m03MyeS/
0ElxBcg+D74R4BQ5E/VFb1CQFGXluzglKTPY7bxU83M9ZJ/vSUUJ9MQK3yYn24xmywhWZGyzWtdu
i8l+YIMKGSIZCBD1KIIgigXCWySGtN3EyMbU7GP9Y+5uZ/rpVAiqBiefF5ZhbeBgoCPdx4O7yZ5W
fX99A0t/PWogIM3gCEix3O3aFhI6DT6fftjDN0tTdYpL9ivucIRiaBYExk50hoT5WpMt5RDrgCXr
qNaX9cZTIbdkg+CE5hyCxtuqhYK3l+va2EzVEIMgPCq2Sa7ibZF4E1RukcVHZoFnpYVFqOu8ygYn
6ePFvZvZbT7fLcCnq1SgZHMFxA3yuFwFEXWD880a9F2TEg1ztYD0OKW/OvOXCUD35xf8xIgvRJAj
oCy1O2KuOudrEw1UcflJxoDOAzy5Adzl55ov1cmBm9F11A660cVasidm1K6KB4vq+/zvJ983mO5X
tYPvs/5WA/u5Fa1M4WIlPh2PeuhYARsHomNxGcwM8fvsF33cYYVbY9nY5teOPs/0OR3eP70YAQQ1
oLWNeE3CyNq1xjBT1sZfjSAuF8VcXR4LwAyg5weUDBABFym4oQuc3sx1OwaYuTskvSLUlHwe4Rmu
ILQGWhxpIizFajoso7MFD56GLTgn3O1nZweZbM4FB2EuvLIumjZ1DWqgzgJoSfrrdsx+fv7rvB0H
4BXUl1FePv/55dj0hkFGJ14eyu4xYYoARDI7HKGEjlM8dfGGEjaqbZXe1ABcHAelubPo+gYeJUVt
6dIruYC9YYsiEkSSV0zfEep0uU0N4AXbMHOiNtgk7cEZFJHa5YnjrcOo+QKZCICJ2Na45FmvV8Nk
xH6fbkt3Szx9R93PE7vACi5QTl0F9yQi/hu7mf1Ea0zAV6aw9m60ZcuWWLcVGU/ZlIF6AU4cEjOI
bAXvV6eut0DE1Yxrgx50By/BNS0fkWNFZ7f/+RZ1ZFYhlAMQPBw62sjOd5jvp1mpJZ0WeyFt37Pk
7foGliwMWj0CSBPyqjkGc/559Jv6jdEwP87H/nUoEhixwGeqvV43I9nIZ2ZMwUzp2EvlNX5cmXVo
rOE4K9ZEYsBFfQQ5QJQqLtsiBreHdqCBg2i3P8wvZqH4/XyWz7O0nK0eEBieRcNbhk/jyY2RWMR0
aW06cVX+SPsd+6rX97O509ddPv/+9FRhvTkfBjrXwdEqmEIfYZcXDUiAm62e3pLp8PnPgz4CPhfN
kcjYC2HO6ljZOuqaG1MzJKifqLKlsoU4/b6wofxcJ4tu5F5svLRJEfqpqilZcvoQ1iB5BfQY8DCW
MD9g2QmoV6dGTEFPNYHOo8hI2LAq0lR0opKhALaFmBbM4ciTi0RYpNCqbmGNHoMxfnxKFkWZSfV5
YaZGsyG5VoDeE4LICQj9o08v9NmvF44cs/JWr2Z8Pnc2JIvyz/NhoksIsSxa9DjsxuER0MmRaMjg
rCQla1wNz4P7ZBcfM/m8c8LVzXvocOjgb4WlXjQGpY66BdiY+GGHVipvubVnxTLwjwhHG1Em4g9c
4ABAiZFaZuvF6pYEnJVmGhZzPHdW6I1fri+G1AiITnD/ASaCosj5ZDHLHzTSJnrMqiNUKRKoBDoq
wKHcRgCsIcBsHKx3bmMgHVKEDgCBrnmbFmDIWI+TqZKnkZw+nqdASIVSCA6GMBDIYSUkKUBtpNPf
tXmfZDeJBqzV6/XpkhyNMyv8V5zsLX3xoNfQZKDGc37V+lOR7K5/X+LOoaNhQEMG+lU8yX/+/awk
gIWXIAp2yLNN3rTuJqhurGUNe6cJqarzSDYacBIjAcLhjRdl9CktAq8YQNcEse+tNwXvy6DaxJJK
ORppeRcQqJQ4d6wQiCYjyrtN1eqxqS//tJO5HSonA+qBHUoUsTOnOfizvXVrd2uiL63FbaZ4Ekp2
H9oXgOwDYBzxpIgVaCBQomucmqjVXp3lwcpuyvHm+qrJ5hHVBKT70SLG1+581fo8YRqYSVfQXnn3
1tg/JsGoeEvJtjfgzzyfhEjyAmBtJIabtiU30fxjViDgD2g4gXPyL2BKLgaCYiKSI4i8Ra/TYxUc
1kxw/nq9hox6dqgv88bNrTxibH67PnOyxUFpnj9TkBcAJ8j5zPk5xSujcXGT1XnkjEig5C9Jnm2u
W+HzL3hSwGv/syLcOH6da04LQYC40pyHqh7Cng6w9l3L+72rK1zE5ZD+hN7Ae0JDCGlavllOXETf
tmmbz9kak4GhUm5Ehl1tTe3r9SFJrZiAkvJgH2J94rHKXBSxSvA3GYmWgmJlfVonCubYOlXcQhLW
TYznP0sXNWA9Xxj69GDJMMOqekm896D67eRfOlA96AM6+bL/jzTF5X5Hg4cF+DNcusGlU85ncSg0
3S7BVQf6R5DlbMHxCWrVVVV/ls0i71rgrhZvDPGRn5jujK63Gacqh4jdsuCh/xSQH9eX6tI7YCgn
RgTv4AxNx9pqAf3aoN+u7XTvWJ1ig0vHwS9XJHS4oIGwG8BQMKxu5yyxF+yr9agtx0ElXiQZBWoB
OvpuOHXJhariWqC/qiNd/Xz0WzvEQ0ThpmXfx8MCWSkgveFIhVkCRSWQxkFWPzsJDX2jCD/fmYSi
MoSkkOhE/hHCvuc7ymwdUuEVTCG+tFnoLnv91CpD+xgIDBgA0x3vsxZrJahMpt3iLOmTF2ZzAvoj
lXiJcCL+NQDtTC4dhZ4HETs8jHWiZ22XPpGkD2t9DT0/jZhXh4Wzvz4U8c7+1xR8F5wmMkfIi5xP
VVAn8wLYffoEichDQOb9nCV3DGw7yIGHGtE3XTWB4tP+XvTVQ1LqisyPsJsvzAvuGv2bQz6jAvvk
Lv631THfnKzfT6OK60P0bH/s4LEJ5Dc4ZlGHEF6cBvq62sUZtOPoohcuZcEITfHikPbBq9kMsdt6
m6FbbtzZiFLN+RxW/1/jQNcY4IyW0DMUZPWd3GPJcfbKHSm/s77Ylst3sirymLJtg9c0sA4QUOKg
h/O1zNE/MejVmhwbuoRF9wq963Dwnm2quJCE8/vveJDdx+vXRFbWFBaNLSXrXGgeHpNyaxUPBVO4
OMn3QSrCdTpsrtgpxvc4ETkgW0FyHKpnaHtVz5/f8/g+XATPNvHYR5gnbQ18muTasXdzEztitCKq
WSkcNk0fBqsA3K2r/DDL+u4AuktjQ6fZP6BBQkVpLh0oikoeug25Zohw+KYVYmzULLAru4334KjE
if5w8J4EQ3yhUGDnRRj01EiShHY7WbNlJcelz9jWzN01qp0AfCcAcoSkNMqvy0TpxqSNvwfAH8Kw
Y0L2LNedcKmT7GevF9luLlIWeV0D3VZjKPeQdf3mt6m/KYwEzMJFAbhVrSGhyobfOSrT+ej8AqzC
flg7c9iMJIckkrOoiq4Sv4GROajqcwVg2xe2oN0YNCe6nxw1rwSXqrVNSw/Pwfpziar/O4F4ZwZc
muTiRYNWJXP1euwUy0/CuiRRozAgEnSLFsSQa0pZOZVaph2TZNrQAsQFtllHteU9VQiB/J7eDZ0W
tibdFKuxt73haXT8u2UKDqlLb1xniLSs3fvz9ICk3bao8oNR5dH1AyOdbGR/OSMLR+8J16nhNA1J
DR/blD24/gbML2GjSkQJcfu/84DG9wCipbz1Q1jQsnWmhemGdlyG50R/pWW5MXVA5gNnBy3y6+Px
cb7FY4HcHZ49QLWg5CPEH25hT+hlK9OnnGFVmx+aj4p0sR/y/aKZkdvfXDcnO+WoXSFhiIANT2PB
3ZCBNh1AqtpxXh4JaEt/Xv+8dAuhqMG5My087MUrvPPzuhvNSTtOs2PcaYmrRxnizogwQNHIihJs
1Qfgtqlbcp94fr+3V6/cpH3yFaXudLMOVrKtoFf3AvrU5MdcekbEKnsEZYjW76xm9O7stklfrv9q
2Z4CqOtP9vQPCe+5D26mwTWnEpPS+6+pC30WE13wiYp/XXIjcujY/1jxhGsfVB1FwXJHO+oGNlZE
PobpjpCn60ORGkGN2EJWDYKy4vr2vtO4M6VwEp0TbLQFWt59PiWoYUEKzm9aFWGq7Kgg7wWnjlor
p2A+n7q1TCdgnWvtqLkkZGsWTsHvsnjsAQoedMVRkdtCjsDyUfdBqenclmWhhtzVGJuWgeppSEOj
GjY1ui4Y2r9A0Bxen0rZyUQR9n/N8b+fPKhLuzaZU2JoK3HC1NgHSx96wRt6zPPWDFuqcGxScyho
8bcCyhFivsiajIB0rNOOUHBvMnjQEOD9vY2kla4iM5dMJC5jFOxQoUWKV8y1OMOYtY2B2GzIJmiP
5h9jYu0nLd+2XQ4KtVXxlJf4nFNz4sZvp7yqM3/Gzb+GEKEfqq/XF0r1fWEPll5XeYuL76814qSw
UpFXiBKv/D7gxU3cB+CZ5y/R853g9Zydmw4YQGf/NL1NWofr3hkRnGzhprMizCdcfZO71avgxSTN
h16NoYO2QUR9b/M03TeMgdQ7V5x1yY7Bz4JaBa/xebqY33aX2dTzGhHVmuxGrQ/L5lYD5W2RZYc5
rUCDquqJlu6bE4PCPBgLGQvkn5Kjr40PThHcUuSzQPG5GZdls2qG4kSIMON/5x1oTOTVwSKNRubz
eQefaEKLdcK8jw70y+nwYK10p3cfbvlSh01kLRM0pscDW+09qITQ/MVUaAnpHEObGfkNCIDD6Zz/
hEXrM9/W+DMGjFW29jjM+5Ht3P4YBO8lVdxDfDxCLIBtBuFevIANH8Cxc2MtA+E3eihxLnW6sUtn
6xv36fyTE9ck8AOVHyWu4plmS9cUnhsP0QD1YhHuYIy+vgx1mxwz97mei5C5xiaH0uqKflevj735
q7/sNYi34//djkMQjh0N2ZJHnVFHGu2iokrDOsMbb30oPH0TpFPYGvYj8d19PR+QloQSqRV1jgkk
+kGbzIjYd15zl+sL7oos1PpjXSKhl+x955EsWphOj3n+3UkOTnHjmt81VAecm7W5yeZpc91v/IEK
iPON7QWXaxrAFYu9E1024bEx5skR/Z3duK2WI/TgQi9bUZH/4S40HIyD6Y5PmvNIQcZZFxkyEMvW
DOaQTejxA/Cuh0Tg9V9lylaE/yRQskB1Eg/P812Q2OXiGpURHN30YTb7zTy8B4j4CwN6N421XVYt
XIwdW+9q9mGhnuUtQ2g33zR9jRxn3drkn7RrIjtn0TrHY+9vbOpG3bJb+t8JuQ9qe5M0qpzGH/T4
xVSizA2VeWQDL8LyHk1oAyFOcCzwayhh0H8EGXz6m07rBgz12vRG7R4PvveePdSVty2s7dhXoZnt
LX1X2WTX6npkOBSkbHeGVu7L9nH1vrBxP9pHdIJ0wdtkH9b5Y+zLG5f+rJp5s+b+gWWK+FjkG+c+
Bw99qD5yWnbUVASf4/sr7bMusY9Ob4Rj9qh1t1VxtwA2j/1O2Fvf/LLzG5ruimZWBBySe8yGPwfF
MG9svsimgotnascU7Lxu8jSwBxZf31iSKBfofMTlgEIiLyPudrsrxmxgjXOEbvdDMGd7x0V6a1UV
RKWjsPgAeB7vQsLE61DjYU3rHH2TbPrkvjeav5mnEwv8F5wEZnM6rGPXDeDbAuMw+ouJ9X59pmRD
8HkxFG8ONLqIsCmQidB57h3nCOWgMPS68i8GgIoxXq/ACANgK/h5iyIX3SGpe0QnU3+ofvzFrz/5
ujA9bdsF1tDj66z5Qs1Hv0uj6wYkdyKH4HEJW4OfFyEMCIbFGlPauEc22g/2PBzJ7L+Cle4LMZPN
4qWH2ekqhU3Z5kXeAwAglAnRdyRMmTeZkzESbN6RdLgRO699qcc53dLRthSrc2GKN+2CjAHXPa79
C1oO4iIDkjdDGevWbUvf3HG3fhL9h9bPcxPm+Q423VobR9aUcUaX8WYwoRrVDll5rE1f1dt2cZvA
FHKXPLmA4sZFU9iKfniSZjClT+mmmXq0zhAvDNw6g6yF9XMAZff13XHxAuUG0RVsIz8DiL0YLBtT
41hJwAow87xn7q2RfW9xgHJVsko2Lg4e/1N9gnQp//uJE0ir1KyGIShidwnaXZ9VO+Z3dz6bfuDN
dnB67/f1Ycl2hWWCARgoCQlRWrNaU5oEbgGmMRdC91nxpUvtIzNV8FOpHZQe8TCDAAQ4TM/HVZoV
ntrrWsQQAwG9I6LNH03/fn0sFwcYSwQ2tv+1IWw/kkIIgCR6gfZa46dtp++r5d4WwYh+1f6HmdaP
gP6p6mxym0CPoYEIhQ8xb7ei6LHUs13gHoV8S/biTmzTWx+ogtjjnd+pFMHk0/i/5kTNWa1cRoho
WEU8jVC0xcNQH5so/ZtNAQAkonX4JkynsAlBDJ8Cx9KWcWkWEZ292FmCeJ1UOU/ZkQIzHHjocB0B
iyHEJJO/JIZFGIuLzsue7XR13kmT7cfhC5rlVRy6UmOegTwVwjkgCQRPuzg0LZEbqOOlbTe1jbpU
nd8EUxUumgoiIzPFxXY4uQpe1mLto7SByRuqjsVDB280vS11HXbrD7wTPr/fuTYgh70bYMMSlqly
6qGwLA0NxWVq7LRCTyNtdXY+MX66JnlByHqv93a/uW71IorAKQMROu5JdDuAe4lv0RMPlWmk0z0C
q715b2j3geL1r/o8n9yTz7MiH2jepCxuwolsPNWvlx2g018vzJlL6k4za/x6/6Nu8Ggb58hV1FtV
I+Au42QExGnLweUjWPOt1il1o1SfF08NsduqhVQE5IAP2iPk064vL//fz148WF40cgMZhSc7ugWE
CdInNKgBd83iXlv3dXU7TztWfSX1M50PjrlvFpVByWnBhYfXCYeng8CRj/dkuoZ2tuhAWor+4Ka7
o32q3XtFi3bF2tQ26QLlw+sDlNrjuku4KFCsFr3O3K510qCRJqbBjryg9vmL+tvrJv40TguTiHsI
sQmaPaGsIk6isxi5Cw4sGlcu9BtBQkm0aMKZioIkgjrhU5tpW1JPgDIHr32lbVsnP5bFAqHNpSum
5sl0UDJkuUFCuOnhS72u893gZ0UK0c+UvWAJga1f/NK6gZ05dBlItthY6ffMcvINAwJsyygwOC7+
l5uE2lPogvfrLs1IEs3tVDx1jYtvMY3QiGkthGz0tCEdmgIyrHYduam9KZE0ddd1S5E+GUOoepV4
g6fBIdP19R4POu1mZhYaZWuTHCFTSY2dNVlIXgO5EQIHlxCQtlQfkz8YR70xPvw6+cZybel2pOr7
xzQv9O2kecDien43ggHFs2kICpbfhgXqTkvTTTSspq6xxav/i8u64rlkNol1Ay3ZG+LmyB2tWXtj
gxMHXd+tvgWUPPkeFKY5hkNKgkgrcjMqbercAtg1bdzOaEODadVjNS/WZqqL6bGtKg/TM7WKLSY5
ohbOCNwkJywAhev5libeOIObrCtxbw73v6rOUGSeJVsYACtw46B4j7azQAimnN6nFUiBqzi16zBf
P4ziIZ9uR0zg9X0scZaczwW1c+QJvYu2WzKtQ5v0OUW32QzA2D1rfUA4FMgNyWQhBsCLBFclHl2W
ELVlhpVMOhBdcQWM8QuQ39fHIPs82CnQMQKOZrxKhXu/Xpy1MxqtjL30dULfi8UsxWmXWsCbAKA+
dLZd5DegoKTnWkZpnDeRM7y5qlKq4vti+ZpVOdrSR3zfDrbBFvnHv5ig/36+yL2VBkXi6As+791Z
eLerlO74fSG4QjRVoJ8XrQNIAImusFvKFIRzrIxXd4g6NtxY1hEhOjzeja4k0pRN1akx4eD5U+lU
RVCX4Mq98+FOzJfrcyU7eByMhjQBh9hawvftoppdH3CCGN1tddGFA6nDytioCBUk5w74ah34arw4
0eMmnO8x6y2UfiociTXdWAY92q1zSGZT0UslNwOADmiywdUpLg3ixEZz7LyKM2uIUWgIp8k8MEel
Ji2JKJBV4Q91bAIP/557wzRYu8rS0zZetCk0g2HrTmRrGw+gMndBb5KMU5h8kmmJZyL4EiHUR87W
gGbpuU1iU+w5o27j7EmrKKRtPskW9scAcuzAmmGRgBsWdkLlgfrRq+smthjydaGjqplIjo3DhTa4
/DcOjSj9nNeBVRS9yWLH3FTPz/NbO29UEE7JbgbpCG+IQQMzKM+EMTQ2KDRJmYAcpFxeRrZdcnKc
Bs0P108yK/w7Wyj+8l4S/Fd8EXmApTdkxmjmikUD/lXkgCXnHhI1AGAhqwkaSLFcv3RYIqoTbDEw
2SybeVFNldQAWgJBboLAGPm68/2ka/Dwzpy1MYpBzabEv9cdi+z7uM/xXoT7wr0unPjSqANvqlpM
kGcehj7bWcbNdQuyxT61IFyz4G0wWj8d8SpJyzD1zE1mpFtt/KdWMZjKhoJWaShs8HbyC+Rulq9L
u8x2E6ffm+wQqCSlpZ9H+I56DGAZCEvOVwK0z6m+uG6DFoe3pYlM75OcB3/2KhCe/2tAWGoyFWzI
LBiwq/3/Ie1Kf1vF+fVfhASYxXxlSdI23ZIup/2C2p4eMMZgwGDgr78PZ17dt01zG3XuSCONVA0O
xstveRbLXKcn7ImO/H70XFEu8nFGoSFycBo6fSMcrzHkbcfaP6RDcG9XPw95kAAAWL50Q3B+HCwm
uLrNgCppeUt6IJqBdjsRFh5ZSp+ef7CUOsvscwXVH0jvdmfc0Peo4ay8lG1Q5Vt9v2qPzNanoQ5m
C45rqBHlGGqCIIgOrfvvH3/kBvz0+GX4D7ln3c82pOuwKSB+hXMvRXfqlM3e0TeAlj60o4CDwy37
eQiDtSJXWQARRq9Gqx2wHiOYZPT9exz9IgtvHGw9irzj4LoTfm/UXlrjizhNMncdhOOdVa9Ekkpx
guF/9H0WgDdWFrqJh0Una/RzIHopxJ74dt70/ERqc/SLfHj8we7zzCa3e8/D4zt+5ptJZyUaSuXf
T9epdziYLssTwwjNLHlbiRUtVz+kXi8nCEpk/ztFh5YqyAZ0Uxa+vPWqCNxl4xR449jXRskEdDKE
OAtI7fOSslMleV5jSTXVwK5GKL8YLGU3imfmmUP0KRWVZcoPInjEH6BFowEC6N3hCq67aRgJMk1w
hyrrclZ+Htl8CEIx9X5k4bKKU87oc0mYfQqrdmQ1ENSF0HoHJx9R1sGH6gSvCjE21e3kiKhUm7bc
ZADJfb8ajg2CAxm8TQIQFDBqn6ezFNB4gyj6ovv5LuRzqqHv8fj9EEemEICH/w5x8B6UWyX+iCEk
e/EIOyuDNU2DaAwSYWerPv9xK3OBu0OHA3p4BHy2Q6RvLmZa2QYS98GAkOHsRA7IZYaAqvJwLfM3
o/j5hsJyxJWMi3+B4B683+RMBvHQmYCScgjiQuxP/yLeRnN/kS9Bvw+UqYM7zUip9kjeQMosXWXG
u/Z/fmd+ev7BnVZIh6tqrHFMcwJtx3c+x98vgSNnDpbxQjxHbASWzLIKP1w1vSrsujeNxRIhajFL
p8KWY6t4KWiCMoKyLaKLz89HOc0CbGkubnkQpcOZYSQN2Xz/CqeGOPgGbZZWZpBBR1TrJqG9vrX6
5po1/vrnwyAUhksoWpIoPh0cb0x6zPTR2liS7ACns1oL519s+Y9DHGz5vA/sMcg1upHDLNe07joA
7Yo04R0xT3z3Y5P2caiDrdGkZeGOzcRv8d1ufJ1feePZPOy+n7IjNwKgVUD0/205fVFXagYazO2A
skpXJQXZzF5otlH6+v0gx1bwx0EOvosckQ5ngc2haxb8no1uClNLn/j2x8aAfAIsaZdKIGLwz6sY
3FELBkRFeQtCJPh44t/QLj+wFg/F33ja4Fb1wVrM7ftsXnn53Y/maKEBIcZDeRsKVEh1D48pNrYo
2lNL7GaFWgekYuufVUv/DgDHE2RySwEKnMKDCcpE2U6ZEDsedumvuj5REjqYfzweutFIrMDZwn99
Ochns5I+Hc1mBy/tCIazJnznv5+hg6vwnxF8hKn/OcoPVlHljJayaqvZgVaTm2EdXBRWaIptVcBX
42eduH/Ggp3AohiJD3NIhycD07I2VQsjla2cLpq5Db9/mWPTBUwIVC8hsY4q2uFyzeEgkM9us8sn
HqPXE+anLGGW6fgQfP19BciI+DDNQoXmy73XK6OawTdsdnEXXAVB3PeRF1o/hOj9MwqIwoiwkJR+
CeqF6bMu04HcOcKM0zmIEC78i5n6MMLBiTvSEuKRI0Yo+yrSzIz1KReLgzPwn3cA3fAvwBE40+Vb
fbhgA+G7vA5MuWv4uaihdL/p+nP1w3RuGQU0o7+5HIIrmOd9HiWbOk/O2Oa7TskVyAwV4pEfzxQG
QfkSHNNFv/9gg/h5kY9BRpsdYfdVfdP9LFRbXgBtCqATUCCAHt8hMdxI69kqGRO7Kb0Zi6j6+QGF
50PadKGZISM9xElJ2Iv5QZmWO5U3ceqSUBknwpAjHxqcHJR+YC+1fImDTWe5cF+flFfuemcljUuv
PQ94XJ7yXz8yyiKJDVAe2HI4Qg7itdSzypLqodoZIfKCdx68nTo8jo4ANApUj+BBjMD281Lyelk3
phzxJci5pC85u4NpcKj6E9N15MBdZJUWawMKwMahQDaHuN3ooom3M1y+LbQbG9qJGxWsRhOurmHT
/frx+v003sHElXmTDm2B8YZ8SjxHJeYPs8JlCROo2WMFwNsTAJSDnT6YxTzy0a92abOiKSD8NGyc
nwUif8cgYKBAsgXaBgBNfv44BEBJh0L/d2c/ax39XPcINXBA8xc8EsAWf9HaH86qrLbQL0ytetdP
z7b9Dqbw99/gIOj859cDtI7DEIwrCEV9/vXINv2+pHa18/dEhUF7wcrbfzECqhx/yxC4zpfF/eEN
SvSGx85pEEjBqowyFgUu2EPFqazm2B5Z8Eb/GeawOdxwwDhaF8PUInGqG6PYg79xipBz5BZHmgF2
IShHsPH0Dr41KqiSCsWrXRO8i31/yjju6OOh6YlEHCcK7sDPU9WWgw9hZhPLNUC8o8sETZcT3/tQ
e+GfDw57YGyMRWvokM5v2o1Bu8KqdtQ0QqvfuDSNM/leFEUijCnMQevQ0gzleKryeGyloQwFgD+I
JmAwHux2WuZV282u2Mn5nQT3VvNgT3++X2pHQiDcJkvWD0iSBVHRz/Pn5KzPhEZM7Ykgsmry7Gd8
PbvVbwq+R5D93H4eYgHYl1AvAFwaYfzBcAqqLF2Xit0AdQ4iUb9rrIQE0fcvdWzesB4WWgT8htBt
+DxKXeRDOTUYpRm21F8PY2yfsnM9tnfQPoQvLbp8WBcHQ4xZaRR+gxusFxeQo05YI8JOX3X6lKL2
kQ+EOhOEhUAvQUjhHMyYtp0KCO0p3ykx/hoqK0agCUCREXpqSEbtP34/dceGA7xycTRCFRTH2+ep
CxpFgJKqyl0gbk2st+Je2iSc8K+Z3n0/1JGtC+MU0MhwNixIzuXvH045PgqE34OLUMN/9MLB/vlV
CX8rqB78payiXfb58ek0p63CZ9mVd6yPwPz9/tcfWWMwLMSVjwogGk6HG6dyciM1m7reKTsu09j1
48lKvh/ikFe0HDzQ1ADIbeHconN5sP+zesbHbxHXF95r5kdiLNZUiYgPK2Wuy2nj+Q9B91pXV6l9
Kmk5sr4/Db38/cPHaT2/m32Syt1o6Evl6dgfybYW6Rls60/s1v/jNcFgXKr6iM4PziCzzssGBEe5
I5aKsuKK2pfOcFnIJ9EHiUdfvOCOMBmnnor6U/v4SAAHLBnQIKDpLgSEg1UCJFlmtR6VO+n8Vu1F
QLYwqEr8aZ02m0zPp171yJpHUPK30g8AxRcWddsEo8xGjUxtvoE8YyTpCMk6GWUcJXj33cs26DF1
cICycxnK5iYgSR08nVhWR/Y4GnO4VRaZQYBDDwIYJhufO7Zud8NsXFsptga0O+M0Zys7I3dE2Ku+
I78gGgpPTmgvEDMZALXNkNOICfw7BfikxQQLW1K/fP/TvvwyZPkLfnz5GqgYHxIZMkGHfMa22uvx
Gg3YhbPYtomTr83sFLfgy5fAALj4AmhULpQz8+D0IaPUfdv2ck+EiNYy4yc+9bFXQZq2gDIggIVz
7vMG8iZjsnOq8HwrrG3AJqo27t665iWvX7+ftGNvAl0opMtLrICX+jxSyQtFxspp9x7Im4nIVz9+
PMC27kKaQd/ji3z6yEhTyjbv9swtY2NsIkAdTtTdvmxCJLUOqnqLAj8gRYeVHreyJ2tuvWHvkj+8
2rNxbbbQFtilrhdWzuOP3ydAKwVemJDS+iqeYveGbolXt/sKbWnz3Lr5+eNRXgAaDzUxaEwdHCjo
qqWDU+btviV/soRUf37+eGB9IGgPEBvI1wfn8iKcSLlnt3t45L6pU4HTkaWEHsd/n74s6g+nvuyF
1/uMtPtGvEQeOVH//HJloury8ekHsbpTqGyAElK7fy6mnfGs+4efzw2qbDjTHMCUvshuGZ0uB6Sc
zb6snhRY5r3lnNgLXxfqoiuAWx/lZ9SiD5FvtSuhWMDwcfPgchwR/ntb7fwm/sU0b4zux/kZoj3c
/BDGQS6OYtLBvWg4uHtpXbR7naMsKVQkqpXr36enrCy/fnWMAxQhVKgdFJcOQxkIjQf1kPXt3mJJ
zRJ9Ynefevzy9w+LajTNsqtKPL7vtkzel2zz/Wf/etLi53uwKIZbeYB9cbhonaDIsxTPN8FbH+vs
umlEZFkiMikgAoTefT/c11UMDAiCFBTxMegXrlMZdMrP5lHvdeOHln7P/AdP/wzHhNsPmBZI4ME9
DokSDFA+T5meM47wuBj3GuB6t25j+/H7lzjyTQh0AixMGZ4PJOznAbK0K4E06TUWMoh1l7nx8+dD
l877J/0CluXgBTB1zURN7u7VqgskpBF+LGAPWiXChGW3o6P1xe5rFrycbD939wF/dos9EytoApwy
lDryqbH3sNFRWwDE6DA4hM/QhBCKOftuR8gYq04kuXciTjjyJT6NcVAfGZSvsNowBmN2zPRDQ051
B44cWosfFnooCyTuS6rq1H0PP1GMIPNYkCtcLKuyejenM8NJuHlKX/rInCFrhF3dwoVeSoifV5YJ
7U9oghN7T2dzw00oLkCuI1t/v3zRnllW0KfeDRAYoGouXlaAcWOPfB6nafs51alH9mzwH+y8ry7h
n1ptRgYeDawA7B3cHevrtNBVZKc+Wbf25NVnGni0sDQM9Ems1INYZhF4zXp0RbltlHq1A7CAqFFC
d8QxsjZRuVu8zVbO7vMyNUTopAQ8kKqwKQsdTd48By5jkHMnZw2vfBYGwVjEBSg/ie4rYx203rjL
x37cGVPgvThIhZuwL31jpSxphaaZ/ZFNvur9goWMQVG6aQweoTPSRkMGtdQ5GK0zlhavhQEdQ6m8
NgwcXgK/mjfvfLT67dhO+UVFFYq0rc2e8wqeT2E+TTZWqsKJWGbOam7hLRs1ufvcCuWijeazX22j
PB7CvnhvUf1Q6q6OZ3/mjyLw67hn1rByy4CArlSN0WCl84aV3AxBN+KJTA1cdorfw7U923aTYSak
N17nyaFtOKjZzkM/o+KPMY3Q8/IGljhceldysu7BReH3rZTGxpKtHVG398soK2fIx+RQsCNJHwI2
/9hzFfzS6Ph1CRWFubZk/8Kb4dEKqjG06sm+oAEmPawCkDJbJcenQtZ+G/q1O8MDU4j7SdZIrGwj
SM8mAiU5YRfABzANRg9tK1HGVUXordPbGh0UYJ6yTA3gfE1zc+GTenpj5vAu26xbNbJ7rmZU9sKc
GJkFQRso04XlQB+0LB/Gjj7a8zzlIVzzzFvlcyyuAhpO3Jiy2JwrKkMxZGMQesFYt1FvGNVvjy44
nizNoqFLqx1DlWnjBO0d7H2eXWu8zaoit2PdjQnrzHdl6TZMa2+8DrpZq7ijvVtfdkbdr3Vb/Sm1
46erRllwVe4G985jQ9NHqYT5bmwpotMwG2hHIzpObK/t6VflqQo3iuGNKOroHW/Zs9X4t1OhZAe5
3OqXtuTbmDdG2PDciSqoz4XazXSUOswPmczpqpNeexYYvUcSxmQF4cwiF7EJe78LNeesCSVp7h0v
IyC+sXRIPK9g67qYs3BwlYwt+K/+kXyUZ5yLe5CfstCsuQMqXPYIqUjy4FV2fTZN3e/GU90A/l1W
nctyMqJeuc99RmY/NnzS0Y1gs/U7kJ4R2u1kF4+m4gxyN6DrCd3rcJa8RjzDWFxmyG/R1XqA2Lmp
1gbMz/tzaHD1znVqQr557to5bFxVx2NKeDQOgRf7JfvjFU0V+13Rq6Smbhm6qq/LFR2HGQsI4kS2
NrfFRMwqdCanac66STih37tW5BW6iaqsmeKurJ2tb5V8Y8KdK0IpTMUmECt2Dud15YyvTJBm7ZUi
i3TquFFeE1evuq51HQjw0N8EYBCx1by95HUrLiuN0wcLor23hdhOhXFb+rU01vMgKxF1jjmEQ8ru
0rF8smiB46axzdGNRdDX3XlLWbF1hxYGgH3FBys0rLoKRVHkkArys+ZSEhM+bjzg+r4yRabPlGtk
G+3KbD/l/mTErdVLxFjQ3OFGRtZ0TrOzRomKJYXh9+kai/Oat+ZapeAQ9jb/5ZtwEsYd28ae9nTU
+bKOSN5moKbwtLhqBAQR2jHlsR6GoUkmV19MGVRyBmZuIAZ8znIswHLwrGEDfRX6ZuO2XEHi2XxL
21Vfrgb44yRmqrH8ocJ8PRaOnUIZHQTMSpn0qmW2YDGv3faRtmS6Q9/0tS8s80Ko4QYanXxTVWL6
1bh1jqOFdXkEAwirS2ZdjlEJzfVt5gLEWrrm+NKrNl2TgYp7cKvu56p4gmmZPKN2427t0iNb2mB1
YAsb0eAOaQgKsAoLw2QxCrwpDHSraTVDnH5r8NSoLog3DGNYivlVumZhrK1SiHQfKAE9Wq2msCmH
bHpxlGPHXEPHqsdZH5a548XoqTpx7zUNROCVO5tR6dUB+EVOEBJavg0N0VFpDDhaK3hsnbUul+o9
UHMKWKmbQ5fQ6wq6dgxBrFg1WvPVWM1pqKAMFzLb07iwx9tmZhLCSh2+wvRUTyWNAexlobRncZHN
7bbTuQrVUMIGwSpfA4p6VS7za+XPdgzKKUlcN6f3pobovqsHJ+wcaTzh2vgzOYyZkarrPqb21Fbh
PCDSC6velHJNspRZax+3H49n0GL5epoqgTWbQz+PQ+3QihA1u1i/YABsfYpaHVHpGANVsyl8I5pL
mItaVRWyDL/MJAILq9RkXRvETlhu04j1tLgkIxdhCTFg6aYAWuHDqAG/B/dzv4cDjHljt1kVwRUV
ezSdIe+UADhVruRk2onLeIrVmnZ7bxyruE1lc5sCWBChwDiFbjkPIcnHYgtzimxdjpC3pEr/mTCD
Ea5ZGVE08qAWTvr1UpjEziQ6IY6GCB+zU/3UlBZbmVZxAxhPmlRGoZ5w+OknMJinGOdyfV7TvNtR
MIlxNvhOE6W+5ld2Oc2/WF7W5NLoLf0M6Qw7nNuWRLCtqKNcWelT24o3q/PclcdcOGUsFF6z1VOk
58I8B4e5XAd+/9shagei+oMtnQa4GIPuqSzIiva510ZsBBaAoLWCuoyXbizSdnEq8zrKXJNFThrY
2ymHqie0fbsznMJLsETrhLPWv8MF1lxpwvtzl8PMnNvYHr1d+0UkkG2tNXf6dWpzfREEKaKwfKQ2
4lM1hxWtmkuYuzpPZCgelU3zB61ADnRH2lyUmc1CuyhghdchWpJ+gw0zmty/oXMTSLBwRhJmBal+
d8r0Y/xW3OJdB/m4OWiWOuvkRp6d12PIByhQbYTRd5HhDVxdD46Vv0HmjoS4Nx5bSNAqR7CtO8sA
LdkmmPnacuahjaBMuzWZv+Oe5ljIVhl6bvuUUXUji6beGAEUjW2eQ/bxgrpj3KpxhSN33Xb9cMY9
w4ktY/TOyqlSEfxfmrA1B3tYsZqSpLXmBbuF65pMoovsCha9vSuusplkSerkbTIa1oD/o4OK3kvb
+SIagtJKUmpEphp0zDwSMymLcAzojKbB+IdM1quWegX36gqWPegr8GDtFDRuUvd3BqEpUNQg2+/C
NzH0WwZxu0KgMsfyMCggU2J7UkXI7uZLObC91Pk7HCfL1ShB2Rzs7pHwhkWl7T3Nk8vOuXKvNbHz
GIyAP6Ku6FWRmf1vWIKZW0bT/m6maYqzrwL42NDFfZWpOhGpOW0y6ekgmZzSLC6zvmgAsQ6yCxPT
viop3F+pr+sgttveVSGpDYReBXf9RJtBYlLcbW7V14jdDOmiMVcVv+SEiy80G5LvHVONUwTBJvIy
Anf75LP6BdynF515KZQH8w5RW/GUU32XQn9m17QKQV+Og2ZrdmqQccm90oyKQo9tRHEj/R7pTNcj
LYYXxA5tjLqNGwqHoStTqLZJ8sxoEjctpwQU+uICNsLttS20edNBwH3VeNLFN/A4j+DLIIJQsim9
50oC4ZjaXelvVe/Xdpg5wzzHmW/YK8M2/6S5Gq5Lu7pvPU8kOHeRL5iQTLIqyCADegT81GCI7IV1
EKeDIbbX0gS2b/ka+iyINQBjeAa1v75AzuDjqDCglbitHNHYd4aQTr3JJXWqlYfANiqhqr7iZcNj
zvI7tAh/1xwhXu0WEXH7CWdgj2QimP8EwaBwhrs4dXz8epAs3URwyh8BUKPbWdpFMhawm5mwr/fK
mxG+1416Zrar7gzHuG7aAaivwFfIfyB3XHXgcyWQeqxXssqtO3TZof4MSVFWQPe6gkzChT2JKofy
8gBJUUSmaE2ovmkQL0L0M9MmXMh6w3sa8IGe0jJws0tXoajsA5C3MdlYO2dysK7Qex3s83YgdSQc
KH8AVUz6JKctKjzZhG4MfHKcq8ZjFCZw5ZtduIhlq0ldWQHTYQP/x3MoR9RNmI2iv3dS3p2h6qLR
dnZtrNsK/hoKkvP6HMYAgKPIkuePo5fREOLvmAcAlVYl/n+YPVmkTgLbfPHcmZuw/UH864z0RiqI
HXVtDkpeN7OIZ8WdaUFPE8oee2Gq+xrNjnNI6M2xm0GcbwpoF6W5ENe1KapoRCf0sfKqm1nmiMpM
MEu83sR2zuv8zMLNsWaWpOvMVjb2MqFxJ9vq3AwGs93BQswOqZM21WWm80ZcwRp8pzzz2ZxxY2zT
TDn0NjXNtsTq6yFl35Rvwu3vTFLe2zhPsV6d4TE3XXlPy86SoWFP86N0+vEKx+2WisyLgaeDbLEM
6PPA5keHvlZ5hdtQGiY04l3juagKMywRsBYhdPtRUMg7t/Lj1IcLsJfh5zt17b8Oc0/D3iG3aV64
yTTJh7roWVQV2BiCdu/dsGCeef3o6BHZ/4xcMB+bOvTB0143XllFHYG1WD8G5h2i4HtouLJH0879
F+Lm+fnsWg3u0g5y/eWY1ldB0Xqw4HSVOC9heJWUgBxse7vMzZU1Z+muplVQxXOrKrmZnX7XVR7X
W8aLytqXHpK6PIA8R6/Td2uY3rnqL4amqOPOEy+TP++tHPpHSe2T2VwhWnslEBoJRQN8KUoLKHyF
zbzw4z0KVBD1K0hnUzJie9Wqxhef69k+C1Ttw6TMac7c2nxFFvDqBH0R1dUkQleYr3YH/pSNsyic
GSYDvSyBvvKYY86aVD3MQNVEE7XgD9OXw5/GgYZo6fpZNLX+XKLekGdbVQ39uSRGT0Ku5TadMyMK
hqKGGsrI3R3PvMdRwq3IYtPNWHp+jMwemZ5mBQ6W4K4100cDuiWh75bOemaljKaZlJtZ03xVF2mP
X8aaW09XA1J4acHTKS3aZzA1VMxmBNtIT6G5ouZgK1iWRaaGxSGfy+HO0HP5wgNZ/YLFYjVsUAxq
rwugr0MbN88Qad/Zz2lB7xuwSTa+blkR2bnJtxMOiXvJM4Yd7rUKCD7TgxJdbpMnCfjf2WyPuo/T
2vCbVVULD4JazcqVlfmIfFjHAqitq6Eo+6QTdQeDI2K9lLXqp82QQR8DiRQQj9lyUpiQxQ2U2UQd
6AVrOdJfmPk0RGSCnI0iZJ1m864uHb3hDMm/P2xyy1oFTAXnZuvrCNxy1l8pxVsH+qz9nPQus89Z
R9sIfes2drR6QH2UbDzDfgpypFRjHdznA16McBfiNe42Lcy9ThUicJ69+Z18QnDmJ3NOgjPdQqcu
QNt/9LneyyxXKmlbs4xaU7dlZJgQG25IyuKWIrVRU/rq90MauUYpIuKUG1HaG7vxNrUxiTZC2NzA
ZWhOmm7cBF65Ie0vSjbK60Jrct/tMWtXXSOtC5LnQGmi7vruovDxkvsKiXhlZn3slUEZTmV1jbzz
we4ynvBhEIg9u2KlA78Led+VW0ejjjo15tNkMHkBARpfxDqVL5Yx6zXOVbZp89m7Sh1H3/JUBnHR
O24Mxa07oea3IqvdNdh2FbzkbLvclo0qIxCvAgP6LC69G4LxQTbKzHAUp6i4lWyIObZFxJUVnDWl
IeLCHaBHluJieWO6cp9wIet6MxfFG6rx/kUJmM8ly7wmHvU4QBGQOhczlfa1soSDWo0wzHBwUsgE
U+NXYOsbZ4ZpRguNoaQuFNtqOyuQOJsQpumrPzQ33lu3dsKAFnufl1koETTHcI99TdMqCMsUyKd0
Zv5Z5grPOx9BC3pwZtS7ILsgaZRr+PwOWUtp5GaWghBGAbH1zJWIAwIDRMRU+GFvDXJDukLesyrD
ULn/OAT2EA8ltXZaE/nO+gaSpykOTpyH8/xL4jpYK4LsdjUiB7xtPRuJo+dJ+dYRboe6a3atpezV
7A2+Haki1wrJU3VXcW88xy2L1t0UlON2KJm/Ggf5Cm0LUBSdvphQY2vTxwaOqSHlrUiy1giu8qox
Y57BK6uAf6MPGwYxokQYPKMCUESZEt3jDCzaNX6SnJAKgSQYGjMSLiQLNPHshpkhr1J/pdNJR2Zf
OCs0wh+mrmXvAUqeN9OQPva4ijYDgKsR2HLWELWjQZI59R4t1OxKHMaRpzxlYYL4W9/aCq9QQMNS
OnCQibU0ph0nHX/3FyQDSzVOwSAjzwp554Ux0+Z32i+f3XRu8OO7eGzTCVE2KmQxRD2GBGim5i4N
kNNaQ7CzhzyNBqf2Q5vU2I2V0GHpMCcaceqsirYeUdeUNv4Tcobv1BH+I4B3RR9qmy2JhcEdLCMy
jjhfkQgTqYsN6wxA2ABhBl5BoiZ1Dn3Hce2YYrqBJSG9dDQz4km41Xo5JXaq1cEcF2ZFQ5hgDCgs
zIBCZkT7yCu440WNRfiJ7uux1gL4fdbSxABT8RCbJqVjpZmeyN4fHmc/Gcim1j/vW0HHCAgEuMUA
6+AcdGO4TxFVCE7QeIutAvZaJ1BjR7o9EBSERCwgXfjnENHlolpF8q4ie+iSdW5kneKmHnn+0ikG
HATkhgDtw89dEcHNNOBdQPfKfcX5eVKF+Mgn+Pj8Q/ym1/kaJTY8v5QDqkMbpzqD+cnPJ+nTIAet
HavNJppXGMRiW9whxonm0bE5AnAC4nFAB4I3vPz9Qz/aRoEHRmOeD7Tz+XtGz75vTX19umst4HPg
WUC0A13389PpFBADCpVkDzSZcUbFiWb3gu/43Pb6/PiDuUHu5thdjsebchv4Z8N8pqe1z09BD069
xcE+QFUS/Q1DkX01v83jHXv9/03SAbLBlp3M0BMmewkp68uKnPjCRycJXUjws9Hx9NyDb+ANovIY
jr59Za4oDycZOu918DNSM3r0EDlE/xz4OeSH/mGjM5UWVJBQctgLaIAEUx1WP9Qs/2cEuILDqxHK
vjCu+ryUWNFVghWBu3dQhmROIuqfUviWV/gwwNJj/bAToNc5F7LDAD2BWxKNU/MU3vvYOgLw3wfH
AKTTL9ZRRjMQVJhsZ/+AmlnoQbfw5wsJehAQMUC/+SuDTweUMyJ7b69xDyJc97VxYoRlDg423ALD
wM8HahPSygdz1HMH/VJH+ftBX0EwDBbXet3ugurnO+LTMEsT/8OnMETBs4BiGIl2QZyVJ1AGR3YE
+uWmu8hrAx51qCHQ1Kh15HntIzp2L/kYu2LtoDXcogLz/Qf5ekFA6gyAR8C5Kaglh1A+5UFhUsgA
iYUzsy2EgffoRkBWvh9O0cyPvBKocOBegVTsOV/QUVmO5rTNqbm3rPcRUsp6RCqIbjMKuCfe6chI
gJUBDu0vIGygvT9/G83g+o3FN+3VZCMXaHQ7XABTYD9zzVCBzGn6YwwhjFWg5wWIMJYdJE8+D4iu
2gSQm3L2eZfAY0Sd0nf/y+w5WNSApNqA0IJIveBnPg/QEh8pSo0wxApQoYNhaBkJVlKAj9vucoYw
3hgKIS0Ro62TAfRp6TOkVj7ULqzmYrYoP0O3ke0swAjgvdKyNSpM/hVC1mlLxGQaa4hI9dcWGrJX
ZHye6i0blLfhlqtWpZnppGpBamKm9OHd4RbdtTn7WTK6pvHalf/D2Xntxq1sW/SLCDCHV7KzUis6
vBBOYs4spq+/g94XOGqqoYYMAwYM7M1qFiuuNedYifIQxxw9Px6XZ74h7tuZdDLXsHtXyMKxxlA2
p1p7tFlLnfRpVNF4TFtieB+3817MPtt8aYrsHmcAxs1p1w4JcFwR6dpjZ0Su1h8FJa8JaY0NwSlS
3cFwLcRWzfbcAQkyX1is3luVkKYxSE02prkcib4YqtocdMqptvSo3DWW4ap5QAf/KvVnJ6LyTglR
hjjbBarQ+zWeoYoIB78NDb/jI/nCLGxrKP3HMAi2viRt7j/u0jPPx2OODwLKIeCf5UZrjXKfmn4Z
PVVFf5sr2UFTPoddYqOdKd//a2EePG8W34Lygo1q0IIgodquJfPTCkiej4RslpKZs3jw9PmJYYYZ
ZVmjpzjmlOBddCSe7SETIxIjDlnc0mPniFLIqUj46ioqmGyrtv/yCd40sFiQGn/Qy7GigZJo5JOs
Xlhg3/9+LiyAGJHVymfKvMpd62sFobFHjIhJ+X245PM/+3y+AGjB+eq4tBUkSiC1Re9Lj5l1lSvb
/hKV7/2mh+7077TjvI93YfF9Vam1Ud8ZyZM97XPnKTY3+SdJuwzR0yYW54N8qAwZ/UvyZEgrzFhZ
8OlJ7Px1zOLK40z7bpIFtlQlRm4nT7q8zw7FpZKPZ74AlSXhKkNpk9FMLjacrg/TPpuk+Cn/FaJj
7j4/gPDco29kgWDtWzKhkypTs2p0kieNYpKqW3z57Ao0W/r/9/jFrVrtarO1Oh6f5Ve2uKmtCz9/
Hh+n2/HJ85dMM50UYtLpPF+ZmYIoE1SX0DxJcy+y0wsXyDNjlcgJMm+kk9i7l2LvITbNMHWy/Mky
nwvRucOwVS7ZnN5vtlh33rQxj4Y362mVUdI153j2JK3LPnK7tTKHLdef/ignjSw2WtvMASH4NFJo
lNmNr6b881Ni3hlUrMXY7zhqLt6iMvyhifP8SbaSTV1KBz8V2394hzdNLNbVvvHN3PfT/OmlGW+G
+NPbGkVnTOypTG02n+WylKRdPQRkdx+z5GeL7Eq9cNY5M6nxsqHCdvjcOO4XnzktUP8MhW8+DvIK
4LT6+Q988vjFB04kvLcI+83HLho2afRYJOOFeXf2BbSZajtzHTnfn37hdC4o3k09HVSjbbTcwugv
tDD/xsXMRjTEvoZYmXDi0iYc+42Cnc22Hvt6g7zNTDZ+t/l4DJ2ZbPCKuGMT9vs7q09fokDLo1I/
2X40HMvT49tCuiqD2ksvVSw/01lcHjHrqga2QWyap+1ASk8jzRb2YxCXV/4hu3hKOrMKnjSw2OJC
NQxraIj2Y/KKqih0NkbkUefZunQVWB6ScVYAF7cASIEF4fKz9PN3iu435WBJT63FeUxFYKAeJPFi
YVIQYj854wqxFxmJ8MLS+9cv8GY0zJYR7pBcDogdcWtdRn/zNtKUwB+0p3FAV4L2KNHdAPHDszON
2jbKSejWfvEStUb/x89U8acvTOcqL3v/NXPM7JD78guqjGKTqWj5JG0CK250yNE0iatFWzXwOsY0
tB/Ctgo8R6jhnd00lOGJnBYR9KHTPPwkfRVkwAqeJSDuUl42ayeqnS0KiHKrCA1pHZLDfYNQpXLV
ZECanjlJeo3INHzoHeMJj+gljNtiCP/XL5Tl4qMwhLllnw6tQHW6LLQ67Skyrr5ui/w6+frxHFmM
3f8a0DUdn6d15viRNk0L61NoTzKVnRDW192lwieXWlhsFk3W4ukJeQVdfJO2/j+8AADNOVzH+ZVD
7OIEEuaE0YpG4fG6tI3icHfhhqKd+QS487Bg6lgiYawuQqZaHxFHsyvtKcgzY235SXIbWEr5rLRF
cJQNsE+SMemvTuHHCC9QOyIqNW7IRpPO6nqr2ViaMA6lmpgPRp3bO2HYyi+z72/8Mc12strbBGek
eFXFUrkHWq9sY0OSdlObAczu5HA9Uc9r07UoqjpsBgjrwsEbgb2i2JyKxi0TIf+uKkaj8PFPTOOg
XSFLGj63588DheWBTlAIJzJUlntOjGM0NAf9SVNfnR+B9vLxOFxsB/Pj+YCyouONAjC73A7K1red
zPa1J2KKro7mYBgOaME/bmRZova/VngBDGS2QaZs8RLZZLVD4gT6kzVaqyLd+s1XZ9sRvdG/I8RD
/K0Vq+TPrHE3V9n421TuTet7R6Bc6i50pzKf6xcr3oyHg5tJvTN2qcW5n5KVfjqOhf6kiuKmrtJ1
r4dHpZzQdxlXcjjdaj4yJ/gMWqGs1eJS0fIzo/qk+cWsRFYkRBzRfNcgokxc3DpSeRXo06W4y/I9
CT3PxklqIRCInLlDpyvY1AjH8Jm9t8QK7yTYJmbJYt6XyUZLq3jdx8ldZUdfB2mtNMlR1qPVx99c
nefn2452KAD7Fw9CyJBI5XKBSHqNOzqxtTtVTO1NIRyE0lT3pex4+ZRVcnqj2difwjjR53Ceumfs
tKg0ceIkRLQNeSfsNPCCznmd2thYxdTAQi0IQ9esu36HvP3S2evvor78xTrJ1nlwaDYS+NMuk+su
GcxIC++aVjLW0aBUD1E9jKsupjZjR/zwdiyVfNXUueXGoUl2QqNaFoJXuex+R7lILnThcqxQ442p
MvcdVyPqyy1mjRbLFOXL0ui+D9R8X/ZJe2MpkeGlAjXyFJmX8kdn2yO3Q4sEYSkEePr+jtyIrA6K
+D4MV5jBavNeQ6yufS4dybTjrd60spgBsVqOUyFoRcEqM4GruuRfXC5pywYWn7Hu0qHJIxqofTwO
1rPSPdTd+uPR/W4ZmRvhgjETOlg0Sfac9hU7X1hj/gruo368SqLiVpe0rUVtLbcU4m7Q1I1i+Cs/
8o+WgtUgt58//gHnXpJkIjwhTm+sZIuXbFs7QmQkB/dpKFZBpG0b664cLxxSzg2It43MR4w3t2bK
/iUaNbyDe5Uq4k0U4+Mj7SfdS93TP7wN6oC51A4zb2nOFUbvII91wnv0rT/DqPhtmpieKOX5cTPz
ef1kgs8fzaaWIXFbBQvtotOUfOiLKNfC+xgioivCDmYkArpIeSzTniSU9lopl9bBc23qBnF3UBgc
l5xFm3yegmLAcXjvmD8dYxdHT1l00GvHrZzG7a1LpVfOjQuY5hT1Uyhqgev19JM1BTa0oK9CijXs
lfoprl84lnzci/NXX/YiUARSp1TZwm2+uHYl1MYl+GcH9/idbOUxjz+Xa5oXCIsLMN3lAN/hfnf6
CrkSTqODYPVY4ZtV5o36c1GCvw0Q2VXRLiFKQXNx2kCa50JSG905Zv1a3liX1oYz/QOvimQjPD5u
8cviMYpdWqMSGM4x7W6vO+MffjxQEgQdKgVqSGGf/vhB1nJFLiznKIVEB7702YU5cmbO21CHqHTE
BsDRfjFeY1OKtTHsg/vGcP34l2Z6qoPI+XNShfkTnLSyWFkCZ4jyPuhYvtJ8i1fih1Unn4s1/X8T
sCoIv5KKlxf7TCf7XOGQRlJaedyiCb2q8T5+PBPO99X/mlj0VRZAhZ0GmgjUgyatbLyS+ba9lM06
M6WJbqAoIKDCqF2W/3O0rqw66DHHFJD8qIHB3FePH7/ImSFLtoPVl8sAM8JcTDnF9tuphlBzbFtP
r3cIDz9+/pmOcuYtn2MoGrZ3EqRMjuxkbGVmXPFHpiyY7BzKTvXAFH7czvuuYlSBRFQg3dBR9rwY
v9mwhtQ2AoxyznH61SZ36YvoPj37aMCg4D1bL99EW8w+rJd5bQS2fcyD62hfmZ8es3MIaNbXIAYl
ILMYUIrUkPNLVfvIhXK8MS7VbXjXPWBbSGf9zTlTq2l5JB8MyfbTqFKPorjS/6j9lXKpFOq7gUQL
0DuADMFnmkkIpx+glga/puinfoTPtNIb9NfT5xRC1DiS+cRwNhSG00w8PW0BH5wd1rGiH7mmd9k+
sy8M1fe3AL4w0wzAPgExLgKL3cHogq7J/XI6hqlY4UTmqL/l9upK0SHHnpfYt9H42MvfAmNd+zu/
ujAE3p8s5/bBhs51+pD3LE/hHcSAGlPfdFSMB72mcJdvQNG6mjBUEBO7o5w1N6Lgs4dyxh3pEdIv
BFM51i6O/r0iEWWF2Xc0MZZKV0l7YYE5M/J4KnIfBvUZFatIY0nPRDkeZbBu4kZvDlL42WMDr8Cm
yJ1e4QD5LuVJXVdH83V5OKbqb0WLcDD++XhxWQop5qFHC1RC4lUoHb+En6oBavCg6gcGd+1GbY9C
xeMC07d30nQEvfHNiM21MVBjvAl2H7d9tv9mGqE90145WZyOelLshVxE5XDUhPPSjfnXZDQftfpS
2PPM9NVUDl3Q+rm9sxWcNpONKAhB649HQV3ddV+ExS5N0kuq6fkpJwdI+pGhjTKAoYCweX7ZN6t0
5GRS08XSeLQ1TD4ta5H8R45Hz5AzbJwPH/fc2Vd609hiazMDHCt5GTCdG1wD2QpB8qUV412kY34f
Mvnz1kPeZvk+0OeYz5LB4HYe7RSzkpluRfWtVHq3VkMvGwM3azbypUq6Z7uRwwdAaQblu9Bdh2M2
IbQ3HkPRxK7ZmU8DcpTELDzfENsmlS+sTGd7kuiIgqAAtNUS/pXIldGXwhmPFm61JMyuJ635lyZg
P8EotLDLL4/+5aQrgVlq47Fvyle59g9WZm8/Hg/vjiLzx3rTxGKIc/qIg7RWx2PS/lByxc3yuyFP
3dC4MCrO9tabdhZHETlKbGpg004OR8MpcUZeqst3rgUCbHPpFJBsnKhPp1HIYhjj0KKFVvOGQM/c
wRKXqPVzmHAxV8lSzDIJ1lWQjouFRx4rMCKZ2h/rBnM2x08iptWAcTePnYYK4mFYYU4t0isnFtox
DZNLJWJIC79b/Kz5usBVECkLR8il+LAr1VHDoD8dpamNNo2fjCAbMivA56HU+KwSit/YzGxQALdT
klcrKU7TVWE4rZdgqoAlKjpvKJvBbU1/WpcdVAQ7wKU05eAAsBNl4VzGqtp1iMnclPr0j4HQ8NCI
tN5FmWqvg77Rb/WxV+61QWirFtzOTTHY3S5VghetbPovma4NvxMjc3ZGEEkvyaj/lizg3yg14gfq
smfrZqj0lcXZwlOMnhXBzn+WQsEno8lTma1EIfLIhbHm7yanzDYStvN9FQ3mLtDrzm2FOa1as8+u
nGgc15VsFM9WA12GSqv6WoS1dEc+VF5pKriUvhtxooRleSOmwtlOBIk3TSqsg99hd4OwUoJRgOYC
p04G4yf36ymu7NAl2RahI5UUL0xM+8GuM3Hfy3V05+g4NHU9eC1sGd+cUad3KVUGPLjWpudTLtUN
koK0Jd7cm0wDnVPi4F8NcGNWFa64tajbH7GGOVs3qJ9c26OyYicv3CLM/GsrMOXbjIKuD02mXwcE
HEu8g2M+4B/2s3XkJKYLdjzYm0E7YtRLboh7K5vAtAi2xfZvw8imVRTXEaXlLSBHplOCO3Kqtehj
ae2IJvma48ldBSJJvcHIZeJlpI5d3Rws5bqNoocZPA2yZPDv49j5qVErfuenupTeyhirqKSmixCs
SfjNGWs2d2C5X5UpsnuQIXogvLqevo11bDRertjZnWRL/UqzHfUn5Y0afdUzd79HdiB/U9u2WcP6
lGJPGi3rWR3V/KdvZcoT7ujiWs4YjZXq/KnlvP0yaXA66JpHBsa49rP2TyYN0uNUcEgbJnBPRUcF
vn0LMmq2WNfmSjci22UsqsWO6Odrl8fmczbSLSGIrlVmjwFoGbPzOlxbu7hNlXtq6Nql62BIfXGk
pvkZlVHnyVJItK9W+x9+A3KbVJq08okoBV5shYBkhtS60ar+0ZKG8KqOuim/K3URbHFHA6waGuhM
gdO7hRlMK37teIjKVl8rLRt8OI+U0QDoNfTjEUt/txuT6FeijfH3PLDFXahNpZvTI88xWQ1z7+O0
3+DoMx9Hnw/ggsUI7i3AH7eSkgdPaVV+V60y+9KU6rfEN7ke96CLO8pu4tiFEIwF+OskDcaGLzXc
0cHOF21sVQ9ZmbLCYtyuEAcXG9Ra9qpI5G9YxgwDLlODYisSpcd1jL9q8tVB2jovOu56JkmWr+RA
a9bWIDffA6Zn6TlWFtzoVSt4UZsafDY+1fGnFf/sOAAAdHA77U+QGhN+2yRZKX0m+NIl/6GBQ91s
rHirZHHj2b3TrSZKe66M1ok3LawJL8fb6HGDVjZaV1d7rXB0rIWh9dzoQFK6CGxXGowBaAJN90YG
nttPPja/YJC90i+QQxfkSmvRSzh0TczZ2ORxJkRw4Sl+V31pOl36iVOwcycdY2BmlZ2nRql0ZYZR
v51SO/My/J7QtzrZi4w489RGoBmtIr15tFJYZqof2VsKVRVeLazhteNcelVzf/4piijdg9ow8BUX
cOzUBGToiJlqx+oje4UR9qtU7pQXYChN4Y1F21zD4Up+GhLHHjfiJu9pcT3N2LruoMWVsS17yVrH
udX8ktoRi+Ngl8pK6oA8BGNvU848pNpJEQPuBasDf6NOntSsjbZ1RJaxo2jhVYf84n7wRclaLmH+
xRznxYqQb0USGxtIfM0D1tTxPk4bsRKtTQfmk7kSdlIcO6k1DxJ17HatkKY1QJDkK+CGbBePo4LX
EQpVm8rAV6OiOKhxIhg3cty5oWKnV22m62CZxpoca/ADKlPuxb5zH0iKv8IC9hvpGLSjPm9cPU2/
kF7I3CKQ0L2DGV91wDs2sgSaRnLy6TbpWxyjNuSYpKrYHWAw3DQVjAWu5J2rpgPSoRY+Xq37+Rrg
F3UNQBTEB0p/T26i4/vv4lZsojYRN5OKLVwu7HqtIfVbV2k7elR4LFahMeq7IJCVjZ8Hznog4+9V
gSK+swWn6zGMo/U0cA23pBKjZyTF6zJhTHeFbu5rCM7eYOqIOySKH4aD4tyYlZJAU2/CdePor6lj
To+1HdQPZVxm20ajWc4vBjVewJc5QTK85G1qraoe4I4NsfIWvgg8KRHL+8Tx220pNeU6tMRwcNqo
X6dZZ25qbMHQCWRjXyfy4El1Yu51JCOPIhO9JzUKpA05qFZWKVqvSSx1bYWduZoyEvzSiBbEwxgb
s3M1wSpoweTBndGv09GWdjg7pJ3hWyAIQmgBTkHRrKxn0RilpD6A01PWwNmShyZ2gq2GefyhLtJy
n9WTeK7qQVspo63f1xAn1uxmKQTzrv2RiBnVZ4+V6yho72Oj7SEOOeJV5OGvulTzY4zD11WdIF8b
QGvdpHTyfar62gosYHVVzpwFbXSwkTOYmdpR+6gPevQrNkW86mpM+mrEauyrsCLjSfwuDK1xURnF
rqow3IakUK6Yur5HzFrdzJS+rYUj3R1be9ohZwBf49vBKv57xsyqydWmVN+3udTdco809QNpyLF3
wxgei9aYj0kclIcBBAHcB5mxa04hxQiKYo0g3DyUgdZtqsywXLtTsxsMvYFnNiX4vMLIkBVx1Aot
8u/aAJTND/JvSS5Prq9POlSQGSuIL23T27qAVJna7pibDZB6UWKoM5x1OYA1ySvzlz11v2prsL51
HbUBfCNi6ROqvK27AmCHibRujEp/19alfhWPYQC9MIy2cKCKl2SSfE81RLtN0lzzsgZ4ThVE8UpG
D7Qx5KLe5ghIrjtOkXR8V7iDALBRF52zRltwL4LQMVzFUiEOVbWxjfwCNVRhQq4a500nbrt6Fc8g
SmJK+kMZGazXEQwDHPD49vUugtXYNBY4nJZ51zTRLsddeZygK+yKRjS32YRYQqpb87bqOBkMcRDc
FU0i39Z5Ea4QTUmbWJH6bdGTuh5Rt1huxiK0IqJWbuKk9duVEJZ4HNXgT2oUXqoZd9XMOFJE2H8x
7agbvWKS6u+aNTZHpRLJb71sk6/OZAZrI8Zj3cvhr0RJYAFJPb/WnzT4HI7mNR3nWpUaKLvC6JwN
cDp5jUoQMkjXWCtjsod1K6LB8zMQ+l2pB5tYMlt3qnp95yggDVNJYdARNcBTXnwbC0dh4XCyO1uf
4pWWh4jE9AlPt1na7kAIbx3ohbQeoGjGHodz2Tjo+Th1m7qnfELeDRTgDoMvwaSHbtC2NTSJMjTW
OknuY6jH3bWBfCc9xA4FzTnUomMixS5WsV5rB6N2mlsnsH5Tjrp3y4LxroMV24BO5XDaB/bOd3p2
noydMEoLcz3GXbtHvyMw/inhxgqK/JumgkoikdY+Wa2UHpqmmI6mFESmmzRTU1zVwWTIJIf9youb
ZuLYjTTjrhlYE0J1GjxBUI5dBblGOiYQH1MjOTYI+qg/mMNW8st0ExLOv86Hzn4G8uWXXswV/cD+
ksRu68s9SFLFj/6kXS6OumRljykcu6sMiMNKL0A/uG1oll7FIW/LUUHaOPXIomBEuOUnsDuTqvS7
tKjCXeH0zUpPrO+EbtpDYuokUXs/exkqM77uQhATSTYHKscueg5jMW7wM8NtnWzN1apKfrLVMjqq
gQQqyIhCbkSV2GbdKK1hAlVPXVoR/pngxDglh/TcAQgUkPM4hC2kuyIov0hN3XDnNLPrqDLzR1H6
XxRJUu7x1FZ3RloPj5ZZBXu5jhkfQB32lRG/8j/Fq7DXBJpKJqQRjt3WwY+058JVHauycnZSrdjI
YvTeX4dJ0B3TsZBcqbfitaa2KcgsLhlZGPTPmg+l2KwN+c5hNj+1slmsw9DPVnnch6tIzjq3GKru
SoYktxnNbnyI9Kx90BPoQBpxDTfvRbOpE9+zY3sPGe4l8XVpJWJ0MYHaQ9rK8u5WHbgtNayBnqzn
zQbmh76ZHXGe1sj9NjQ6ZQUe5Y+f1CBfzK46FFQgvS1UqBIpwLXBlEFDTX2Hgslur6Hytj/SHM89
1A/tBiYTbASLij1JX1HfphiSQwjpFCBFWK6SSd6GiuTaTg4TaVKnQ0+ied36cXUAZRVsNMOv3WAK
2gdSUqqHsQ2sXVtnVxrFrTcwVwNIgr19reBBXpWx42w6M2JPr4vmSVfy33HU2neyBgGOGxpnlh6k
ayRp6X4MIvuHWisZQgpfrNS2bu/MLNevlNxpD5aQ/5hWwaosauUQD9rgNjj+XQLB6WYyUC+HZPg8
J29116gLitAJIEt+aJtraRiULRxA0E2pHb/qqiDnpAVQvcwkPkSFyDYJSC6PPDRnkh6EB+s2GISa
3SAyGsASMgUNNAc1Lu7IGgCiAWgYrLCL0dpeEeOBtOKE6R5nnXE1zMRJvy9D14iC8ltbxeNa7n0f
Qk+XeZOcTgdHHZMfiMzMjV0rw/VUg2GMk/RZ1yT60kheeqeRNoXwf4mmyR5rLS6PbeojzB1U9Vio
VudyFg3WnWrmW07hAIYURV0RIenhgBWaq/B99iKC2KealXQQQQRdmtiJfEvpBt8TLcDeVMlvQ6VX
9j6w7HXgjNKd3hKWMGO9uCLzUdx0etzfZxFMUaA3jygiUSWXcuY8+o4Os0SWniUnAsqRpEXkVrET
Hon7gPQJh5tCcwpCXf6rkyfiyjKM4aB2Vb7X2ae8CKKbG0rJJDxZnfKXXAUgWNA5Es0L2dqb0DRW
SRxnbpXHpZdHsu32TR14fmSUV1qlyNsul22vKu1uk4V+4lWa8UKQzN7Baspfkw6S8TQCEOq0MF0n
RtBxD6urOzgosG1VZzLcolSmBxNt3N4USuxx3JW3UHle6zRxdp0KUm4ITA5lUaNdVepkbTJJuQ7L
PvPsoJSPldbNXWiN+9aRnFWkJT+yLIm2KTcvQCepIKIAsRcE6cx0BouHBKk2DmhphudiMIeNP8lc
J4c4+5pIUv3FHyLzAI8YSl0s1+5o4jWTOES5QD2DlV1VBLi6TAEs4k+3nWQNblgYxUMVoZvj2upf
EWdU11k5SDs84aCaemgMLit1uJGDGtBYmraQyzJnnRN0dwNR/bHh44Acn1Q4kCWgPog1rjXU0noq
y/Ke0/LkSijh3EpmRAWOQWnjelBubDGk12FWRy8fR2TfxTHn8B7mYlLYc0mxZVy5HnrYcqAgj0LZ
m+r1VHw2EsvzqY0xV0hQOBRoCyVk3gSNiVRrOrbidoj3oXoht3Xu9795/rt6aKh/bSXi+c5diuH7
k4YNdAz8Id9JvSkMG+88M4Nls8cN/nQEKECs8EBVgTEuLyTOz73D20YW0erGyIze7GgkCYmduZdc
wJcev/gEDmLFZmh5vEXQsbivgm+fH0LOnFjENksNjKUoZrSqEYY3Wbis+X5stB+ffjolmQh+Uzxn
xl7Mb/cmX+XXfSvVnSkfpVr9rhIbIgb22ay25fxVEpLcY7DSymkTuGX6pGxK4+jL2R2pR/I5o/b6
8WucCaPTBloY8npcQJaKYDJXjoZK1Tgqzp3SHOucMMXTx02Yy2zB/BraXDvJmGWJSz6I0AsdvXph
HAV7ZKNaj0baEaVPv1u5eqkI5jwkTzITc1uIoGgQ4gnNnXbZSKixmsrcYIMcdknWHSZf3ENGeYLF
9kseBQHJz2rxmYg0aepgCmZ4iLloUi4liKp6ZRwL3IPpIQx+f9x975ItPB9ZBnMceRoymcUoSNWE
8wzYr6Oa/57abRaNLtFbMHkc4BRCQOGFWf/OdzS/EEIKlF40i1V70aBROk6agyE45p2lrCvVN0iR
1AfDN7ckf4Ekg0kb86dBk9Z9Dtjw49c9syogYePKTqeiO1qKRQjpthL1c8wj0iDub4fY/KRhb147
T1pYZJo79vSwj1XzGKCWyxiS1j8M+NlEzPZiziW2FgtbwWGZssEtIwKPClmWXieHA9o4ENJnO2vW
7mh0F5JjKhRb89R7swiNCuf+3iLH1uSOF46uRBD3489xTvkyV5HCWzqTUpzl8IsntZbbqlaPE0mz
gPtZfszr3rXKw1SClARaJ7XZV9nXt42Tb0ORevrw5+PfcCanjRGFIkCEXWVy6osZlknUmgDuic6B
e6hlxq5NQQwVNpymNF6XXHJJnG2OVhTKmc5gk8X4iBuiSjMl80jBt7VWfB1E46ZEURvxRS8uSB7f
TW5UXRimEEZZlO1917sWJd4sBQ7ecRjkF9UINrVJ9RSDVAFr/RjDpM9BY6e/lMm+8GHPtuyw4Gvz
EeKdJrjXtbL2FaU/CgwnvbAoQ0I9iHzva9dKdw+K2vOhQX/8Id+tzrwtDopZTUQxnHdegrCjSFKn
2P0RKyi1Kcbs1sxKSklUq8JuTXdkRK0zVb0ExjnXLKQz7K3kxOdhdDpL9KYRklM7w9FgIsJCDSHa
xpLK5UJZ8c+ivPBR3y1hs6oRVQ6LNqrDdxteShEVwoka4xUHY0ZQ5pKgbh6BJ7vc3wb+wudmZNVy
QmgplS0oYESSn5uN7YQUkSBk1356KZ6bIdMxG81UHXbQab8xBch6q81wnHRrNUzGnZLU+49HxNmu
QtkxK8Y5py2tzeEoEV2uu+GYlIW4H21ieBwKg8ePWzk3AABbkF1SUd0jlTp9kczxa8OQiuHIkCQJ
tTNAclbpoRQU3DV2Q/ft4+beHXjot7fNzT/nzaoMRrcbI78ajkpIJn34Y6tP1FXaTPGvj9uZ+385
DCzqSNDYrHlcHnaEXDphYOTDkfjCg+GXV/h1qTGkv1iN4qpzPfbOus0QVF9YOt6fEOYX1DHsIwCh
PuVyQhVApLHvxuMxKtAH+BLXccDxBhSo/nflPBccEALtp37JJHRu2GMDYL/DC/BeBClJjtE2kYIe
cXqGB05g57WUfn/cp+f2u78+dQWZJUN+KYc15YgMEoXtj4F8Z7ACq03kSemd8E1g8YCAp3sz32ny
Tai+Sv3+80YolmJWZf6m8C3vOE+YN2NH74s61SJZPVY5BVaIvAXRRX/3+2Fz0sRif7Pbag4eTurR
zhp3yLaSev9xH57ZQE8aWJxKal1LhRHyDkpM0F7bhGLfU1Mojr8J9efHTZ1ZP2a9r8nuOTumlcUS
JU94qWNyMkfL/GX6Py6JEi88/q+d8c3XwJ462WOe8nhQy7E7Abb9+PefGdKWzBlDn9c/znKLs3bU
6WQRIoUwQY1uuBqF8lwh1jgkvWJ8flcCJsB1GCEvV76/k/rNu9RJNlWi6JEQK68tRTDyS+QFZf6x
i/XopIXFy4xFk09KIU8YBhyqFH3TtetJijZh8aKHvylzQk6k2tkImPQLF+Uz6/tJw+rppImNRAsG
Q0zHOg4eES2vQ+2L3x9btaGu306kFwSJ59Y/2sMcwchDb770+ZVSriF5a6ZjqQY/zUT+WarlmnQF
AeYwcKM431Jm5dfkV9dah6ThU0MGpRtL4FxtfT5eYDdY9HKNXZbKM1F5LzVfpaGFE/DQYv38uJHF
wH/XyKJHh5rlPVDi8t5p1xQfUD95cXn3fO30i4USUW7b4CVMLV4Z3UNSmxfeYDGz/mthrpiOnXk2
Hiz2/CjLuiwL7OI+I2/9japxyc+Pu+h8A7MBB4rxbGw4fQVLo95R1k3FvejMa2MsD3ZbXFd+/vhx
M4ux/f/v8b9mFhsC+hpNpcpqcY8y1u267WSS/RuEOwa3uvItCi+cXc5+eKy4KjpbNvYlTSiHOF3I
Cm/VR63HBZf9719e6E0Li37zC0OumkYu7hX4C87keIp51wSlN1gcz2I3yr5+3IFnvxNMDe7HOkfl
JQu6CQxK+ZhlcT+p8c5Sp9exr4Db+dL+43YWu95/H+pNO4t5GVGkozRYYe8ttaACmtqZa6UZKa+H
ONTtyPU+QCvOLtguz78cdkWD+NBMij4dhFBVqi4wGR09crRqK/xDIC7sG5eaWJxmo6pQSiqtFfcO
FTDMQ/AUl/80V+frDEEMSMhLD4Ux/B9pZ9bbNrZs4V9EgPPwSsmSh8QWkzjTC9GdpDnPM3/9/ehz
7m1pmxBh326g+8EAS3uqXbtq1Vpmr1FwKLzYoEL/x6keo/LmHatzZkKIScpshnC1DEuvKGaqzV7U
QmNv/g6T30q8f7sp8lcv6QoIX8XR5D7sGoBncq8LnZ1apB/9rEA8RiGLMOvflMzYwnyvrRCvNF0H
Y0YPingjaLkkp/pk5Z4KO0UUInJIWN4kWxmDLTPinYDLVihC556k/o4LIMrVL0P9+Y65OxuK4Byy
uZhodLKxoVDRVcu9kXpohbq0bN6Y86frxoR32suJPZ83wbVKwZwVQcqAHNZGr78aE3oRanHjvzEh
8F9D1JpICJo0IIpRqppBMyMHhafmxoOkBR8QEHnHKQVaRd8M/9qvCI3BBE9xELEHEqcAgvQ0S187
53B9vtbuhnMbwnzVyiD5aA/lXjbuS6r+yjuu7PPvLxvwLEI1JlNHPovvSxHMAjNScX2PIOOGn15b
deodL0koQ6Wh79JKTx9XZZpj5imjepSQ9UTsVct+gVR/x2wZOpLP+GWZSualnQZpURKJSeb50qfI
uPO30pSr4zAhCuaN+uI3L7+vZUPjROgwefJ8bNMS5gIIo9Lj7+ujWAs/aFQic0J/GS10wgUDvVEw
IoZaeNKc78Lytpt/atV9H/ZADYO93mwFni8Zn7NHxMtZYRtTvaGFaaGyvhxWoVlpXZtp4Y2xMT9Y
0DntYqnW9vKoSMfYrvRbs++fYasDPaga002gmfFNP3TAWtHqdJUKChjElGsSIFKxi1SnuPdpnN9f
n5Y1X0geCdJrA0I+yiWXv9Lq4YyaWgeXm39N1BKM5Xe1e8fdfm5D8LdmV8qSIku5J6ueVD0hoeNK
5caRXl3es3EIsw2JXB6gV1h4jVPeW+rwCSWvRabtvorLPbRNlavHyQbb0tbcCW4kU9Q+HaiRePX3
zHqss31fvccC9VLeSEvRQuyYhjtntpTKIeQrACf3d2H/dz717/BWS+n3f40Iwxgze7amyS+8Pi93
Oj0MlVG7TfzlHRuN6I7SIpxzr1JtFqqZCNqaLBASiMNM2461U3jSXLeyFrsSfNHTRYvsQn57uZ3j
stK6YbKI8XoU1tFlLo6ZA+6k+hKmv6+bWqZFPN/npha3dubkY6q2itkR643j16F/1DY+v7a5cO0Q
XcGZCMRHODRWbqRWAk2z1wbph8CGcWcI7qTQfltf8YuXAj9iM1U05eN/L0dh+VVUmnS5eLJOYa+Q
pZNk239fn6m1RVkoaZYHLO8W0fWWYBoQBEsKD++VtQcH7E541EpAwDfXDa3MGc35rDuwMGXxupeD
qYsg9yXNSryk/ZXGN5VySKyNZVkiHGHVyfITAC30Kgtn3aUJp4glwzKkxDPLfwZA1qazcyTkPfM7
tNr3YA+qacMHrFyPFxaFZ0uS8BhM2ATsMzRztY9VQLF3NncLGPLt07dUCnXqymBvRW8TRj2NOIiR
ey1w+jE+1GjLZ/ZGfLc6HIp18FcgAMcBupxALcvCGQx+6qnBdyMrj4l5GzftXimGd2wG3i6gGRYy
PKo+l4a6usrRmGYz6NI3tPBcxf7eVhtR/tqGI21C96gFveir/tEAbd5gDlmbfFF03UOuJg9/ri/K
2nwtD34aoRfVFTE7YxZVZNu1npI2MXZ20oKVGPdyQpg0bRxTc8WjOeSgbdqtIUmjtHk5Y0hf93Pd
1ann6FFzqszuZ5X5ebEztDiDTzqTTsA3nqClPUhejJqJlBqHggCIbGEp3aJVkX23FDm5Qfq8casy
Nnmfzvn3zJ+i22FWk39SLawOzqw6HxMTFHqP6CyS9lJ9Y5RGs0dot72FY2H0oIulR28YxmMi6fGe
jdR7dRoPH/tBQgJRHtTfRdrSw1UqEkjxRnN+yWWnj8g1291e62ganMHd/9Pqcb3Tymn4UyPV+xxk
RvwrKArntvAj5d4oMlht0No8UuF9jvscjDMA09tIMmc6hkL90JoI9PRSOPP6pRdC8fUExoAo/9Np
eYRsAYytAVxeB1U3t0SzVnwmh5D6EBlu2n/EkmWqZnmDeHHiTdOXuN+1gZsDen/H1uKsGzzkeNCJ
W6uJ9SSNwpbzXh1lyX0cl47T43Ubq3uKAZAng6hIVwV/WcypRYYZGxnEt49yXm+c8tfHY2FM0Tnm
BgpsHJHLPWuCA871hlOOcvQfNGPBe6bfhlD5kKnWxnS9HgolapBEsEctFXiRfscoULvpaXD0/KPf
3UlbaTeRgIOrmO8vDG4L5ywPIWEoRaHMiNF3TFUXFW4T0mta0aeAZHN/mIf2PijGh7GWf06+/SFN
5iNahN/lOHnzq3L5FbCfkYeDAE2EychJXssoSOE2Zccbo/gWoEPjGkVzaxtvxDP8d8T/2lIvF8+A
zFwzwBN73VwfCqXdm/NdMreHsqY72/4Yb10JqytIdgkQEIWqV0nGoastnccIM9z7BxTRPoA0f/N+
X3AMYM5ATMB1LdbBABY4rU0201sa9OhBasCFvPVEYQFmN96UKGvQ13Q5aX0o5bCzaLE3Hxzzvt4S
vlg7UNQaFdwCdLYUjy8/H4ACpb9pjL0s7J7S1LlRYoR0Iyv+UtvWRvC5agseInm5nhfSlEtbA3Rg
iVP5secb8/Aw9zyAa6sZ9z0cHBCSV6V3feqW710Gb9T7SWLwmgI/A8zx0h74ed9x4Ib1dPWY2DdS
TyrucN3E2hZDiWhJx/DIQWPl0oTZ0TFUWAUmxsA6BBb1tE71h40X9fKVVwMhzjRIBCsA2oQ9UKSK
nqBIm3gpyC45+2pUf9vzQaH2FNBydn1Eq7YQxIMRTMYzGYKtpq3N1mjDhJx21n8xyWvuDF7b1NI0
3z/Kk2Ohj6rH71mqM6uCa3AIPBQfkTavDcfbJYLYmVqn7FD1LTbGt7op4G0GgQ410KssN9wJSdLE
QeIZxY98bJBk/aRuMZ+t2GC7gQ0CXMssihtvGG1tqkMn8iLecXO/d3J1r29VBla23oWR5e9nD9LA
HqhBxhjJ/tLtah+T+Li+E1ZHAekyywI6+NVbUZ4KOS27KvbKodq3rfytnNKPatBtPHjWxgHqCM5+
kwQ6GOjLccCU0jXQxDEOhKefpejz9VGsfh7kAGKkC8WtKbynbLVvCar5vC8lO5PGZ2djQ61d5Lw+
WWkATZRIxJhknLJmVuUx8jTTnj5A+vwZwZDsUBN/7qqK8N0ai79ruBg+mv3Q3+RFm9/bRWp+KPuY
Rp53DBfYPRq7YDOIXy5nM5cm1M3pmfZGVdr3Y/8xHPzn6yZe597wDjyAFhE29CrEBPE01Eo10TPl
pdpX1G4gPdCPYfOB1qm9Eqr7UttYwbV9yAMc2ALoburiwpDC0qTj08piL/brT5lRPzpVdNsOwffr
w1q5nRYJIuIcKh0r1Sh/nLq21CKYlutbOPN/hoUPlf7oRZ3+47qp1RE5y5sLBwY6WBiR3US5UUR2
5Fk078sgIR6HZnfdxOq2PzOx/P3MO1RLHA7OLoLyRCn2kwT1qRmnW3t/y8oy0DMr9VgHEBBYOLrk
VtUejeH2/zeKZc3Ovp+1Pf2WNt+fUZrXoMMzkEt4uwlWHeArqBQVWOClicbQep93L+4nv8noZt+4
2FauU4WOS5KtODfedsLnYVbBv+o2ebb2VjUfVPuzE32TxwdLe3skgpNbYPVECa8TriRJ43Zsk9Dr
Z+nQO86Npr2xr2eJ3zFBxo2XHTkQMZeDSkWLVEkUeuGXwnHfKFr86uvCWqfOFJlBxNdhukKjpNnK
Foowr1cGhFitLpspNZrl5ysAtzMHagJlJ9HXWqTjkxmir55145+pbz8G+vhcllt50bWLAuiTBd/x
C8xaVInF58NG0lUw7Cbqk9GfyvbvXOq+qulAOydUCbFmHPNWudGU+GAGyudEecd5Pf8FIpZuNGS/
0nN+QWPqJ7nwn/vIubt+nlZ8G3hG6kvsEdSrdGEZA8ghhqFWA092PozSx6z2JmfjTK2bWDp8yPXh
rgXfRjN0BVWPCV29cWiy+1m7l7bUz9bXSl10REDewCW60CSeeR4zMpIOod/AkzIn/0GvckXvrdLf
SnYrfYAZODjqBjmiwvKl3eCQlgorncbTKZDuEg1GiHdMKqeP6u/yAhAfgUNZ0M0yGqHXKqc0+25U
f4Ktjg4RHLgcD8iGSXEvZOvc6sLxKDK5JzLOIw9/+5ui5a8w0HdJ+6etuoNiZg9dXj9ridq5YYsO
0vXxrdwjJIeJWeh4VLkWBdutjXKGltihZ/fRbvw2R+HGdbi6Zc4MCFGgVE+zPiGs45XzByX5EJWU
Jd/Gpvyf+UNU2EJ1g+5f0Tt2dMcrclMSaM7VzdBCxlh9eccs0ZqlIBBGjUAMNO2ky9tG6iMvgK1i
l2ij7EIptoXKWV2LMyvC6WpjXUMSCytxr7o6GJauUjeWeyWCRKQSTRUShZTMxfesU9qFY9VZRJK7
gsgwmoj647mvH+Y5TG6nUpmeHDlQ9xq0NxumF/cjPKW55OEG5unHm10sTlWQrziDTrAuVd29Obb3
qT1/UYf+OZj0jQ2xuufOTAl7zh/Bu0KNQQhmtb7bd2H5SPvQsLPleGt7r64Z9bylVQRKW9Hpzkah
SXFO1G91x/xz0m6EYWuThnTBQs9KCPOq/8mPkqB0ujnykFFLi/HRptcq7XZVYx6u7/AtQ+ql14U8
EtJFG0N1+ux3+gP0ZW0+3qXOFlxjbcLgfoVv1IQhnnTApSF/jNs4L6TQ89Njrd5OGwmb1c+TPCFG
QiaaRMDl56cgBbWOohvwhMfh2a/ecQFSXH0R2qO/2hF2FmWjUomnMvQ6Q0FwbQ7K5zEwhg9mPW/J
wK9ehLQgoWTOUSUPIAylnEpYyEY19KZGand+DjZwhKT00fLbsXS1GFajKDwiNbQnRdXvjZiOiTKR
zT/a0DkbqYK1E0ViiqCCav8CYLmc1iSPe0OBwcszR/tBSSMXTq99mB7fsQnp46W9ccngiGFamJV5
OPd56MlF+8uOi+M0O3+SipIXjH7XTa0OyAY4qsNDDEHJ8vezKKPgTjQGGz0VJXGgqK6m8qkzqvx+
qIZuw/Gt+dwly7t0EYO+EjvWJqnrqyliHUOzG5+aFJiMUZ2MxoRLFMWqj3UAo6uGrMRGj8PqBoJL
Wl2CNeSz1eXMn43RkSKzkuH2BRiVn8rQ2S/KD206QXNW7lsKganVpzurcZydr7b7gdqAP2lvh+ra
dKvAw0zODGyC2PoFn4xdzmWa8eQuKavDofWj2npzr3mvMxuiyF/p15av2tgYOwjLetcwS7ph77Qh
3ohm1twLEJFFTQ/f9Yr8QLW7QUkgIfDk5BYSCpiwrm/L1YHQbL6IdTFljuAd41ie6smMM/SY+mNT
fado6CrtV7V9xw2p4YQtKjT4GFFcJlATaer9KfM0SPp8iq/Ap+l43dj5a6PhmYAPU3gav+JWMLQA
wkdoZ7x6Oswqms93LbDZ7P9pZVmzs22OUm9Ndw0KNkMNa5VR79PxrzikxXWr0291OGQrgOWazJz4
+unh0oKFW069GNrEekfLkl/8NbXjxnjWXBM5i+UlR47qVeLCB4NQm1WTep3Sda5TZ4+F1v7sjGQD
ILJmBxvWCxMFDych9I8jmDih+gZTAYmcW2hB5cK6dJyz5vn6pl51ROeWhFsTwEJfO8qYeopWHXJE
MGLZ/jBAF5Skxl0UmXszkA/zbH+e4d4t0+hZL5SNg7V2cJcEI0eLgqEtVsCChiZ9KZ1TaH/bn5Bz
nAp0eDeGuVzIYoRLyYEmUEBRIOOES1IpjTGfojzznMr4olczXGjRfqgYXlLsuGyApuuNaw3jBw0g
TjI691kR343NlmTr6sIS3VMUpUkAzpnLA2HDwJAhfZt5hVq1+0aq9nNnh/sGuO/1Ea8aQmntBTpH
jCJ4qwTCqggdSk7emMRfcvjKDn3ZTQVrGLwjvU4peeGTkJfQQLxFk7kOWrNlcpXm6Dy26TvixvPP
C1s08y3UDkZukB5uV3gZ3e7b9blaTtOrzYHI6tKDR11ZzN3XcWf2uRpkXlDOv+HCgCMW1sd7bTZu
hqa9uW5sdWFsWkrILMAmImILFAfSWYhAc3b7E60lrtw8pZaxsfrKuhWCNSIbWLHE+lHTRU5aZU3u
tbqcuk4xPxm+fbRhtdWD/qBHyQ2Mqm5X7mH4U2fpYxEqT34RopY3tBv38rKlxdlFvfsFVEecqgnL
N0I/OXRtRgdNSusMEJl2t5CAHxQ7t/eWBTdcHlSp2+XOM6RGWx57bW0po6kW0H1KxWICIvP9IciV
KvfstL11JuVHVcA5MvFYuBkr658uTKV3LDAFGesFTQrYZ3FF53eePKCOTTHDm6QPC+DHib7r6l/X
N9HadQf/kgLs0QQzILqz0oSjsR+ZU80+qskNbKSqc9T6d2Qt0TyBsYikJWaWX3E2EitwJOhK9cyj
gHis2gyyROVxTt+on/iSIzJIcZEeWsJhS700E0FckvCMz7xM+eGYIazAf+QGRm3re2ei4ahMG4dj
7b45tycskK71cajaNu4qhVr4H1Xd2nNrBpaCAL3gCOwBgLgcUNFz+isjWaKEuyh4ME7XF3/18+A3
EJskAuHmvPx8ltn9osybELVDLAPpeVnNG2d2w4SYEifXPieBDcI3D9vsbhqr9BFe/i3eu9Xs6qLl
xCBgveD9ejkSfM1UyzU4KyPKrB8TRIm3UiRlEI+i/zsmfnKEEUu5qyDIBIIT6Ye8m9ItLNGaqyRt
TumWVDKeUvgRQV91aWv2xFrSvAN08z2Zx9s8Hd8xpcRz8EAsOkLkDS7Has0hzADZ0gHn+7uJfMCw
lZVYW7RzC8vfz47rFDR5mMZYIPpdFAreqHfzck4twPisEwBZXRa+b/iNHVqFlHqz/THdd+PGu2ft
nqCgvfQpU6M3RE+dakUfNyWxda9/sOPWNS1j14N04WYKpQ9ODB+tshEWrrnRc5OCgwsI9KPCAezb
wu1jFyMyCHcqVTytv71+ZEUikv/M3dnghE026y1Qu6zlcRpZt3md3Oa6edNl8aGLjPvBLHJYe4N7
u5lcR2q/IeKxz23pS+fHG4mH1T1CAEwYzZX4ionTCqw+KAYeFvrYPDvpcA8SfWOsayZopaA8RNjJ
P8JGNyrJLMoMCCetX+EX28/8B9vqx6/XZ3SJGsSoAiaAJWgDfP6KBagvwMxM9px4oznuw+BZj8m+
fiyMD63RI1fw6bq1tSiCcI1c1ELQ84qcJ5DnoBkzEG2amUNR3ju3WerchUn6MUi0Byftt57na3VZ
khn/WhQOG2It1M9j0G1T3Hzsyyzc5XJ9P/UzXQlZ9zBWwUHqYdmq+8C1LR3JnnbYXx/06kKe/YTF
cZ75EzWb5jmas8RrahdxgzDbeOSuf584GBFaKmtiJGz0C6u0UnGPBZ/U9NcsbVGernl2+lT+z4AQ
WBht0kpxzapF2eQD383vOjn9pelbrA5rboSuQwBAqHQtyuqXE5XCVa2FEji9gB4/15i7T0o27bQk
/UuPjI1FWR0TQBwY7TjCrzIDdo4cBm2EiUfq6KM16V/gIN9bWv77+tqvbvgzM0LQniBYkZkNU2eY
vhsG6i5YlPsC6SZJcjfbep5vDUqIaBQ5R8FHZ1ClqezDNnTLsHIj882NKstm+N+pM2RhmTo8bJYW
7Gepf7CDg1w/FdYGmcz1gUDjcLkTaMX5rwmrvlWHY/Nb3cqorfq9s0EIe7qss7q1Fk+Uat2HMVR+
ZMAc68ygr8x/soLhc6NutfGvb2/6F4AW8EAW8zNmmJZ27IyJVzsszDEpoGN3m3eAxqmiAeYGYgud
txgfUWcZJLsCl+5I35OTXXy7vqFXB0H3BTlCWMcgWb5cGb8xOge9tMTrS5W8rd/fBTJscR3NN3W+
8W7asiWs0Zi3dmZODY5N26njrT64g3FTzRtlktUjejYi4Z6tQhvoacaILN+J3Soc922tf+hn+w6d
hod+QkbjHVNIYh3sBxAWysSXU5jZbTnJNY1eYX+fLs0s065GOSwd33MvwIDMhiPd/gpRFWhFa6pV
lnr2eKdEt1skqKtnlM6SpXERunBruZbOrjUrMWkxCXk+1c5fsvRJK3/18dd3zJTFG4x/VVSqhaXx
y7Lp0ogRtKgCGHfxomN8S8v9dSur96ezQAXog1hq3JcDKQIt7YNlPdos+JMV8k0hGb+um1jdyQ4N
a9S5uXFUYSdLfuREiRWnXoJijLELZtdcBFs2NtaKTyPzC/UB3O2UacX8G/h9BAaJdT2lq+4YrYo2
UVu71WB8akb7o5VLX6d43qp2r7w3LqwuYz/bBwXAM9MKwLyDWXqkGe4e57HTje4zxGf/qKP0l1R2
hyLcaltY2X46Zc2FjJZclyauWl4aQ5/adFDZ9kNdJm4TPJhA3a6v26qR5RkFeJeSrUj8FIB1NjKb
h3WlHef5UXIeo+h43cTK7uPVvmDg2X2814Q9XrZdmpe1yUWU7iDund6+uS8+L5xSO8/LRPX5POIq
U3BfWW93Mjq02OBCATYD2xScWduHU5rr4KdRVq2nXb4RCKzNzvnnhfipKxupGU0+H2Q3afwM68bG
Cq+cTB0sO89x0EKkkoXDTzM8ImIx4Bbe6TxdA/h1wtsp4nWAgtf1lV41BZZ/SWWZvGSFlY6ysaxU
C/yJhcpSlQf7Rv1HHgN3VKsNS2uOACAN54LQFoChEAf6SYwwZthFQDholE/NW7mF32lyqEyW0o0a
R8d4aL5eH93aUeFkMzRqT6+rT3Oq9eTQQaipcXoaHfVhaOrnYdq6PNc2BNS7uGoMQXkuTKKiFqWt
RzGg7coL5kft7ceF5mjalcmgLkyjQnjTz5FaQu87emp9sH9EW0WLtefoxffVS2eZ2UNlVRK4f8m4
SwzjUOqPo4puJpSg2X3vfAnq7zNa6Zq+v746K0HOQr6rLhBP0tBiKjXLnZJeNQ2tmh6K2OFXqj1k
0t2Q35bBRtC2sveoYJHxWTKRC9HP5QitrNdyOQgGaEY8qXtAtMct559qfaqmb3JRbazXyq7DGiAX
PDTRlFif0bI0mnpJ673MCT9KsQnnu/Ectf3N9elb2XXsaWDHvE0XQghh2cbKmA1ECHucdO9O4Vfn
HX1KFwaEbe04rTpVfUdreuF2xUGfN9Z/ZZ4uvr8M8OySbmibJhnM9+3s70Daj/KNtSXJsLLwFyaW
n3BmIkZYOrDmYRnCF3mI9mXa4moeTTm9sXPkF+WNIa1s6Qt7QtyBOl84GObY89BBpVAl87cI3lnz
IWlPtb1hbJkfIU0Gjo82WWIO+p7E1ETkdEMK5V/vxfVn46j0X67vr7W5O/+8cGi6Ttb9RU7WmxBS
S45xu3e6x8bYNeGxejv1IxBi6rNEiEtTsfgMRaUoa+yq6D1teFTabF/NXwN1q/CxctfBqQsazALl
8xpMp2bQZum12nm+ue8LqIB0w+1s353sLdXztZXhEQJ4lKv1dYVWspNYlcug88IwdyP917xxr218
X1z5Ev1O2m/TzmtPDXJwxf76yq8dzLOfrwkrP2jofwctP18DJhI/zON9U22EaCtrQesO2DgVSmiF
Sbo8mE0zyq2FKrMHTwV3S4rg+fyInNj1gaxwlKFOAvoZTCq1NODwl2amJM0UJVNbz9Z7Gl9H16++
5/7fvvp1SJ+T2v0aohrvWqfwj2TvQvNAf4wR3F7/EcJioaNDAYyWfHCVBuywYkNU55SGnXXydFIN
1weK9+P/9XkRutbnSTSFKp+nr9UtqpvW/ucdBoDVkB6ig52b7XIOgyZqYnvoplMWQFU4yih7BPYW
qGH5yJkv+88k/WtE3NFtL8eyM1TTKfQxUMjFpzwxnpFo+z2GaNvJ8g/JmWM3t8fj9dEJe/0/hheq
x8U1vK7n1jVKcYofQ7bdfDcpuSLktuWnhb3+ysSyQc4uIb0xuRGabD5F1l7/q1bourttjLc9Sv5r
hOZlXCg4bxE10LDLtWbGiDbvDd48W/O0Poh/vy9EG/4kyaUBhuY0lDTbHQPlMNDftyXRtL4a/1oR
zmvT2lOX91jRqhtZc6Pv2tY4Vi28CGUsJAkk2S8XozAnKgehOp2SVu73qR3+TNXmUamNm3fsq3/t
iBgtOwwbfa6m6WSM8tcRIGmAaKlrhM0GYGB9PGjD8HqzXpfZ/bxByb2zsFN8zHvkZk/01V0fyqoD
s/81sQQKZ/vXCWoLEA8mArSsm6RwjS0SndXNtTRaQpLhkAMSLhwJfduiiU0WBT7cfFBRZTb3kLsO
av2OsSw9r+hKwWeFQ7scS9La0TRJOkp5QLIRWd/4/NpqnH9euNZSxHGcrOfzYWft1T89zchbr6a1
uVogTwvHC9huMVSiKUGLpriQT2G1j8pdcIfSsLml/7O25IsO3MLywgUtPtatXprjokEU0Z5RoZbb
0o1t4/n6tlodCLhQHugLh7nYfmenvh8FSiCfbGu4ceL6NvYLN3KUGzs+XLe0NhoEABYaFpRQyENe
LrqeLEJH0oR+YW33RwXuqX0ACnwjZ79mZcEOE8wsmRuxCiHDgGpKkYyHbA7IWs8bDmVtupanK8gj
9N5egd3MDCVcfzbm06T1rhpUu9Sybrri1mw3QrO1PUzyDFo5nsv2K2YuldeqDofCeEK/1e2Tv3LU
nPNsIyjaMCK6x7qzGg0VaIwUdM9U33od8aUtWaRVI7BNUdAAiATk+nLd0QTJe0KVkRWpd5n0D7bc
qv389s21JOmXzirwP2KIqUJsFzs2GlJ27Dv3zVyqRz/o/rluZPmlYnh0bkTYwX5l+V1tIqiToQeS
Vj/yoHRL7Qcr4xTvMUVHLDlBgCSvhE4Gvc+c2RqmUzyCKFbl+sFBqLsv5o8Q3j3Xir+/PrTVY0Nu
ZqHoBPgmupoyrfU6qfTpJBulaysI0Gzlz1ZPzr8WxC6VBMBWA9xyOjnWMZb2M8AO9N+3AjARlvsS
geloiC0NBMTaIhbWh122bHUmLg8nenzsj4OJukDafAvqtH3wu0rbzUPZoVCX2d+lDvbjjJqJm42j
feyczi2gao6trNsIcIVn/MvPAnC1iM/yEnpF1tLDpZRIXTSdyqz+O1Oij0bZhTvJaqNdi/ah69AG
fazy7O+3L+u5WWHHTkE50PscTqfaGHZI0N9U06frFl76PsRDAfxX49AxOrbr5fG2nKhzwkwaGZk/
oKxWIq892dmBYNt8kCeleaB12HkcgfO4Q4QY8phL2U2cJdVdBffWMVBJ/UmdHm+8yNbczgIShgN0
0QsSO26NGbA1ramcoOEh/N5Vezm8uT70VQtkTU0DfNSS+7kceRSmvR1FbDVlCt3Erl1fei6aLQjn
2rkhGwNPPY90uKMEK5U9p3rv4KPTUdnnc3uPqFzTenH6xhblly16bkjYKwEFobaPMeRPqPTKxR4h
7KcxG+GWd/Rv16du7TgsTTfkBJChIstxOXVDFMz4a41TKkkf1QEuDEc6ghT0KgV9ynSIv8ly9PO6
zbWJXNZpadVYWhGFN0dQ9aFv1/N8Sv2nQgetLrt0yMGqe92M2O/zMo9ndsRLVXamWK0norYEerki
Ug5N1bgOrJdy8tVKH7QCoSUOfHzfp/Jd2W71v6xN7bl5IYrPpsr3UUyfT7myb8APzN+K5l4x9pnq
ytZG/LB2a3DpMpnc7YD/hb0ZJWMVmZ3KQ7FWQa7orcvLMdqY0NUBQRdLByWqzq86wuw4sgonYN14
e/VHTZLmD1oV+Dtfa1GRSlLrJtaH5HOThdP++lKuWiZwIdRz+I8Y5GtpHkA3ylTWzW2ttrsafcJZ
/RIpOpyIJ8XaCF1XwgsifSj8QV0SyYiha21Hg9P5CHwbksfjPpsOZf3AvJqye31cK46LwJhIDCoo
nXSYcPr01hybjG7LUyxZu7n+LQ3HNvx63cbK1rBhTAWzJ8PGDkvl5QlvZGVKJoB0p2L+4s8HY7h7
x/ehU1hCfV6SIqKhLIJM6cdKOTU0hk9uZW/M0ervP/u+8Pvleg7yTkuVEzXgXYK6Cv277xgB+N0F
JGOCyli2w9mDXib/kaWTJp/kMHGhEn4r2cDiiOCagOoLMXFeeKLDK+1myDLNUk72xynWXEnaQpUs
HlO4+tmqy6e5+xdiw8sRkLpJG1/v1ZOeJta+c7I7PzZupKF70EbjtgYduqsHZ3arJPl+fe5WfDkU
PJBuL0qeFLMFXw4nJYDGlqMyF+4w7MyvknPT5xuhzboRasmwI6NsKfZOaImvxNYYyqd0jgPeYM59
58v+LnTmZ1PLNgLEVWO0ANErzrF89UrSB0eVqMzLp64xP9FW+DkIZMWVsvhpsrdithW/htjuv7aW
v5/tPKmJU1MdE978/c80/anUHjQKavTcOV8zkADXl2rN2YDopveI3jA0GYQ7QrNy2wLENp/6KtgR
qrn0y7l9+EYqkpfNDhIMBCVt9gux8OWY1MTXLX9GYzDX2p3jNG/Fm/zXAHSOi7AE/kzY7HWgG7lM
W9gpksggPsRoyl2fqDWPgzD5/xkQPI5mzpZjtdp80quDOdy3f65/fm0deNjhaZYqP9zPlxM01oPV
Tj7SmfGPSb63tZO/VedZHcDS48MeptNMTH471hDCctORrsp+w6xupFt4stcXJGAu+E2X9hX+L/p8
RfXTOKxj68mI0n0e3AfO92gKdhrAzDE+XZ+u14PBFvAuwD0Qcb3yzkU+lYYSTeZTodxHD5H/5kLB
5eeFIxgNianMOZ/PP9jFztmKmV5eBZeueelbXBj5gOLyQhEuF6eczFTpW+OpmG7CWtnX81MXBC7o
P8W4K1V5b7a/lRzUj/SglNZeGb9cn77Xu+3SvjA+Z5qKNLAG40lynivD3tXRfZe9UQCLHYARSFmW
uh5oWTHp0ztDXs0Jg1SiT1X3VNFilFje9YG8oFLEmYR1dLnfqL696iYuZkqbMSHwE7n56lD3mTns
xkAzPoOiir8xy9ouK7JPOc0Wz4WTKk9wcUehK6WKv5vTsr/XWqd5GFWrfhxi8uHu7MfRt07q7GOr
j92DHoXBqc277I5bJjsaQZ0cS20hXJ5QNt6NEXIFhCLNtDfyabwfiR1vAxINboPu8h20gelffRUF
HpWnEc1gW/lGd530LZgM+WBNYXnqw3T42NVz6vpmGu6SYE7cHAZY+Dsmaz8knZIfuXh6l+xS+RgX
cX8cCl17HmPnc1u0/0SDpLpSKKfxLp2jdj6QBwvv6mkKfhT0Bz3Uk93dwY0XoaneV+Y/o9wrf1J1
kvbXV2JtSy03MS9ucomv7nwrj/VCzgxWu3pKw4MV3dZvBPO8bKgzE+LTTWv8Og9LTDiHLjlk4eH6
CNb8F/mIhXgH8tVXAUVRMJNjF5hPsjwcIul2rv6UWevqqFDKb0TD/Xco/9oSDuBYtXoKdNl8mnr7
GMh/QAFsvMtWPCS9luBSybMRBIrlIgUZHK3i5n9S+kN5s1mwfx0QERXj5RcThA+yenlfWUFJujBQ
aOEfP3c8gSpjURO/1beyOGvDQGmBCJZuMHyIMFFNHAUVqlH2UyT/7B9y+/v1NV8bBuNA6IZI+TXx
G+l9qQwDx3xStMb2RntWvsY08H0BFTk8Gr28ReXwAji79FdwbyzLz1EBdiECHfyuC/o5rXPU2KvK
G8rpTrFDdb6po2TekTmV6ffOf9hymdwMc9I8Wm0euXGeh67f1vJejkgXNHbjfC5wUfaNbabVYar1
nMm3LWRO1OQv+m9Vb2rteVdIRffmm2Px6IjDAHVYqixCaB+kSttLyI8+QXMpL52GjebWby6uAH/F
qZNPWEiZxMg+JNbWQ2WInyz5RdqWXpvRjbcayV7vrMUKuRjioZVwJa/D/yHtynYkxbXtFyExD68Q
Y06QlZk1vaCsobGZwWAwX38XqXNuRzhQoMjzUKWWqsUO29vbe1yr0tPeSUNMQ2keCQZw91xXrkuT
CAkzwjggmQBLJj+AJEnEaKplFhqF6lsO5ibV3h/Gf65LWVoH5qEQCAHICzGl7DlWwkLxrspDwONX
z2INnOAyijRxQf79/Cz+JBpJtW5Aux4+H1s/JvDddA/bIX5uOvS67bW1/ueltTjIR2CWAxmri5NH
NcUR6gjt0sv8EXTNeTWsDFlfSphB/meWmJlAA6mj8+UYcOJTUFuzsNaBPrOvqsP105jt0fn9xvdn
bjsVro930chETZVQz0hZqOksfeSqS15VhZO7zLLbBzPmw9FQVMcfyZDfHKDMkudy/TxYgSrb+cqI
Wess7xoWdn/QKpy+XV/X4r6dfF2yw6rIWKamLQubFCwM3ZF/Ih+CUgjwB+A+ABAOf5//fmBINw1Q
F1g4+sog/NRY80eXlgCThVNBthA7JV0UI9HMUjNx9KJ9UuIH1Vg9gTmKlQ4fSCCY35vxHWf6nvMl
aL1OgBqR6GEHWdukHKwgbrVeDdS8cLxDMvX0FXFeFdheaQa1gigj8DoOJNUO5BY6bIOlvFexB/wu
NW4D3Ow3aIwGQEMgz/slMPp2CuqozxnX3Q2piLtrvFzxS13kG1Qc0mA09Jdk6KwnN7aUQ0pKgimF
oZreRs8Wtq9VenJgSQlSiH5w2E6t0ul+0JvhrQDLlT/YdEBrCVMcBZ3tqtiUbb02IHr54KK/DyBU
SNeqyAPI9ZIyFU3CO88MgbAuNh1clCcdZaA9Lkr5QEYUAG+/FkjgadAoNDAA60069Qk831ODXGuo
5xtbBeNGtoZ3s6BXwFZFPxmiD1DKyIqbweVPkqkxw5oYz5rovkzK2qSbPH4AhwE/cU6yA/EGjWuy
u8Unu4ubzjJC+L+owKjm+LsqSms/pGUfzJHkvZUN9EBIo//IzIxsrHiIN6jr39i3//FDUIVGYhTL
QuOL9P7HTDCjjQ0jNK3dVN+JaSfo7mZTA2ppBHPwMxBIyM//RDXPzJlthAh1KrJB9e769xdKQCgJ
ogMFGPt4Zy58sCYfRFtrDg9JHLNda8TNm5F3ZIaJqrMvRkb016m2f890qDtejNqe1Lx7Su2iUPzK
w+Tsyu+Z3xzJbMz5GKQBUA+FHklmA02+ysAaZQhTM+s3NWb0t6XLUbFsq9FFKIebqHWojKdaWUSq
7ij+0DHLT2I4hyt7cxkDWWibggUGwuMctkvHSzLTyWvAgoSighEifuv1myrZMm9jqtvry164NhAF
Uw8WK1SB5XQRa030YqL9MDTsY24/a8PKUrSFpxgjlTPZKGw+EIekbU2LDvPOZauFrZoVd2qKxJ3V
c47OdqDpczs3gP/FCtr6oCBTD4wP9l0qXBQEqwQQ14qwHqzJ63Ztqhmoj4t2W1kkeU1sh+7qphNr
U2bzz7mmBbPlPHG0rCwpdIx/j+HUHhVvlxgPhnv7luNggQcxg53Cv5JONxWMgKcFIkT5ZAjqK/zX
9TNdsO6nAuTSVYYcCbAMIMB68WKkkg/OFHg30n/MqnImRHLhdKtXgOkHIQBpTFsfc0rXF7F0ECe7
JMNx2QK3S8/KMXTVnwWNbLIvqy/XRcwbLZ/1BwCeg/nueTnnZ03ibvK0Qe3CNheD6Wd1UQzgmVDL
P43tJb9tRhO/rb0pGJ1Kn3w8kGvO0OUiAQEwF02ByTPjMUmqYEwDIbQz+nAc9D7wkiTUWucpRlvG
zbt5JkhuQAGEymRlsd6HirbR6o3Id6MdXN/NS6OFh9tBdxSC+LkPQ/J8LbMYzQGsqCHcRp6hDy9A
/3VnPqNx57qghWf4XJLkBdfD1FWTQbvQ079q09Yi92x808udRfZuxjaNvafAji/WMC8uTeW5WOmw
FGH3BbMgFlwg07EgtnUnir4/Xl/dghQU6xBHorYNIEi5hKJqhJpcQ6Y2Rp/hlH4rks11AZfWYQao
/VeAZOGKpB2nNmd9KDKlCbJa4QHlZfGmFNmwA801312Xd3nL5uQzhr8wEorRBbni4bqKlmVZhwW9
xW9aEbhinwVmGRjlvh1urhggmQDkLlS4MMZ/AaFJxxZ+pgMGl6p7SJs9AK2vr2Vh75CsAAIBfEB4
L7IbWw9ZUTlmrYcDe0jTnQfedLYTv64LWdAACIFNwJbNA2CyZUWgCngnoocg7IIj3q95Xmvf18/N
Hm3rgTF7jo/ES2F+M633679/wRCc/X7JrHZcS8vCVLRwyKkaDW3HHjW0M5d+r3Kj8Qei06dSU5uV
nMKCLUXKQp/7B4FnetEIrlRaMpXw7EKhHpr0vtA3zlq9a0WE/LCyRK0YkIi0MANgahIgVtTWGD7W
REiHL1jRlWBchD823mc/eXpssxUdXpCAbgrQtc0wN/PM3/nxu3mpVEZTTmGmMnNT5tmx1Nvct632
7boeLAoCEhVqbCjZXtB5ZHqueGkmptBt6+Ok6/c8KZBFFfbt7jLa5JA4Rm4aCR/cmvMV9RaC6bhl
WBEdt+70xtCAoNPy0SS1P3rb66u69GfhKIM/Cel2pEYvQi8SEzZUQMGO7DT1E+MfK34eu+92f6RV
HDirLTaXm3gmTq628J5OVdFAXD/9tPNjVXEffTbXl7QmQ9K5SZRjbulKhUbDx7wEUNALMb5dF3Fp
c86XIdmcEfxIJSFxFWFwf3CFz8abjea5AEkHUltrOl1DJU/wdM+6XazeCKcEhxeGHykT1EDQNX2h
zpMOTlyzqGjkjIMK6F5ySBJj8JPa2cVmfruzcS5N8nHMLh4ZbxsaUXvYOm76RKzVXN+CKs/wbRif
+EDWkcNMzLNTmlCHRKLYVG7E2bOVBj2qSOxZJG/XFWBBx1DMQ+YErAigk5JRm/qSsb4hDo0AguI7
IEuuE99ZM20LWoapLOR84eAghyk3B5qc9MxsOY064/hixYdPLOHk65IOqxoDOa2Gr6Ne8oyGoyet
Up7Q7LSWfl86FsyWASAMb9mM4HxuzkoqWDUOGo00cLek90l+TMvUzxQUkTftWj/lmjDp7pOGG73D
VARY5g90IqiT4us5RQFcDUzrb8zWWpAW9eBkcdIm1pU3VIqNxWUcc3Nx4mOOIKDJSpfosiIgGEH/
G9psZG0rmJMm8BRplNtt9lanTXvnKL22otNLUgBF52FgRwVxoJwxojUyzaYVUwxOvvRj4Dnfryvc
2vclT30yYuCVU5pGha4+68WPLte/XpewdBqnK5BiNrUyRvQ+YgVJcVTTQ63uabXikl96gw7wHkCx
CadjxreRDLPDaTMWHAfedq9deR9nmV+Yum/T2jfZWh/d8o79K2z+95PsjWspSHxQaLNqDxtRuYH4
fX3Dlq7L6WrmDT0RgMYuZ0ioTqNYeRmtTZKOPojE/KJOwa9LfarcRjrw8ehg7BClcThSl7BAeiy0
EmE7ieI78SNfszRL23X6dUnBdLWraJZzEhmK6T/VzZozu3T2p9+X1KubCjFoHn497eEr9Vu9+pmp
7zwJb08WoZxxsk3zsZ0cy2SWhQsWNBKFg/Lb3Sn5SkiztlFS6J8qpUNTE98vDb/hgb29rlVL1xBJ
ZxTd0Lt/6cA6VWkJw81JNDFnY6BFv2SOPxlrs8tLx4HYH+mZGasPPfvnuzSIBGUxdJVGqbv3vDtN
/WJow17RjWBM/1xf0cI9Qa7XhY+MG4/GL2nDqnQcSGyIJALQnE/iYSc6/U4d2ZtWlwc0ph6LrE39
6zIXdhH46eBCQy57rs9Iy9PiUm0az0siJdkov1yGNrHDdQkLaoC2JCwIPTezkyE9lhmwJxWK5Emk
WclbYRw1jD3cLGEexsLDhaI4SpjSjTQMZVCoCSJlAAEmd964Yowvtwh+EYYB0DGEGVAwhZ9rgD5S
V7FNpY9qzfaVZGwC1+WviV6smK35Z55nViEHDaiY0ACR3wXMmFmgARDNfDyqMtd4wngU36Dy0vjx
WDng9ONraIYf+ctLgagnYQ4YWAmu5FZYk8rVdkw4gCtcP/6Aa9+63W/qPHSgE01GdExMQbcG3H6p
DwgAVagaKhyo0shgXXmPB9QEkGJUOtOhrcqQkGJ7XSEWkp2zDBvgY8hqYEpBukmuLhwq6MijvOR+
oviUVYFWH6qq8vOyC/oSk+ggoxmpA94sJViRfmkyMDyCKVHwf32Miksa74EmpTGRoo4AF/A4UrLJ
gA2l2eWO8vTOJn0F9qnKbwxjK0p19JMW2V67ULZmBuyVuv5bUxP/u7ppGr5iYZZUGY2t4Myby0sX
jRYKE0U1WU0XJaqhBIWVWveEuOj4jFtvZReWtBnlMXSSYHrqsmUhdY2coYWYRWD1qjCH0k+7XNtw
8f36Zi9pEywXpr/n+jKq5eeXk7gAa1VSnUWFPR4xC/sFdFQrfvHSpqEZyp3H8oGPI2cTiMNb1SZF
hzB8qzmpz1mG7p4VlV1ax6kQaR1gZ2iRw8q7yMsfuP7Yr5zGZT55LnzjHNCihAsvd9goaqehoKj3
UWyBg4n8HXPiT/S9Mp19o4JMBehlaz31iys6ESm5FwWGDkStan1k1BqGLrXXwuh3tx/+6aqka94B
LLmiOValTo+adVfejiZytmu2FFTWYGyN7RTfT8q/hfG71j/z+5F1xW1Em+gFfQnARHRmqhmPuDsE
aZ5tytv7jrGCEwnSIQAgBzgMbcqjLD9MXzR384kDgDrNDNEAE5BHcPJctRobw3hR2j6D7bJaYbyY
f538QIGxYR4pggsBrMXzy62xFrCljdEjbUgPBaZ7urZHgM8fijx+I0b6nmnGyooWH0V4QmiGmqfb
Llr/aWLahBUeZGZ7b/yekydAQ/hZYmLGPNnS7kfWtAez3d++kTO2uf6BZ3uBlTnYDtEAkdVHVh6S
91E8/2+fn+/qiatPhKWlvTfh+qPbqntHc+717y+ZSLheJjBlkE6+qL50YAlyjQl3XW+/0h5FC2v0
a7HSW7t4NKdSJH8FNGW9JjRsUuyK/D1XTPNYxIn12jSt8lRNGoDE7DH26UR+UI+RUDfEjbwX0MV5
9HHmQ0dcjrYmyeKYpV1P3WT3UWZyP99Zylrrx/JO/r8ATzI5Lncq4OaZfVTZmxT8bu7+U7p2sgZP
emoUJ6HqOOJWmR3d6kzZ1H+va8OS5T8VIJ0TcomUAPKjjzrnl/UrNj7zeR3Y7AgqMKQrU5u1Ke2U
yRphlQ8a+AB6dy2NvOS6zM7RjO+Kfj8ZvNCxMqopnsBlJD8SkWwLN9vb+tFoV3ADFvcJEwJo5p3b
lmQv1R6ABtT0sJ5q/ETv1PoT1hNMp//9vDy4aOjTf6yn6hZ3wBLdM90L7QzzP7V4SiyUSvs1p295
RehYAl0fnDuZpsPLSzQtlTCe3oEy8L9Na07FgmuN7lQMPABuAc3dcriqTlXc5rZXR5mjBsB9Tdtj
3zRHtY/9qby9rQk5/o9KHMIxLEcK/Fg9DQqPWRN5lbkdar5XAYhX1msJn4VNQ9yNzmG4lygwyn3d
akP0XnSiQbXq6KSv7hoW59r3pevYuG0fgz60iXgRWhr6q8fD9fu+ZJgRzs2UNkheXI7MM5KMw8jr
JtLSL8DknrvSAPf7pOZJkCuPDclB1/pDlMXmulzduPQPUB2ZMVgAyjPHeufPWpy5wsi9Fph4HO2N
gOO1gSnSxOmWjN/a+H5K9lr8nds/4zpF6fkArthAS19c/jahP1BDDj1nDrjc/hnz8VgMMxnfo8lX
khMLBv30N8oGnbkV7+y+YxHoJGtlUzmHLtte34c1EZJBJ7lR1DMEZdTn31BqM5rUZ+rb/yZDUiIH
gzqkNbAMq3xGRrIwOp+XK+7wgruHrbJQlAYnBrBIJWdVESLlfZOySC3I8CQKVQnTnhp+ZWEYn6Po
thm58iaKvP2MAp9KlhRJrz2Au3WURU6RBo15MOsnr+y2JNf91IycbpfV0US+X9/SpXs5d32hixdh
Jf7jXHtBz9mWmgWhJkakWkzL/rn+/YVnTPsAqgIoLUJ+a5Z/4vQNHE6f3ut1lOYsoM1PBg76Udlx
+j/KkdaBgQF3SDSjjkxzp9p+YT9Qb6/RlezYkpIjTwnAFEw5wj+XlLw2rLhomqGO2j7o6mM+beM1
VMQl/UMCDhDSHwB/cqe6glHglsV4XHIge1naF7cKM74Z26+kOtI1ZV86/VNhs207OZ04VXN1ciHM
FH6tBdnaEOXSS3n6fen0TUGzBABadaTVz17xQzSHhP0B0QQqlCv5kSU9Q1cXoHpmhgkEaucr8Vr0
dsWeyiKDvDsU+AgoiGPkzWh/X9fnpR2D1w0PfB5WuNBnvQaS2jAyFsWd4vt9toavtPB9VD6hYICN
QnVf5qHPCtWcKi8VEf+ua/e0Ot7885Fmx3M1B/vgF5IsaAbFG0q7ElH+QOyfjvntE5//qHmh9x3j
SJKzQjtEljWovqKEfmsoaJKnzwiAo4o5JDRCIeF+fswjnl9Xm/Qx4mYeKEDAZGuOkDabWSneN1TU
hVH3RCSMyP9chKvl9lgwGxnw3tN21Gxfmph9M0jzNHIncCj3Wd8+AKvYR0fBvVq6fwQy1+6I2Lya
DmnmBXpu39Gi/VObdoR589vD6NPfZ0rBGQFwCvoMDR6ZSJarde2vtUouqSDaSmbXFjYOSfnzDTA7
xx7HWvDIAb/ADPzWZSunOKuBvMWokcwBJto9L/KlaVMVQ98qPLKnSQuE1by4fXFoms53SIYeZzZu
ruvlgnVAvwwmuUHNgdlFOQoBpV2Ze5wOUdwC9Jf106/BbZyAttlxZMM/14Ut7d9H8cSxUNTAVOn5
/iV6TbLeRqnG8Vvx4FUrlm7hDcI68GF0LyChIb+oRmzVqcncPprqbZnuBmVjrqU0l7ZL11Ub1QO0
uOOina/AMGoQ0Gk5j4TQQocUz30KVIgp/zJWa1WSRVHgusa0EoAoL/hkU6a4zJ4KHqVm+r2Z6KZL
81d3dA9db6w4WIvngncbTaaghIG3fr6qBHUHYP9NPGJ17m9r/HX93JciEFApYTIKlUbkn+REpGfC
AMT9MABh2tR8tR8eR7V51IzkgOhqOiIg2XEte7JSYw/ivU+YBSAJYFYPxJQoN81+xclTnlX5gHaO
foxM/dm2vqTB9cUtaR0KfSjVIwYFgKpk2TEcqbbFIIaIgS+8Iu+qGcbpSo1z6YDgcmPgG1Z8nl0/
XwJvWSmQReNR0tmbX8oql8mSrp1+X3r86gnZYw/TxEgQpsepK6Kyy96HjL96aAa5vl2LS8GUEOJQ
jMlhsuJ8KVXd58D0SweA3b3z7KCT/fXvLx4HKk1zSRizhPIjBcr7UQWKAW5o/6C39wYNe/YJhZqL
Wf8RIb8zCmlbT2QQUYId0iTgt15RqaXjQDc+4O3muRPolLRHQtGUsQMguxXv3OJJ6E9Df1BXLv3S
RgGaecYwnT2qi0uf2f04diCW6PVnvXlmdN+udRcunTWsPMCFZ05LNBecr0NrRVNRi4lIoW9K0I8v
1496qY6MiTPY47n4B0ySeYknN3s0mArIi0aNJgecOAN6zDe56ST7hDaGD4KzcovClrjrpszeDAAI
3hRl2zy3o6dtrv+ShYWaoCdGqIgZcPRoSjagrA0B5CrgYWoCWW6v84t2e13Cgu91JkEyYmPPBtce
IaFpd4DTTpSXWHvI4OL0YAd6GNaYlBZGHNFKf7IiSQUJkEQdgPoBvS1hQQeersLYOZj+zsD2THYx
YNwq8SXpxK4vk6AxtpSwIAGhsWrtEz7uyzyq1LWWooVrgSgG/jNorecpXmmXHbesTKrWeBH16qFw
qkNnf29iwNSO+dfru710nvDSMcyPt1c3bUkS9Eq1CjNGirzlgVVsTboG+rZw+7AUDem4mfn8ooWQ
eAamYR34Kgmobxr9MVee1HaNSWhhGUBCnm8GIhoP6Hjn92MwGJwlhgLmmL7nfsW/37xLZ5+XdDId
Syd1csrROJgEbF8BKOp2AXC2gHkwu9wXzV3tyEeLVh5olkSQ7jTxP35+1rcT8+GkwqBNjc8nRPhq
yK01Wp2l/T/9/dL+57VNnTqPu4hOri9+TOlaBXxBi9DJgtoEesPxmMoHrJpIUQ1A/MAoaTC6QPO5
79YogxdFaBiCtOf5LUSu55skRqMaRIagr63pvoRdnYZt9YmaEdpx4B/OzAcYrJEeCkGpQy2ajFFj
BcCJWAM5WDqH089L7lMCSCwxecoQacmmKoPPXDM0hwCwau7SukAuyrnTq4OewcHsaszT15sVf2Pp
CFDqAr4i0JHQNSsdgUOqCZ2gIFIAw0wHOlIwH9+OZTFHnIg2gA46Z3AkEZyMceYME9ITluZvUQu5
3euzETg7qNfNyRUZhJK7idlzuxsjfQx6xU/JSvF5NjVS3IxhYFR8wcYIoAyZeRohoZ2OOU44Th4n
JL9row0M+uhW9ymGTbNxpaC+8BKdiZO2C/niaWRxPOBiB7/Ud8b92v7MjgEiHY8walwXI6Y5b7kK
LPsh6vLdVOzJ23XTuuBPYPIXtw1DrB7iIul973gJQICyGSOrmfK9N1FlnxGX/dWn2gyARaIAyVAU
yX0yVfZ2yhpyc0SDNBviGUifGQTkWD3zFCMe51zNQP8C73a0bu8DPxcgHVHRd50FPHQkg56Ffk/G
4/X9uzQp+DwoRgF5MD9OcpW+1DR4nxnCGGdAbdP8plsrGj3/vnONPhcgxUk9L6whBjJ4ZLagVNi2
aTjq+8+swYaHPjcAX+QkB0oatwMnT5Q1T4kSrsGgLa0AuOaIkwALh8ZZyagrptUNBa94VJj0YeRA
W4G7TpE3u522DDmFWZVNTLDBzEjmvW3RgW61rI8Ktdo6Bd2r+DOKtYTMwpEDfxK8sggsYWocyV3w
BKMl0OO6qAttjGDq6lpyaU2A5C50YK0szdyAgAH4nKDGJMaKUn0EdZJWwU9AgtvCwB96mCURPOlI
23sQkVZkK6zn2nrN2T/W8L0QB9Xs/aRrwBCfBTXL/V60GxG32/z2vjp4LOgX05CtnfuRjHOXAgmo
UhFu7YZKM/iu2wS2tdJbsaB6iGiBsG5/2DfZadGdno193zmhXhs+Ouy2ZaV/sfJyc/MFQloLww3w
WzB4LC9EHXrPrPPGCYFOGmgFSKHG7uZnYAaPBOgbOqvwCMgNtGbsMhJ7qRsWdu1XhRHk6krlbkHr
4FojqwQxGP61pNtjUG9QFY16M8bFPPfFb7f0Z9+XDJmjVLHl8dQLTRF0+YZ9u/0MTn++pExUdfgg
Onx+qIOxKAPqrvWZLG4QQCMxwIDGbFj7c3Vtkm6ocwD2hG1RBEWBBt21Ye81CdJb1baiGhodEkj5
PH1FmH19iy6dI7yxADhFtwzKZwgTpAXoNSvdmODzbfooTCXzG+px31bs39TtD62nHAFg9wnFPRUq
7RqGCAAs0GZeODbAD1bUoFwb/Vm65KcSpF3rMr0VngUJU75L0oCyI73dbUUNBkljDKoB/d2U78ZI
0owxcE2FoGvwLRWTATcnGnAuMMZAPdVAkOfKb4pRwTvqYycES9P42iUv10/+0k89/7xk7mtrmCyd
4/MlMJnQWERAL98cM/f2s8ZoL6BQMJiKfZIr8zQxjHwwizhUK4AUPFnl+/VlLNyPs+9LClxNJRrV
kd0LJyPwmp1xe3yIiAYjBEj1ILFz0R9rlhNeoqmNQ2f8kvpFenP8dv55yQKmCbIYJcfngVzV9747
bYzbvdGzBUgblHMrN6ceEjD81G/z22eCsAC4Dcg1QFkxEHpuQDgyZWnpdDHeOdU/mtkaL82CmqKc
Ci9xnqkFep70BLlUUeNybBXYv7L1ywSkRVUZsc7wUR1aKRIuykIPwfyaohYpN6VpNs0BDzfA3fV+
sf6HZbxw/Yey1g6zpLF4tP8rRU5o6CDYGVgBKZNbbGzuoRz9iSPHe4RLB9uOSESyryMGo6jRD3G4
sYs+cLs1LtXlFfz7fcm6ippYKnF5DGQo4if3xvSJB8LENB1iKLTxQ72kCBTNlkrGMQYVlsq7S97p
5rrNWHgdTj/vStGHyUwWDxlMtzbe59avxPqlKyve9NIWoaqBvCQmEtASIW0RMHFrZvA6Bip9tdMm
9TGptNfrq5gNtOSvzyDSyPng6Ua38PwTTlKUeu40ekk8L2wyjP1NThIUtra1Km/v6MkOvZVFcF3g
0vXAM4ScIpqF8Ec6ldHqrYRrWJOmmAEbMt81MsBaRQ1ZcTsXV/avILk2NBVj3vMRghT6RR+eScU2
RlcDoNcLlXjNwC+vyrM+IHswIiqtSreVSpgalNnotvaWH/LpXjh/ru/cojagV/A/MmSFQwNmYiXO
fGHiH3G/Tabbkf3nrgbkTFA9hd2S4+kGvKYASYWXOOUpUkJ+jQba60tYOBNAc8DfmfOwlwNPfWyk
qpJXdmi4b2lzaIBKSsj3VKG+Va2IWtgtiAInzQzDOjOVnCt21Wdu0pbcDvtHV3+x+h/XV7Jw4CjP
YqvQ92YDhVC+mo2rJOkHY4yhbWjxuyirO3eIPL5G5vWhp9INBSb3/PpqaI2FxPOF6GDuyd16sMOR
V8Ivp/Q+I+Vdb9sbko2/xmFQj9jXN90aNoNdbm9fJsbCkSR0Zzo+uTc9KXOh0444IR/LO2IeyJNX
7ZLCu93QgeoP+e3Zv7tMQGMMwmz7CmJ6bZ9s+zWO1MU9PP2+pAzWMCKFE4Pfp9XLbTbuLXYcQI8m
7qqm9pOi9nl/iNewjxYeiLNFzZfhxLROzK7SuMWilND2vqJPbfh6/XAWbtOZAMlrQsJtVLgBAWMv
AjVDXyyyX6SmPvon8d+v16UtXCjgwqMvz4Txxii/5EOldhsTzcaFUmhoKz8bupZQXVoO0GdmOhxg
2V8wYJfl6FaYyFaAUGn7dfxmJYNvWeNOy8tdljW768tZOp1TaZJKZGnsdohalTDRNZD2JgCoSLJ7
gAavbNuSHLicM48CrN5F7rAoSazmgDQP63Y69jV7oICqyPK18v3S5gFNBwO+eMQxhid5I41nDFPS
Yjk6BR0PJs9D5FkGUMB09PZYDO3kyKHBI0HAL9sjxR6ynJkKALDMBum8IPNWTOvCjgGKEqBXgHRA
M7Y5//vJvem93KGVWXhhkm8sD5y/W03srx/+gi6fiZAO3ykb3aJ1iZTRM7GBRL6iWwufB+TVjOGB
QtQlkpI6NYrZV64bAnL12Fb1tijISgJydiikVwH1QFTS4LuhG14+hQm+7cgJIibPVALPfKvt58re
GR4mPH/G7ImtTl4trelU4PzvJ6dCq2kEvTcEdt9Zkgd4A1b0auHYPUzzzRNQQIq7qAMnyCTUalcC
aAUgR8rBy3zFeLn52NHaD9RD1O9cNNJJXhof0qEcDANAIXeTg8aSw/XPL9xBYGjCkYbHAXwLGbUJ
YWUxJZ2WRGNbGkHfuX5DxkPN/ygGWOt6a3q9Lm/pSOYywTw/COgTuSzRaCMb0ZNEosG9B0OXfvzE
5wGnMg/zwVI6ksFH1ZmOZt+SyHH+jl3qeys/f+nA8d3//76UtWBU1K6IaxIBnV4Etqg3NOZbofE1
+sA1QZIHVZVAoGkKLASVxy4PijxgfCWqWQDmx4Qg0nhgXcW8/UW5U59slzoMMEHVmOyYUz+AhvzQ
j8amcPWHvHRyH/W2DaYNGx88khHRPKR6BWBArp/ZR6pVtgsnv0OOetIk6Y2Jx0lkOgoLmZFZ1bY2
9GfPi4HPn1vZFlWN+t4c4YS7nfU9T+zufgJsuF+3Qv+jNmvA7UuG6vQHSVrUzKxwToWNweO1w6yj
3+Wv4AtIkkif4fIwSzBMK5HfwhzBPK6JmrwGYj10Jc0X9cRWVfAmS8fGxfBw8sDP+Yn+Jd/RmpcR
cCG+WXO2d4aqDjS3ScDH5tW+XlEQFvc995u2GDcqq5sNTXq6QcRsbtKU5veoXLU7z7x5CgzzDihU
A4QJVR6gV0s2KRlMWkwYoIriVLzlhfkCNoWV5+hC/89FyHFdiljc6m3YJYs8eOVXxQ5y+vu63l2Y
PkmEdMo0btp0qNQESBaAqmN/etJvHMDv0O/UdFZ0fHE5LipJmARGz6P89DkYp4zVjiVRpWGes7zT
xT9d/M8n1nMiQ3rtanT9WUbVJ1E3KptCAD92+FW1tc/4/WisdXHN3sbFnUUGZm4ddy+rfF2aAikF
oPZR5Q7PVj58ARtimFjZxvPqleTkxd658834V5S0Lo0ndqZ0KYkax4DD+07QdBlnK8Zw6V2a60Bo
+0DHFfpSz6+fIyY1GdgUh6zUAys/VOWar7AmYd7RkwuuxKMVg00mDnkfcbFN3a/Xj3/t+5IB6dos
JbmN76t/i3Rj8RVHYe3zUuAmVBuA1S0+X8YoyQRmvRJOLynU6QFINsVmqaoWrhaHg33PcgE60DjI
0ufcXINGurj2UCfgpCBhj75k1LHmhZ6cQxmndaG7cRxa8aPiHQct3bi9BlpuAPGvQRgtyoJGYXYJ
qXw0D5/LosaoosZhKlgUefQIZsHq57oTYL7RtvrtXE/zGDtKZnMrMFgFpB2sm1z18FoqIUD5tnVa
bGsz/kYq5c+QNPvrurZ4WAiogfLvAcxCTvJS3vQluNdQ+2A0MJIHnYmtnjzkGHz+3wRJl2awAFxs
TBCk53cUw/J5d6ysDjwdK8/vko3x0NWM+Qg01V4kCmqzG0yPo3AwKeRYF+kjGGMPTCQrZf+F5nz0
Np/IkRRi6BGlxl4/F9W8V5LR94FiYq7Xva1RTI8K1YMKRGEVM3adqu47o/h+fT+XFBLn5oC5EKd3
gduQWEpeopqFECzjflkPvlJn/qC85Uj/li/XZX0kd+U34lSYtNjKHrtKF3YcJiWo1HLTTODNOX/q
1O3vjJjTfVN3dmA0VA0UQ8NoYgkAv4PXzuYLGuXrvAOhPdqoto7Qqz+UON8Urbh3YxtO2cQeYlsv
fE/k+oOloYkCPFnprssVy+cqcBIqDJEFClxF35o6b1PAhQTzS5l8sbMsPtas9e4LUdqBVwBvD56O
F5QZiw+tGvfwe834iZQp8KGE5t17SfFeZ2N7P6GBbgMwnXQ/jKYbZGM2HJvSrJ6Ezdk2Ljs9cAs7
fmyz/J+xp7ue9n3hW0PRBmpq8yelY3XQZsLxgWsS+6Jk3VHvUQjD+IApRr/I79PJ4wHxhBFUMSrT
iZ0m28pMikPG6XehdGQDjk38YHv6BW+59QsqlDAGFu5umkzP52wge3MqMJ5tjMM/FnWHzfVjvVCh
2W3CFJGNaghC0o8hiRP7afBSL1uWw23ymt9APui2TS+eHUV7nJo2oGW/8vxfPDySPMms2eoYT1pG
k8ihZGu6JKDDZxzBeRgcnix692WyD71OFbsmClKe9jfhqf9H2pX1Rm4z219EQDulV0m9uD2elj2r
8yJkNonaqF2Ufv09CnCTbrbQhP0hQV4cqJpkkSxWnTon6MtHG6DopX4Bmdb9yds6OD3EGOBNQ5Ll
hj2tgeZQlhEXQcDoW8vzPhiNv+5buDnJ1ulCOg1JCRD03OBazBg+PfTwCZdE0/gXqBnLQbGxN1fk
woR0gxIXIJNOX8i5KAK++HX+1lBDGoIUi1kzirfMxvdBvfzIo/vzs/njUR5YWy/Xh5DkTn0GqTHT
i8lZY+ngLwV9Im6rmCD9Zpkln1330MUeWeLOQB00w4tWQGkKCuHVHlW/+OQOFqpUyYTKrgtFUhSo
64CX2byvNKM9QPEzC2y9Zj+1utdDk5Xezl7yfPZJ46mamTb9ZG07xcMfEyEnYgz0qLgU7OkRlNfC
xPhrKo19o8WK+3vLCkR0wE2xEjje0LVC9cwFExUCIFcnh0Q82GClMqkiGlEZMaXZTlhqresKLFoS
gGT1R8fE35pIH+57jsqM7PZsXGqtWbPi7pc5j/jysVThF7ZNeJA0WEUubtiURzx1QBmBcsJYj1kw
k+GoizHzIcKuWJetXQBxTg1Z8bW3RA7gLBPwG2oBXOIchP210hWH0Jb/6w5SS+hx1MEUKfl/PREw
0ww4UcfZ+2h6+jFh5onNaahNVvCOVQFIE4ceVMtvUvs400EjFDvYz/qrk/6K6TF9M5kydjPYhjWI
PSNJdtMxlqJO3qdGi92cH2IWWsYuqXfvGAVy0Tra0tBaJ5MoNI1uCXAVkXNXZ+nDDOmugzOK+FB1
jeqluz7UrqIyxJ+g78R5g0sCSSRptxQuJOh6jk59fZg/5V5p+wNPvi8V+4SUy+92wStFuLqKn27T
KhK/wDivwF35cVKhXxXCdL1+rod0l2iHrBK+3XzN4l2zPC7g2r0/nxtBCqSpXBQzQKoA75Ac0Hbj
hIzc084x/5NUYFZgsT+hLdSkjw3oFu8bW6+MmxkFM8WKeF63lHSlxNoMxbisglpUNcWP1MSbaGZj
sW91sFpZJANlMrV3Vukw38qoSuZt48xABXp9XWJeb6v6YMVtpzzJ9POo94FmfG/blzgliiHeVqPh
NXgzIOxDwueWyijJ6tRjna6fXeM5XQx/mE4G1/xk3Gc0TOIdggAv/3F/Xv/xemligYVCC9Na+nDQ
ln19sPcxXihF0dhni+fNDuKM4DI3SbpjTa8dS60zw6HUv+RL2Y4+bZfuMPZ9FSxL3/12W1eEDuP6
R69OW9+r6eDnmtMfjDZtX0ez6z9Vbbv4ZjPnT1ODDjLcUsaL0SzVXk8QGWhzCUdtBHtuZ+dVzE15
FFQYgaYN4x5vizKgID0pQl4wvnNaLd2TJRe7rkH/pA/2kCQQOErO8UKcT0MLsehGr1VAqI2lB8bB
QhIWNBWo1UoF1LQXtcvQpXbuafk06OZez4uPzpLu76/Dxml+tQzr3y+imaQ3tbSzevsMadaw0/cp
FLXBOYYX0307W8PBGYt/QCWy8vVc2ykGy+Oi1d2z7R65/sgRNL1jKIBr/mdiPaYuhlLjAVAWHCaI
7pson4tTOj+QX/fHsTFfwIgh6wOGxLUgLJ2w2VLnUIce3bObf7L0Y9YEPIcHquT9No6dKzNSPNI3
6TJoBcwUdhnihaubv9MpFM25rme/bF5BBXZ/XLcFI+gmXw5M2o+FQQjveO+e48ILlt4NaAbcXcx2
vcf9uHw05r2JvIKh/xDlbnDeHn+h8xz/uHh3AmohuYdoaFIbpHDPDbMfReM8xqz7PLkqjOTWUYct
BRq6tUh5212StrOVU4JOnLzhgSfA2db5JMV1RbjvpH8b+amybF8p17nl/ZdmjWvXLKHm2+ZT654p
/zy2hywNPFV/ocqE5JgMDY1sWBr0zST8pznnP0bBdqJUFTu2/P9yJJJjQjyVUz3BBJriGy+OzZrg
0A6TubvvjlujQY8AClDAEoAAQbp2KUMLRz0b9AwyDL82Xkb2uXBV/F5bYzFRHdfQCgyBdHkva7gt
aCqAV7JGc1fNXmAuRlCXf3dMMRpr0xKIR8DpiJgVvFPX629zc6gyLUHXA6Qh9yJzaVAvy/jFLD10
pTms/U4tRvaxrs1+L9i01/IqPbW53TxATDJNfAwAJBSEmKeJVc1DldR1MJg029V2mp+ytqhODkMx
cyKWESwgmn61HS4Cp6k1H3i5KRxE5+yzxrWhF6BNVQISy6x96cfF+Z0VvHkUduHuUUrK911tIR9D
wZjXDbH7IU+dMZg9UChmnIqP+pKxh9nLcAV2A/vYz0DlolmB+3XnkKesHVSU7lueQLFdMWnwhRtK
90zLOhu0LUjpo+OJ/B4HdFYqMrcqE5JPp6QbaamtUBLvydRfiv6Fu4oKyPoJKdpBEzjIeVBVRRFY
fjRZGQP+o2HxmYnmr4xAddKlTJFa2cpMWKClB1kXis1oa5eKnmA06JbK8ZCAchcdQiJ+qh8DSLSl
4EnIjqTlp66wHzjLDrGOjsfZe3BIvxto/K0orMP9Dbw5YOTd/kkO3GoHTZWpjSYvkL5MdRAcZMW3
rlOBnLfWbeUkg7IKyuq6IZ2qpG+bxKoMIKrtlYmqbvbNYAl/IboieNl44PzDG/T/21eKLKylJQsh
OCia6Qvoz63uQ+tA07c71cvzVO7vz9zmWQE6Qxx8oE9Ewv76rOC5mByEsM55zKAKUx5L/jc2mT/p
L/ftbK0QorG1BQW76iZJBIhNm2Wd5ZwXmwep/pf3dq1thBQrqH7FH6GRWK6QlfaQZfOQuOc0aCGA
7ClfglsOYEFlCTLRUCNEq/L1VJXxgEoiTxE1AEWRh1l+1Nx3rMaliXW1LoJK04O2trWa6PTnHGqX
WhBnH5Lvb18KCMPBh0HudJuxsYtstpZMAxzYfiFxlO3e/nn0cq51Ufx7E3tPBsM1O3ZwX9BEOjla
31VI/fX+ko83ZLUAGlkpU25S32Pb0wz12PgMJaqgHsdfCPEeeOf6ZooXU1v3ilVR2ZM2ZD+WGkRC
UdIjxfDRbK1DlQzHxEDpJvZOvO8VFcRbFBM8+XJ8UjjSxl5iknaOz3FftyAj0fXnOKW/LU6qQze3
3p61RevHesJDjbZ/RlK9gqc9OS50ts/cTMWX+ytqGFunxOXzUD7rLU1P/sE0eKPJHps6c/aGy4pD
McXfkGZc9hqqRBlpzSdhkma/zGb80A9jvVti29lXadfuXLvpwkUfG3+oczyZLPuniULYoZib5FQt
dAj7GEU4YsTlDr0H1i5lpY4GeW9EWqklsFU73qs9cQpZK68M046jioaA61BQje3qeWj9ti/asDHA
wls0OiQWC1TmKm8cHwsm2IPXe4L7rQvgLo0hMAGkRhuMbLb3Vc2rU5+Y3t5iy7wXjSjQ1m5XPhFo
9uvQBn/IOdw4ybrpqKUZ9VGYWb64M0VkM075ASLy9jHT9ThwNJTkpq7XXiyKxOuCjDwoonxaa/NH
LU6go2AvX0r8Xx+70at2C12WQ1dar9QpfnS5ha80VXdMiuyDpZUHHDf0MIhFO3VLU5+mSRSB2UyV
L2oTejBLMn5gc0ZAI1LMQQEWGN8dkvkFonapXxdJG7R1FocOXfAHZFd3EFQeQkiQ8i92lbbhoHMt
HBxeHNB/YAUQ+RYB8On9R/S+OQeIvjm7wQV1PAgkRchawJGdsf7s5e6k+wuuyB0e2aURTP3gBABB
oSra1Ug0Jyx5onnNwoaJxRfAvPuFufxuZrrgaNa13cSNBjj3tverHPEl8BXDx7Hi2s4ScxHOZlrs
jNIaH7uJ6ejIGkb8yPivoXWML3E26ievpZMHNgB9+doAUJvvKmICLQ1ZHK/PK19HBL6HiM2fchyF
D8bM8k8ykL+Nqa2elgLxbe9V7GWYCZjih2kKAOGgAbd6LQByNv/uevtUP03xJ1G5XkRAI3ioDB00
JMXCgYPrzTBJGmCAoSjTh3xY7A95xcqnMtWWYBxqz5+7ug+Nqqy/pAZtosUt4IxwpeoBNMLM1yah
4Y3LEMXqQPtS0hoowo5U32tMA0qyzV+tov9D27b86A6DGSA3bvyxmsTdW2WSHNDsPH0o0YEXEtPI
98LidVj01eyDnK87Fw3AqsRI6n3VdOOJQa0damtLV+2cbiAhxXn52NmTc0LdBgMVJQsLrfg9tfFw
GKeUPZOMsQDay8mXrtaMzjdnAiBTkozaA+X5fCjrtvHNRE9Peka8o6H1dkCXNIUaje4eeKeLkOvT
uGvq1gLupouDpZrSB2Z29WFc/oyDEaTw2w6VntAEv4N//7DaOqxR8LBX7Tntli1Km0Y6OZzHZ+7w
VWV1aPyuSvf4n//wuP/gtCpVua2zcUX/rFQ7yCrIry2RDGabgDn93AjvaDbAunLRHXkb41QwVAjX
rTAKx80KAsKGvaGh5rPpcrSIx+c0CVFfrlUIuc3vI8tt22AOAXOedPUMbWZUGQN2qrSgvdrqzx2E
KxQrtBFHrWQPeF0hM3ergUwrUDt7HXPOeXHQQHqW7cj09gTPlQkpjgKoKCf2DBMD37uV4RtQQaze
jGNDYo7iAYTrEn2JuB6vg7UCl4huptBa9kBPdWozRRiwsRRY4BWAtTY4wJWvPz8aeDLNuQ0pZzdw
QufNIEL8elQwAfRCew7A2/JzRtOXunSXLGJl508Uie358/2duDUA5JIBgkQBD2OQ5qfUSeqkM2Sc
uyRoU3TO7/+370vxuNDrvqMOvk+/ZdZeEIUPbRwk6Cay0WcCWn8g76QUV520yJgzKIrUtndi3le0
G2aLCHqKCkH/8x1DubAlTRUuO7vylo5FYj9bnzRN8fjaHAoyT5DWxevlpkYrXOK6zsyzaCzoMzBP
+K/F+B4BeljVilVR2ZLcllWmU0+IXyITbT+BSLLvy6gBFd07RWDkle2DRPzb/dnbOFAoQmZkWNdn
+U3hlmhzYvZzlkVpBXKq+MPM+InFr/eNbHnz+uQAXziOLTjF9XaMqTlro/CyyPI+2qVfqHCD67xI
jxqQTAJOiqsLqBs5nWJ4zMwQ6Wdgiqe+QIDVaz/1eNrF3tsr6leGpI3vjsx1ixob39R/ue73Cjre
cfvZVrHFb/jBlRlp+4AKWK9YpeF8Wf7iQK3VHfVLkJTZyXNn/H1/bTYc4MqWtH2IC+L7XDeyaKgj
Mz6MdcSmwztMAG7/D/x2RXdeL7+Vpr1l1Fj+nH3vrV027xxN4cabHoBKOrqcNfDRyy2m9lw6VQoV
i2jMixncHGWWfobMY/rSdAxyuGatKTKRGy696mPiKv5HDVfujKALjVtj6bKotXaLP1m7d0zZxeel
R6M2QC1Ci9ssmowYrSPZx8zVHgxTUyQ7t6ftv1FI/hynY9dPSZ9F3eK78V8126f1Po4VSROVFcmd
2YzA1oubLFrIya4fiPWZd3CB4H+bMsmRdQvr33tYEQYi6LoBQtH60Hn7+0a2im9YdwTJaNjCoSnr
1PEOcFrNwlEz13qBxwKURAyGYhRYuOangaOaabphDv6L0iqDbCi10MLBF5ZJzhXj3fbA/36J5CIQ
giYJT/FLaBya845oiqGqvi/5Rp+mgEhSHEIG9msIwr37M7l5xoFwFTcrypk3JDHTlBMjm7Bconsu
8ydjeInzyGQPEIV6z0RdWJJiHVAo6cgAjLh9yG/04yxvpoACA96qy/P/I1nd/yLx2JbEQQM1NpHX
giIotqw8yC1VaLA+Hm6uuBVgssrII4sqrfY8EjBsjFjtssBLXwQp+bEM8W7tmeiS0R/KX92be5HX
ceFSBRcRejhxs16PqzZSO0GqOY+K0Tft58p6OwZ0hRjYK7QEFOAyEyL0xNNqyb08sg7NcF5yBbXc
1qkDmAy6qSEfcwsxrbu08URiQKDa/tviwbT3jL0Tf77vxbetBJgkYGLw6nNRNLypTBb5FBvNDCtr
T3v7SWShkz0WCfoAQwJ0w9Qv/kyC3lSpvW7tTgQ66K1FW/JtTQB0ybqdTwvsAoH/eWoVAfzW58FX
CvrVtTn1hnQ5LioIIrZTEQGaKrI9Yz/uz9vG91coE7b+eoBB7/Pat+bE7hfXZCyKhxfrtWkUGAnV
56XdArBuNWUePp/WkOFjYSqG8P4ANsKmywHIIScvq16fCnAZOLF16lrtk5hQKrRb1Sm/acd0EZwD
W4buJelwMcDF31VWySKta8PO/d0ja/kOvCvArv/ZWI/qiwOszEZaLQVea71ofWuEGCarUY18+5sc
tQTA88DkDdFNWcWsbh02IUZnUdMgYCKfNX68vyQbGx7v8jUAtFdDMlVbQlMrKWITPKH2AjDcn7xv
9hZ5bNHs8XZD2HmgnAOEE0eMNF+Z3Td8gP5iVCbn1PxDhj+9oIE1q2o1WwO6tCPFzUZLAUZYMCBT
/1EVJ85+tmNIe1WT+9ZmWUGTeJjhAXjzWNeGNimtBbmAyZjD2EvB5apKvW2OxAA4Er2F4IqX64uL
XrSak89pBOqMxHe0+uhm1ReTkiOpVZyoWzsGogD/2jKvvdmYG5a3eC3h2jI832uSGAV0EoeGHS+7
+46wFQ2CI3jlv0UG07kpa5IiS3o7HcFogqjPQ6oUZBe/3Y6cjIqHdpr+MTptJ3B8+zH1dmOs/c6t
WPES2RzvxW+QTogKktagLMZ4R310grZydyCDfvYyU5Ud3vSTC0OS2y/dkrkx13Dkuc4HhNpaYHYu
UUzpphEkI9ZCMTAJMiFs1RVlv/RWGkGsE+ouKvki1efXv18cddSZRZLEDhzRDXXk1d5xrYFrC6AO
EGuA0EPyPfRYsLhLwBcxEm9CPxn7oAv0MN33us3NdGFEGsMAoSB9moY00prINP9OHfNgGGWgG5/u
29l0LJQC1lr3WvaR7PB0Lu1utePRh7k/oPjgeyjf3TeyfkSKa5FVQ/ynAzgNwJ9khDIXcrlNjrvH
/APwU6IposCtQeBdvPK24K1+o505Qce0KzIXC17teBF6fAf913cM4cKEtOhpVS5FX8CE1+ySJKTh
/c9vjwBB/xrm4VaTtl0GWtI6mZEqrx0QwEIDY+53JVc80TeeFx7ge/8aka4arhVQC3SQBsRrzO4i
jZ0I+UDqY178PTQ/+lERn6nGtP6ci23Y502XZAnMce1znDIwbBxsFaH8pmf9NyQ56VhxUeYagDPQ
5H3I6YEolkUxY3K0UZKlgkA3lkXYKLUTcZyZODbasHOL4amzypd2svYoKAf3vWFdiJv9cjEq6VVe
N2hK6UQOs+SvxBz8LI48I8qq6SC6xkerxX1zioX6R0f9YqG8aR4crcQkJjM5cLKk4EAxYsTUgyI6
VBmSzoFpiAXuTxhy+K84fXYgMVCp1Oa3Ds4LJ5fbrWhi6G2rp8jZJTvGjk395DV+o8IhbfodgqkV
w2PddoJkCWMOFSgYEEg9xHkW9u9only1V/61IN34OjFRHwdMNaK89qdX9Nu951C+MCAdOc7c5q5L
4GR9fq6Oo4r6e3OtV/JLqCzgXpEFVlpaIeXoEAScluUz8dzM36pY0a+8/sSbfXJhY/0NF46bFGXZ
CxeiAbrHg2r8vdifu2GvLXib/7m/RVSWpNUwaZdMNk+Qd5x2/dL6NVrfDX0MMgAZunTZ37e27V3/
zZ20NF7WO2bSYe4IPToQp2GK82X9tffmTboI0B9hFzpxUU3TP2TxDzf7ysHJPuY/7w/jH6qdWzvg
/V/bUZE/kc4x5mbzvKz7XSTouO/HkT+1JrBNraB1YKD7fwdaAAusOUC2TBBCC0ZHM/8yBgiB9IR/
N7TJBHwIeEijyeznsirHB5Cj/BYJnmXQZUNfkNfTA7CtdKePdh24JJvX5dD9LG+mxHcZlEoXp83R
OO2au84DG4OL3i1/tLpl75SxfeQgRlVEI1urh0IYyLoAEMAjWAoVqppkdjkjpQblHKTc81bxFtha
vcvvS6doAVLB2LTx/c77BPCSlv7RtJ9OrthbqlFIewvtQS7EWqo8mrrz/MHuFYPYuuIuByFtqGTI
sxIFUAyi/zCB4LfJfhfgr02GR7wZa6I67FRzJu0oMtcjNXqYE0MAUmkev9jzQXkrqKxI+wryF7Me
93ke2VbnZ91rarn+wg80/3p/Y6nWRoqsHDqkLeswGrf+04IYfVJxbN7q9IA7/mJ5ZJ64SlvBSbzI
o5x6x358zL1HEj+Q+AtnvzJNBGP10rc/Te9h0PemTk6jioJTMZX/pGQvjnadsqUvMvyAuA5mESbp
MVnQLfhwfyK3rAAKDS4qPB90iDNfXyDNMEBsfBEof5ReNKX8kTPDb8gSZLn19ztMQWljzdmCvVSG
kyRN0th09Fi0lOjgQDNN/4E5y3CwhmqKXFD1K874zfv3wp40tMJmaIctYM8eJj8Gkbbw0+HN6kBw
E4B7oNqHvshbNFTOeyvT0BgZuekC0dmZTL5VqQr/W95uIJ2IhB94PCARfr1IokCSGjgfFlnNjwxy
q9X44/7SbE7VhQFp24J+gztZa+BOSehx5WXNPeeTnSa7+2a2x4EkLGhx1xq2tCKsKFrQHCHgytBQ
BBCkilBa9f317xdbpmWLxecYt23+FTKWVMUPtfl5XOOgr1zlPuXiVJfSnoHvH0XR/JvVH/BAfcf0
XHxfChYEqu15T1Ddz5cgGZ8xjv/t+9L0G6KrHTdFgdqdQq/cqZJOm0cJWPFXrjN0Tcr54sUeKQdT
FwqEyy/DngNRAWnvfKsWTTFPm96KVAfSKRb2nbb+kItl9jozqbEr8TDQHb8EYBto8cCepvD+dG2N
Byhy0BYAag8gonTH1IOY4rycAE6j7gq1KcENtdjh0BmKd4i+NSATvG0aEHCoFMpq42ZW10YicFK1
6XhI4+oz6dDWP5KsBIQf+GgOAac8HcMqPUzFEg7e7DclfcpjcQCV54G+g3ITSaqVYdwDNA/nwvUE
JwngWZWLUvI8HV/76Xh/Xre20eXXJTc3q6YdxxhXTv/dnENTxR6wNZmXn5e83JpJ3Sb5DPBSuq+6
cK4gOfF6fwRbnoE6uA1sKpBeYFa6np/FnctpavDq8nLLrz/Tx6EMRKuqi2wFiKsKhI18Fbru5VM/
55roe4r9FCe5P9gfe7CN5MeJv9SeB6S5CnO7uSwX5qQ7oHVaMYPVMYt09gUpOL1/uT9p66TITyEA
8MDI4QAEfVMH91LHyVnsJtGimWdzmOYwjVFL6szpVPdW6AGYlcTD6zCq/G3r5QrmQBxM2MTI8q4O
c3FcTEQjmaeD0hO3676cRGhyYy8MejSM/lM7ebv741SZk06nxSiFW1cwl6JJrp7EPndICPArVMzn
MxgU3nFKgeILPWegmwcKdV3Wi9HlYw1S6IWB49rIXhszRzdqDtgm8e1BJba4tbOA1rUo5hLWZFoV
RtrJ7scujXInHJsDiOnQLXB/8hQm5Khbqz3L6enKRF296vxrl/wU3q/7JtYJkf1wBTGsuidoTJUP
2z63S9tLUAaem8e8+56qBOW2hoBnL5LYKyEaaqfXCyJYWiauzfKoapAhscSjpb/UrqrVdGsUF88T
WfANXoY8ubs+tOIfVfJdqF4fm993cY+jxZSi00pCLqQFNchkcGCV7IMFqP/D/UXY2iQg8/z389IN
U3Ze2xjoFYnQTJrZ+/x3m+9i/cBSxUl9Owxg10Cyi16PlahObttPZ68oxwV4IgTqvoXE8ai4u2+v
AnBEAHQLAUHQeSK0vV5t5CEETd2+iEAQ4E/sOxgKW+0kCtU749ardM0AmR8MAYN1c+XwOUP5kwII
U9ev4/zSmifDViQktkxYFlrbVyAUUrrrXF6cJBZwhZPWjiyqSI/mZYidKrLsW4txaWD9ARcGJmuu
TF7BAC97H1jvXlkU37CAVxjYe9BPYAPQI61Gprtjv6RlGT3O9Zd2+nzfaTcmCGhIFKIA90foKfNm
IeU9eQ0hWOuiQ3quAv9l4XuVqgB9e+/DocDK5uCtBworuRLmJI2z5HZaAOT7XMY7dIE9F+xZ4PYv
u5PVv/lRcG1NuvZJ5bR268JafrQ/MhVtzMaCmND5WHH36EBDGvJ6yYXhlaJJWB2RzPXFi9tPiv2n
MiD9fLRWoperhwE3CwEdEsPu/ppv7O+rAUihXkUE1ZYa36/q78I+TWXQi1Nmf3q7FchHQdYHnVno
7Jd2BstE33g8ayLkM+vjaD60yTGvj/eNbE0VYnkchvgPbihpLepWj3WP0TqyfzbeV8v4cv/zG7sD
P/+/z0srMUxM40J36qguxoB3QTmEbrwE7zDi4OqGBgpahuT4gFKysNrK6ogOpzb1/AFt/GxWJH43
RwLWOkNbC8UIq66dllPGSMoNHtF2FsecFeOrxbLhizU1Xnh/PFtrAuJCA8rpGlr2ZG6Fsm5sO2N5
HfH8MTLIm6uNQO1cfF0aSOkshWPn+Hpvn1pW+6ZW++30ZnA9jABWB11m9KaA5vx6tnId2otljSXh
iUCX28M8RxytsyrV0I2ZAm4Cc4TTF/01srifTeaYUpD9RJb2XFdR/vaFuPq8FJAQXLykK/D5GPuj
jlTH1IZLAZiBhAU4FQyEnuvfL64+ULZR2giTAzGDNuAG4G8bRdrQW/ReEVltWrIBmUUaZjUlXYG2
lpW2mS08gs/5OTjS9ZEFE9ik7jvuuqrXUbS+nun/mlmX62JAMbLTY2zCTF5/bVqBLi7PN+xzrD0S
EpmkD6b5532LmwODOpGGTlpkJWRwXdNVVZ8sFpZelD50Y2Z+JqXiHN50sgsb0uRBHk7j5WqDtb9A
BR/27u/7g9i4TtYnNnBT0I9ER6jkBy5xqryAEFlk1B+W5YVUw4EN/KhNnWJ9tkZyaUja+rTMXIKC
JGhEA5ajiV6oAt+N5YA00UoF6YAoBDHEtQOMtKhBhLNSPxuvGt335oOlgpltTJaNLY/QHdXzW+IZ
0JwLlKxGSLZ5n6wMFO3Oj542/jLt7i/Kxlxd2ZHmCkQQXjl0sGM5k8+L10ZFuHr72kFEvWrPgWhp
1WSRrsYqYTMQZlD08YwGO8UN6sTwu04PgJ/0zfbtwN1rc9KJjJJEnFc1WKfz/FtrP3nxrksPlRXe
n7UN6rr1nYBE+ArSAJuO5AE97yytMVJIwOig9W8DIGj2OlQt+vqLoN8pugPy6nNci7d7NswimMSl
g2Bchk7mAFQhZ1QnERglyleR/Y+fX53l4mBbjKH0Gi8H43zeBcxYSTIUJ/S62tLReTUA6QzobC33
vBYMv+gOK0KHHwj7pqXgPNnFwf0l2tyjNtpp0L2HRKWM3kcUk2cFqmDnotRedOKlD+Dj7R706h2V
F/jChSXjetZMykFesWqPuC1YGYOiVkQym1sUB40NMiIwK8lvIhMkwYM9oUuj/amJA6sVvrw1UXgy
IqsFcchb0uV5anlq5QDti2R87Xu+y03vEZ6vCCy3RnFpRjoH+nKy+mVcewOI8Toy69M8vGd3APyl
4ZZE8Aoq2+uFiKndtUPVsyjhj3N7FIf7HrV1khkegm8Ex0h2yMFeN5gZ56adRhVd2YaNsM28MOMn
nrIH3VTcxpur8p8xuXvG0njtVZwCAbzkO2g7f4Oqhz9O1u/7Y9paFeTpoBqtI1im8ukM1iKdFxRm
xv70O9MUu33765gvqBMDCia3f7lJbYLvBEjv2Qm78Ym8vUNnpVb/7/vS5WWIvsK7C3B1q3/xaHsA
r18AKiPFqbi1FJdWpLcjlBvdxtIwCpt/3pP0m0MVBrYcC9zsUM9FMhvNLdKdxTQ2jh3H1qAGOGBa
iGLE5UuviYfMI7sUdXyFva1lAfWYjUwO0mqIlK73yVR5tUlj7BOEa/7HAU/J+061NR4Ie+HLgD9B
Xlsaj1ZqhcXQlR2J/uSMTy4UFtBE74Xs1307WwuDQ3ENxNdLRS4S2cNSWIPRwI5bZr4zpEeD1E+u
rSJy35wvG4lO5KSQo5CFrAh401rRYL7qD/no+mxwFBO2bQBkbeAmwtElk6hzbyzRayyA1mjTnQuJ
+ExF3r8VTiJBsTbnrI8IGX2wAIxHZ1fg7GpJmE2xP1jPw5SGICZSjGXbEmI99GQiOJaBAkmnu53b
z4j3IIxDS3/0c7A4CUdxvavMGNc+vFhFnrgUZpIJeCQAKhrA5nnXHVzx9b6Xrd4qhyxQbEXhZ+Wd
vynt12DaM8TSrwGs35tHe9pb+gcQeDgDXvxB3Cpu+412UwQTF/akW4zHEEEAS1USzQiUK1S/zXYP
MqDKZ/sCNJchA0CJvyPDcGVU3rJOk2YpYK6RWQR1ERKVUP3WVqXQY1z50x1keKUjRwdvo6lzCFl6
3hMb57BqHlNXpRGuMrL6zEX4OmqzkxUgO4iW5vNIW+g6PdBZ9fjf2qtIIwL5jY5wdLdKM2V6hphy
iscld1778WW2jvfdbXMQHkWPHnIMUM6RHHvwTIN7UJ+KBpOdBzE/rAixEepC981s9LUhhQEB6lWX
BM8zR5osMhuNC/5E2KlJB6nu+JQ08d4kebTYIpjnFeVnBXwcfAjlBEM8hU7xdi7M698g3ayOweyM
200aEW/vao/zmCgOo62b6HKQ0l5KLZt5rbk2a02PGX8lVrWnixNC/8e3NIWtLccA2BmPDfg3QkTp
STiImtZTTBGm98clf6AP9xdsyy/QVwnFTPDZ3eJk1tvWRW4riSq9fJ6E80SM6blDI8p9M5ujwEsA
9Kcaslwyi2uzICzXgWRCo/Dc7fOM0D9GazPVS3PrUAXJ8qoZ7qxAaWnlofolwBmHWLq1ELJx/VDV
D16R+gn4kVN7Cm3+abBVcdbWnXFpVPIG0htlb/R6GrkrnWaVAlP02qRxkGoqX9haLGS61gHimABq
8fok6sq4AnEH0AKTy59SgpKZx1nAvOHn21frwo4nVarRK70M5oj+PSgFh4nQw1TFeLd5HXlgi0Mq
XYfyxe1KEREb3ZJGQnMe66X+FJfuuRqIr41JBGK0z+BWBQDNifJ8CEnW7O6PcHMmkflG8IJNBSTQ
9Uxq7jjHWh6va5Z+RO0xgnz1IXbN91xQYFmmK7QJBRb5OATpkwCwboISdT2jzPVH9L9prUpMbgwG
Xg2uNwBJVlIMaTA8S0bLaAt0rBhQKrXJw9JNB5KLh/tztuHnMONAahzhHuiepc2VgBWzNA3MGRMU
xWwBmhwnSMhzMvy6b2hzPCB4WDkqIDUvIwzGOp0Y78FcYLTZQzKah163A6NzFFWWjTMJQTcwAOBd
XPWJpWkrdQtUdqASjIh7TNKDqjS/OYr/Pi+LuxipyHpjxvOrJmCinXvfpT9HQ1dcDyor0vVQATSX
sBx8FZ3dITLxfIIE2Fz9H2lf1iQnDmz9i4hgFfAK1Npbdbfd3fYL4ZVNgAAhEL/+HhzfHVep+Ypw
35kYz4MjyNKWSmWePGctBlrKTIJxBQTT0GMCVEKlydJacKyOyLqe8v7V1+i2EXFIbRblzhQIMLMb
xbNhNoGdPV7fCwtX7YVdJW5Jan9wHI5FctCkmNYpOGk/x/WhmkBxm65dH0s7wsLgQDiHnf7uhSnF
OGmNGLQHlHu+0rIKu2z4/O/jAWoO3Wv4E03qyiHqORlMYkMb0eBvbd9udDTC+N8BVo00utIytHBe
XbT6zS9m5OFc9bw2blsDcNokYGJBlO9BEzPeTD26F6cPlJBnJ0qAJAOBGnoXL72pndjIxddIZZSy
2xSTse8BpvEbZ3N97v7koZU304Ud5aatCO9ZnViAskntLtacsGnL7ah3u6x5Aq/mzjJoaMd9KNA8
h7LTvvNYONZr2OLZL1z7FYrf4DmE2kEQjNuRW4HN67AsUDEfb4rp1Y+HoNBBrDQ9XR/6PLIrNlXs
WN4ZJSBXCGxc0iFTcJ94eTj2/K5vzZ1TDyfCVxKFC0fBRZQBnlU4x/ccSEOVN7xiaE3HDosK1kXd
2gN4xYI6pL7JLWFxH8FMdgdkZED4rw/MGWANgKlBQQIvn8tdKQuLDcjyJCejAj9zJCEHZkR+8akZ
dsMHgF4oBvy1NQ/27I3IBh/an5aenGK5Sawblz7b40qme8ETwgTSqSBVQjCh1oZGE6WH1HfwDB1u
jHxLizuQodgP7keKUBeGFJcr7DaJARfBkyAXgd73gdRPuf+Y0dtKF8fS7UMozIR5/HJ9uRb3w9n4
lOXSeiOx47m8avmPE4NGz/fr31+bP2WJoG1eg1IK32+zjWvuWxJCrET88v+dwXYGsOO/GdKGYppy
Izdaq0GQscT0ETfZezJ+YaP9ORM2DwbJ7UMO8r3g34eGpxVEnXE1Y+0Uk4NeecwdETj7TpXce9JP
ohS+cibgb8JcTP7WH4r693WjC5GHi3vMB9UXqHrfRWltZ5sdJMxgFMKtrP2Okub3OFm5wxaNIHGF
EgLeCvjj8lx1BuTKQE+fgMTqO/e1IB8/g9x2ZfqWdh4YYOcmGyTdcF1eGnGqkZNO4lkV510wOixY
e7ctbT3c9jPxI0F4rgZPled2GoCN6akO3PEm82/sBhWe13+PZ5HdAcgRUjwAqahvGrcGxrzOK7xp
9C95e0ybf++eQBLirwGVuRROzh4mvUTag/zM3E1ShlYB7qLApOHoRNd31+KawGmjwI8RgYPlck36
gnZ+zxO85LWjtvG8lbfM0r5Cjz/uFdTd3hfdOIiq+qrxtIeGgO1IMoD7QQJ62w/xWg/IUhR2Zkmt
uIGq0OJJDeTA3H80dY+i5CEkrAPq/DvqFMIskFFDOyNgIuqriUs9JkLiCvISyBVC/8W7QdN6tRKP
LwUiZ1bUW7t0qN+Xc77I9egX0xL3de/sTdt5Tgpvj5g39Iuf13fC0lIRFLHm5JeHp5pyOhuTN60k
uI5cvitTHiRmaNkrc7e0SGgJQsbSQjXmHWkhmeoCADPgLsx+Cgz9vjQQx7ld4Bmb64NZMoTqBeox
f5SC1ZhEaHTIxxqGYocd4zqJg9TWdiCGjZJ6+kBBDuHCnGLBpoC6suI8E58IsFmgB642ICWBAf07
P+pc3v1rYB7tWdTjo53aETo6dQdHDxMoUIgPuAFYAE2aDZQ7tNWUTNTEklirExttfDnEPPQqWNlc
C+sBeAJQhLNwH/oSlREkzsS5J2b8fCppwHFEa9MN3UT8artv15d+6QkNMOf8IsN2RuVaeTeUU170
MUH9MhbxrdfWv5ymD1No7qBza58k00m0+dFn9obXYi1NsPBmObeteiFCx8xOatieUOaxxtsS+MJB
v+HasKmcL02bhdaw4ikWPDhMInU99+3Mmd/LzUGRe/ETipRvk0GvR+5GPQ+vz+iCZwC9PvYG0v2Y
U/UwddXgj37cou3IdSBfmAT24ETUX6vTLppBk8gsRY1oR81doxY5ZnoxIb1mkaPRG6HnxfvU9lfi
+6X5QtUEmf5ZiRry8ZfzBWAIqbVZWMFy910CiZuVKGfBc+OuA/b6T8Lr3XOobATrsCtRiCnK0Gl2
sdiD+00QL6hBBlQ67srqLAQ9HpKRyAvgHYmuTuXoWmXT6V1lFXgm16HMC1TSwadj7t002bfu5vpW
WDxc6FGZ22tRDgQtzOXs1Txum9xvipNeJ4EG5cyU+kEqDLilITCh+uP3kH78VTprz7I/nbvK03zG
a85JFh+1XPVYIxnqpp0JThNg3NwbgK1okLatfcPpOIKwUi8jYjEPZbC6DmPkNSGp1ReBcAZ59EgJ
MkFS3cZZm7cBT938CSQOHTo3ib9pau9X6kp27Ad73DDErysB49LGniHmM4MevKwaMVSm1ztexwrc
esWn2pbAUNm4Juo1ANVS3gaNaf8ZUoMGUtRMgrmtODXEH4Nazw5dk926eMHWDx0Te2Rib9uhikbo
g0Ffbas59NBBdPT6Hlk6YEBvIRk/0wWiT+5yi5CqSQQolkq0YPPdkGr79AOFRwiv/LVgXlpwR9ZP
vQsLtA46/aZfE9xcWjBEQAgnPfyDV9Hl9622sSiOW3nqy+nY0k8eetsT88cHpgnPBxtodhABqFxn
zDCL0vLi8uSImbYkomv4miVHBA2l/wwod27W2FbKChgA+mXb034zSMiB4bT8Rr3oOLR6GchSS6Pr
w1qqTCO7gObLWWcWxUHFH43APjde7lNIfdShlfthQsAhVvxysirg7jGPN754IIRu3eZnBojRdfNL
S3duXdl8PRWV48QuGt3Ybdz6m9JKtl63BvKYvZzqi6AsBAkuPDfByDv/irOADHhLD9oCSYkcSheA
BGYPye1DnDYgPaDmYUBeoJgr7rZ3nEzxWknzxhvzu7pPfl0f7VJY5XkzNntuSIVrvPwd3NLSviwq
bNQGpEW237KNlnC2Ab9dH6SJVa8c7YXZBZv6LN8ByBbuN8X7a1Vp8c6vK5SXqxCYwTBznwzx6Z8H
BfeOjAdYJfB/tT/Y16tylCMu0C4H0An4wIATyKf3iEwhi3zd1oKvurClDGgqRqeMY684GeXW9oPC
DK9/f+EMYhigDJhzu9CHVWJRq0eDnzOiRTG3njLD2cTsltPfDb3ry6/QhV6xZiyEn+fm1Fgg7luA
s2OY88xHA8TazcEAQW9K7xy9D4rxLpOQKvnGPOQa5TNPnuQ4RhVU6IdvIv5dka3m/74+/sX5/Tt+
NUln9dYk0GJMT6PYTo+GOFz//Mr0/vFF5+fQgvpgqxUU/Aha6E+P3IM65KOon5L4hepfrxtb4DpB
xHg2GGWzuJXRCeJnsAb2dTm9tckNk1917RfzbrqYB1p8Q+suiLkZ1vkD5QeUhYLKXon3l87g+a+Y
p/xszI2B8AVXOz1p3XPPApoE0xoPwIJbwUDnlBCZS93uPO1nJqRLoKjeYdUKp984k7Z1dLovfPMB
qMH99UldHs1fU8oB6SG36eglTOn0psy7UEJfZI3zZCFCRrIB8EzUzVDoVpObgK6xrHLgrZkHZVXy
1R+8SN7SsEu+XB/M0m5HHI4P2mj0Qwvb5bwVo4sLzcPVR/Mtg1Dn5vrnl5bl/PNK2JPanLemhXE0
+T6jke6BxRZgh911K0srApgSrm997vZSK6fYFD63uFmcWBrp9DC0++bfqWSR/Tkzoewv6ncTq2uY
qDM7osldPcfyH5DMhhU0RgC5jk4sXe260xsi7cFw8WAIMvc2oR+4OmYsF25ePIaQ+rlcbM3Le7S/
SgTbrA/Ge3BzrDwkFxcCbwZgLvGKfNd4afdd7jT6gGdDUkKwSA+puLXJijdZCtcQI6IdEs9uVCDV
Nl7dMIWsEswSY95tb2SHWgfm25lCBqU25NFA36lBpT0BLWdTPbekCk0/XmFXWNrYoCWAVhHo2gjO
z+VUNvZQs2EoKSTuen0LsVZnA8G4cl+UUGTlRFTP17f4oj1E3QCA4nkCipBLe8L2K7tltDxlmFGJ
zMxOpG8oVF23YizdTgA4/Gdm/hlnbnRuD7H8EZQOYOI8ltA19pLynhbpprLdmxT0knpaRBXSQ6k7
HS1mHkQFCQJbfHN4/oWb9L7P2IZZ5I403qeV3za7IiWCRccQusTRAAdSQzXbO6fITF3G9ISs7w/S
cI7IFR23PSQhj0kBrhFR2EXQ6BISpkZ+S7pmB45zsbL7Fhfi7Fcod5mhx5MJDWc4TAk9+JdJr4MJ
cNbO/vyh4WJ7zw24WHXlsKa4npnVOPRkyfxOg9K4To2dleLSzisGoe/0noz2U+vKh6KsPhO5Fqgs
D/Q/+yrSj6YSnDEJ7PvjszU+JVagtxCMXNlxSx4DhTXccu58llTXndVl03C7qDDKJrT4fYU+aj3b
Xp/LNSOK8+5syEPrNKtOwvle8b0mfkzmimtdurBnQkrUiQGneVdnbTrpu0lCypOJMr/e3ErND3Uy
7jV6bFqyMp4liCQgrH+tKdcqaKFGu6nc8uSmX1HaQZtWGiJJHggLXe55GiYtKKPLo23foal3ZcWW
XMS5bevSRbDGZnppwnbeO0FpPws/DcGWGRAcvi7/jNrcyqWylMC7GK1y5FzkAPS09cpTbEBduwMD
of5sjNWm7x+9uTW92Rg21H/6dGWal7aNQ0x/pjTS0Rat5FREWycunThyNmgm8ayjpN+Mfg0ivLRx
kPDHnkHmZmYKuZzOgbkdkwk8bjO1z5Pj35SVceQ6QTVrdA9ZvIrhWHKj5wbnUZ+5+A5M3PUAsvdT
326zJgD75WRFnbfLZtbqQJiPlOz5B3CoOBiQmAbOFUB1lY1Wgu7BkB4wgi4tQ5N+07LnYo3lap4p
9X6Yw4G5pIpef7XIbZGpH8CRACC5Fha72txcdyKLnweeYb4CDfNdm5FP7aQzCVqmajAgl+yu6fbX
DSxttxl1+if9hYKCshMo4T6fMuA1hfMk6oPWPcX5StSyNIY/nhYMeAaSMLPPP1t7XvMx9ywIo5jV
TSle3Wwly7TkGxAMzffVHznLee+dfT8eM7NOBYZQgUC59pyI9dojkkDo5JhOVis25VQ+XZ+1P+0p
6rKf21R8YU7BtN1kgARDAGBLqyIEw9AuqXVQhxabApylCTLpfUkjdG9t6ybdxiSLkHZGshnvKa86
NXQKM/ydx+vbkqe3oFc5VA6LMJow5enP3C42mdnfcFBDa2UTeT0/1J1/Y8XuobHJRi+n6PqYFneC
BY9D8HpHz4+yTECgTyAondslxaGvN269K/+dvBesGMjg4mkErwNU0uVKIUrOHS9j6FzuI2SRNLJy
WhavqDMDannWRFdZIgA/PhHHCxzrIMHY6XC6JdojdTdd98i1Hy2I23RvbfYWN+HfoakZRgtiXWiQ
ALq616CdAAFF91Mynlh3imse0jWaxsUjdWZN2X5lPBATgpDQbePimacyEkWx9qxaTOOcT6Zy55IR
oEu/RME0JsW+6kggWicoSBtkmX0g4AtsqukNEIvPttls89J7pA66qBwrTEfwpQ/k5fr+XBvz/Pdn
x1wUqEl5c/3WzcDUz1G7mlbu/MUTcDar89+fWajHWKDTBIfa6IZAxvuJP1lrwPW1faKcMsK1zHR7
rFxeizC2P0mQ8CX0IAuxLeofhr8SN61NmhJNdAV3mBvjQGj9jQV1lbxZSfYtlRtxpvGyB9fNn8r6
5aQlOXhQJx/Lkpjogm3f4vwTEhZ6fD8aj5W495wnbeqCpvgs2GtJm4DWG7uLQ9viARW7mr4Z9Xc+
bqtmpXxtzDP5zkWf/TDF2WTSLZNG4ocV5F7UeeShHSBpT7o8mJ2MmAXAfn3qze8T+6lX30SzTePf
eXeoxJfr+/b/c47+d4beCS2D1aAyMgqvRycjbDRyPwJCGGRGtXUQ+0xcDzrwECV2G2kj301QRbTx
c0HUuzdi/Ygg5uf1H7Q4MRBCcwAABIJAff0ICfk7JtEk3ck+sPgBbRT7AbKCnbNy8S+epzND81k4
O0/T0EOMcUSzkW3KY4Xad1e1N/0qp/rSkQIeE93xIFgDAEg5tmOuxWlKcf9LxwnRNdiRIWQOxBkh
YzpkyY7Ga83fi3vr3KRyiieZJu3UwtvTToRZv/W9ryNy3dx/LDI9HHX0oBRpNHZvY7ZFJ1RoauOG
DPddjZDeX+OsX3yqQBTOARctsFzvkBqGr0Fbde63qqZXyXZQ6Q7KYd+zB0dkgWDfbP42FisItSXH
cm5TmQFiptQQs2Nx/GzPgnRK99d36eKqng1K8VxV3cXGVGBQzsA2aGULK/bFJ1owdTwy7Oc+2V23
t/QkQggJNm4LBct37Ku86/PRldhFLct2ohmjIXZQBBruyNwSU5grw1uev//MqZGKZYq8t03sIPCo
MeDmxcpwls6eCyZsnG8gksB9cnn2qgIU6a4Op2MCQ+yInYMO56zaXp+z5XNwZkUJEbCX7b4HduLE
BCos8skmN1VZ7MCuM7bPlXiy84fYvM0tI3DZJwZ+3rh7Gvm2LA/Xf8jiZjn7HfNsn3ka8HyYWszx
O8R0W774eSi6QLc2rXdL3LUxr82s4m66XjchkAxbafpNo4/C+Qn/mWVvhWRQlXxpnBOXO5J/9Zqd
cFkwNxVDu/f6eBcDXSiyYYWRUAewX5n4iVeTVoP46WRVjzr/rMsuzPk+z50ANMmhH0OI0LUDQh7z
tXO5BJ5B4mBu4gJoBTrOimlvYlMGkj40V9Gh2XDb8J64kF9zh5UBaAN+EdLQjZ4a8dYhPAcYO/+d
SbN97rPq+5B3a4ma90tvosCOuQCcBwyVKmsJ1LCGrqxmR+TIwMqevMnbJaIJav5o5C/2uBbAzY7t
Mqy4tKcsf164U9LVmPnGfKziT+mgQZlou64Y8d5BwI6PdlPguLBWKjoojQXP2AgkaN6HoHaMvX92
EJffVxyEpvNcgisbDxYvTIYnMGKusRK8XxkDGwWtiy6UOoCBU97l7jC6ZTe3SrZ2u2kS/ZRCqlbD
+zhriy1ti6gXa+/yBUmnS5vKqHA/tj5z55SP7twD5rYRhbmhVbvxdLnVuIjsMn/oyu7bmMd7vc4i
XGIR49mtsMzo+hldG75yTognzGqY32i2dANIPYXZrN7ZQpKcbgZvr7PX6/YW/dLZdCs+0NBEpQkT
F5je4UYGqwGEYH5Ll367bmZtWMr+90Q66Hk/vyjafWX5Ee1fGMfdEjdhoqPMCi9w3eAcp18euMsl
VSINp2o4dOZwU2ZJ9Rw31c9yHA9pXAeVBNW0zeywr8QGZbP9B+yiBKJb6DFHYKlsX0+zBgptDmT2
0v7OoB26zdgXyOFtSlrc6Fp1yIopcsUHumR9JF9MC1k/KFqomLraBerWqNDVbvrFPpvqQwPEJgdS
ijnOyswu7pgzU/NSn92adWrUsZ3isFhUboShPRlTH4m8XIGavfeYWED0MrmOjv7id1XEcuSZ3egw
U1Q86LIbE0CactOuYbzeO8xLM8o+qWRvMs2HGTPm3wrN/p3X7spIFrfi2UjmGPJ8wqwkLocJHg0E
n3epld6arKeBJh0BeCXaUmn7OhVyU0sIAV/fjEuDg2G0tsFrYyaVU5eAU1YMHRRvnLYIoT8RxM3K
fbBkAdcNknKARkPHWnFXA+tzQ9iAe7vVgd+z/P/4ecU7+a2WI22Ez2vlV5l9i9cgXYs/f6Z4BQoH
z0C1NM4HDT9/QkMB6Afus6TF3fyRygyQHv+ZUIaArkZq9Qbg/bYXZU5YijBdm6WlDXZu4t0y1zzr
nR7xNI9vfHDJuUwEMaqtpexDwy5+4Rp90JI2vL67lk4oxGvnEjwIPkEsqezrZEraKp2Q6cuQL534
xrL6F3+AaGXOVvbBe1OoYiBgQ+8MAIX499JUBeVI0JVDYA1bEKjX7GuDGLGL3ce69kh0fVgLUfJc
MsEDyLLAXmyqmA0tKyc/n2WBwPIeTtNPgF+CSeaBVu+64VU3GI4RsnAk2+TaWo5gcaBg6SQI0f1Z
iOZyoG7PJ9OOGTSCyIDuYaDYQ31g1g6xc2sEBCxKaxbfu3OMFlANSLMBDmqqlcNxAFqemUi3NIP2
GVTk0LYukIJbSeosjmtm5vcQmqLDQPET8TDFDYRKQLEnoUfcO+2GGvaR9v6tKdfo/N4fB4zozJZy
4gjRJt9pcRcWbg5FBu2mKM1ISH/L2jjKynKj8+axLcVKk+/iEHH3zjsGCrfqtpkKwgj4RdAe29tR
W43oVk6GwM/4sWggRXd9ky6tGqS/iAMQOOoiajZuikfm1BXYmkz205fA8OKku9pKLPPeO6L+icTQ
H+pN/V1nktnGRpN2SPk5chqRbmxQdm3W4v0lI+bcVDELqGAPKreja/ZysDkCptp7Rp9N4JRrTBdL
c3VuQQlYhsEpYndmyJlAxlTVwG4g+stia/PvSwK1LUC3CViv36mJJWaMZpgeNd0pPjbaoSLBOKx4
3EXXdG5j3oNnoQQo4RK95YhqZZ0How9hk5eylRHJdzGkTAfzMeb3cuwCw/50fXDzHF2G04ggzgan
rBLIRA06WXiW5Fa7YaUdpPqXFO3GbCpQYBagvVjbF8ur9nc6lVXTuJG0woFFljmf+rLdNYJGOYj5
Vk7SQjbqcmjKNZa6HVD+EobKctckn/S8Cv16b5i/0/R7S4uooTeD/YL20cC2jiWI4O1ehFZ/cNPn
63O85EDO5lhFMdVQN4NoNgpJrt6mgT44T2bVH4uWbvvGPFy3tbKevnLPZE3i+UBWoP7i3xvyFoUX
Xy+CGNloMn1x15qf1/atb17u26wTiV07eP5N/kOR/dLNFu1k2LDsRw8967gC80w1d3b8MIbH6wNd
Na3cPBlEdUxzmGe1ifT6FUj5jP0a/JPwcKPHX6zpDnovARno/80dqGAZA41iRaphyD7flOKRGYex
XxnbfOiuHEq117LJ/vdQIip6KWzzkLTpPk+NYOxp1LvayklZ9tT/nUhfcT6TP1qx7WEmhfEbbPGB
FG/X12rp4j4/AIqT8VLNyf0WHlSzSJBq4OPioEcWGQcJSXrTad59b/PT0H8ApTu7ADw3kRDE+FS4
5tjWuVZSRCeWl+4KIw0mo9x1QoRDVYcT2xbmkSZZxMttbt14w0rNcXEZwQ9hgn8EdRgV1z4ZRueM
JRyQr9+PcUTiIqzlM9E+ScCCr8/wsqm58OrMHbQqULNKciYEw0thAF2hGfI6qpNdSiJnrbq06F/A
m/r/DKm+zHYzfcxnzEYMGiHjhdUimOGnZXJr2r/d+un6sBZqWVjAM3OKO2ucMi+capZu9J9pBVRj
WUNt+zNhR9362bl3Zb4fmpVn/aK7PrOp+LSkBttDjawZqI/dXePdmo0TdPzO8VfiysVjd2ZHcWDS
SvUU0rjAFzjIAL4048/rk7e2VLP9s5jCzvE2bkyMox3bTc/MwGrcjSv8SIJUqDXrKG2BNrhuc/Fy
PxvT/PdnNhPpe1UF0eyTQ/YpJL9pWFrRdROre0JxV1Vj93pWYt6caXqovCxKKuexs7IjqCujEm9J
pus7gBP2xihXbC86MhB2AdswQ6LUN1WFJmkdjJ9wZFUXutVtAsQW5InS5zgXWy/+Xv+7MBn2Pwqr
YOBGcR5tk5fzOZSorAJXBrH5xNjWpf9tKPMIebpf1+d03grvLpyzqomy5UEFaQuvgqeiOQsH/xv7
dz37eRx/yzLKOJhRi4kkuDS5Vr6OA0S8SfL938eAt/18jc2cCyrLVJeC/dOXLiLZjGxqpPH1bmX1
lzb3uQVllnqp9WkhPfg+MGP4KJTYFtuhrHl9HEuuHK2xOvpvPLT7qPjIqWduzisNrhx8Imbbb+Tw
RUu6YLKtsOhWwsWlhT83ptzMNd6GudnBGFr9t232oHlrcoqLFvDYRLsv8gPvQOm8YX5LPYLgIveD
sgfKrw2uT9iaBWVZWEZ52YxOdvrkT59z9+X615duA2AAQFyL4rkPIoXLExi74HtNgIk9dUGt7eUQ
oqA6rvU5LLlqUGCaePcjy/8u2zrZgkCLG9xYWfmLlTiCWRaCSjIoUFGsksDKV+Aai3vMQyED71m0
rKnZKL9JhswdYE9iY8XNV2bYYe691Ya9k+TL9QlcXB4kYWcJxznnr1zhNQDRzlgh2dAYbxx4n5/X
P7+4PmjlRpIX+jQQxbhcnya2NEoLfJ4MzkbjYzTZLojbs7AZViwtLRKYGRBJmjPFsBpMNqham72O
e8cUTtgN4BjU7qr6hrXDXOq6T9PiAxsbsldoGddtaHCo1B299EQDMk9kUKpIBFQPr8+cuTggJIH+
iFbMEkKXU+fXNI7LOi9Ouex1tDBQ1EaTCdlIy0EFbRymiGVgs0OB79UAqP2rqMB9kDpxs6HTgPRA
IqYQ+uDGbujyYaOB4C1Ary8Dv4kcHjLChmBK0Gcb+8ZPu5Y1mvEYi0D8jE4lzR9RkLT0iGq990Ww
eFrZ4Uu7DtU3MutXzABmJRBhOe8dAurhk5ZCIEWH6hr2x1oZZulCODeiRCL1SLVmophAeIamyAMP
CbvB+oCLPjeiuGjpthnYKGBECypvO671rS5OFOJ5QOUQ079LTFuVDw7/tC1A2kG6o944kC2ZtHwF
obJ0Sm0PRFazKJmLbODlVrNlaycAFqLrU8+POtWCUlQbtCkFE7NXTs3iooAuCy1QqI2BxenSlOt1
yeCkTn7SbSb3I6E1+HdjN9Bdlu2vn6A/6Q01bgLwD+zmYJ0m4Eu+tGVRlxRUs9GBydEE5Ew4AeXo
Wg+OXUFJIvUGL/CsagT+Lu433RQjgTd23hum+osueRXqwq6jDtxHB1cTNvaOmALdYRaycH57j9uo
jSxdA+EOb4c3mkEyNmtbeUQndRskqN79iKUuYhBLtfZDQ/kXXcj0xh9FGeFhbW88mqFb0u69Ow+F
gHBKPfdU4r4PiazfwFYxPrV6Ne0cq39DAuCb1GXxZCTotMwBM7qRHik2HM0/IF9CcC2L77pskh2f
8pkSBwivSk5IsJjjs0jbHBrGvXk7uk4ccD1zAqgU3YP8m+yH2nUCPtQ0QN9NFnBBv+i+/JqCZiVE
DX/apsVLOX7ypsca6EFwnexAeCa3RdtD8KWagjTOh2gAegnipp0AaZIM68QJ4xrKYK7h7ZhfllHT
odPSqi30RdtIOtUWrcPO5N7RAwwsbFAH2easbj7iAFCDBagObdnvGW/6mk59IfDkmMCyYbZlONmv
tVhxZUuX9bmR2Y2fvanqnpodTdIckGo9hELyi0n9zVRCTmZItljxlfOzAFCeld6gW2sC/4g+I8Ue
5Rgrpzw/5SYXQZXFw8lPtfpQEz++qbGpQyOV48bVTP/G6PX0uWtQywiZPg536IYlW6vJ6XHEE23H
E2qtvM6X/BVgRMipgJIAryLleDPqFWjoJ/RkyFf0WMWfrx/ppTvx7PMqEJMaSNVOKT4vs2MzHgH6
dJ2tYBsr+1FlK0NZ8lQeINcOGjYR56uhZTfWOoh30L9NSXxK3OSOgAS6p2u4jiXfi6oZECSAsWKn
KhdIn9eJ0fscTbwzCrpC96kdpbWz1foVd/inpKO6w3NLys4hUCJGraSHJZI85P2gB71mHmIohToy
C4FvjYqOBn437C132gw+v09N65WkY2hJtue0jLTBjIZh7fZZnGgIXMBFg0ETEdXlCUpNvYuHeKCn
1v1h21/9/pezpiy0dEhBBfCfCSUUqCxDNiyXFBzz33j3nPgPJtvGxVMCnrfrO3TNkrKciRVP9dDC
UsruKH0Q/dYd0Z4SdmskP2uzpqwmBa9lajaYNceWgV8e+Dg31q4EocubE9M2hwXoGlFu0G7KQCxa
dSAyQU4vHkXoAniYuQcUTVYszY7h/eb8a2l2LGduVCN6m8U1LKEPQQ/BpdGGeTZZRzPOs21swXln
NcRfE4arQ5coBV1ftqXZBMSBALuJjPC7sIRY6KaTfpOfRn8KqV5HmY4WweLzdStLg/zjG0EaOis1
KzudVjHL7RYpiswmdG4RHT75rY4cbevRoOU2eUjKXuwMhMa3hFTOyiAX9iZgwAi7weOClJW6muCE
YqDiLsFB5QBNYQpyO8X5Ia6cfZOT18rWNteHu8DcBGIt5ONAEgVeCE+Vn4otkLz6IhmB8YFsXDHe
kPRVc41t3t0DjqDF5aZL3xq/Ddzm92APYaYfWfvDs57xZgiwV9BunD0Y3hql4PtbBLEghGjwTJxf
imrmH3J6WpoksbyvjFdRsA1p3mRmAbrza+rsI/Ofrk/D+2nHdNtzFIq9NXMsX27tsSGFptm6vGfZ
01B+b8ovFLzXpVFEuvHtuqn3G+zClKO8GUFY3dZETvK+KGNgILZ+vimA8fTcz31yamQEzrzrBt/f
9zg16KVG9gWcGyh4XY7NoJqZQlliui+tbS6idOUOXvw8Ql0wtKJy8i7zwqi0pHTodN8mNKqN31b8
fP33L9QpMQBv5lFCEQhPeWVxKKTekK/U5H0/PtgcWjvmQZOvrXdf8G1nn0r7Fx0epcNXronFgf01
+yeLfubu2IS6LCvy6R5II+I/pR9ANIGQGqAYYMQAp4Jo3+XCiMyhKcuBny54G9rNTZbNbXw7rX1Z
mcA/cdCl5760pFxEhMg+zYoczSMVGngtVGC3zqB/t5LW+1xC+RP8ATV5az03P5SU2YfCJizqQfL3
tYqn9rvrNmjAdfDz9NHtthyNYOjJsOS21LsXvBWde6BlwECQFWQDYLH7OYmTn0XvOn2YTU78Y/J1
CSLksdt6tOnfrMz9lPe1GbKOVLsJnSYwgzr4Jsn97KGtTfN3NiSi2xM8CG5MMZWfPYrbjPUEen9D
7N1mJRufmrJskSnR+GPqaS+pW/iP0NAoNz6t9R2VIxInSVWk90NC2h1qbk4RQNPA2rglGIdCkXni
ILoCZNAk1fDI7IEfo2aSBAJgyJ0lCqDLew1yDoltbVkX9zdlOrJDbjh4OTZiOtpkSA52jcsun3i6
07BhQPqOVvIO9ABbQRszSrgZnwzE9WhpQI+OaUtcH7zrQtPKEj/oHd17G6pSe0jzVjaBMzji++AN
9KhPW6/tf8d++80G9nXItP2UW5ELppWnNCftTaeLx1Tj9q4am/6Qk3rcpDXAJ2gP0PGWa2QomM1D
F5RGD7Fg7X2PcswXx8y0/yHtS3sjhbG1fxESZucrUGtq6SSdpLu/oF7SLGYzYIP969+HvnrvpKhS
oczVjDQfWlOOjX18fM6z/KlBJFhnYy6eLV/THpTPVCjN3v3BnIkakfXl2W5lu6GOzPGFiZIhkXb6
o+XEe6yRBEByKvujoHa57hRqahDPzdZlw7qV4afuWmV2HfpuPOzBuIAjn1nG2yH1Gzxj4SkAwAGQ
X7UxhoTQfAcyi4NfGUTYjsYvXnsVCPlSRcr20ghpbh9qFfr14YuekZBqI33Se7d8UXXrPVGjzo8p
NKSCGmyPh8pNyFnEBTQw4rZEJx7mSw1JmjdWcr6R2EFhAR34jVvE9pGYCfgDAKJDDB7VBWl08KqE
ZTaY5W4fELtw94VdmT91aWp/SY9c0c8hEOCAALprS8pXotarTcZ1LPZQwrbCG/IV93Q4Gci6X7sa
EZFhd3znxDXZayZvN24C0dgsxntck4SFrItFaOS5sXEshsyp9OyFuH+dL8HoCmo8SNgBYbySs6Qc
wFMinPQ8MSnrstv7ZvOkzPHThalpGFSL0HBxEf5nUQwe87krqJ2eXUJCB0eyc16YROVyWLijrxPd
yyA2uwasWGvctqX5GRSuteF/Y9nGhyZ97P++Hy7dGzc0CvpQ1gAD1Jqk4y/jMsqFyUirMTuPZur8
ZLabl7B/srt9bDocZxqFN27F3srVe7XFxehgroYfNQ5r9y6hfjCWVINx+Q9UTUMbribHsc0hmMK/
N5YOa163X/EMZPtB9epLWurDL6/DCTCcbN31gxHCeMUIIcBmnSu8ozdwRR5X+QASbs7LLmJtUR/7
uDef0BNiG81Q8VrEMBwZDTV8ybimRU1XvEm/a7eZjVqPZuVuJLiALixkpzd52fBfvC+qden4v2UF
t8KEoY3tqswPaz82j5KhzNb63tqwefekSzWsPN9jQAdSRzwzkxbbri3TTafLdN15o722WqgUmFLn
G4EdgLRGa9OwLLDDR2i8oHWu46EamyJwu6z/22fECvRcDJu4g8VRSmEQy4ouO5eEN2HVpexxqORS
sf7GdX6xT2d3IKNMk7AETM/cf8shKFEAUHJ/49wawZ4scWHhBK+JeYlWMr9xao8jHSZjoNk6rB8W
UpIbWTHgz6CfwpAbz4A5ItRXft3lepadlYYo5SkoN1VBq2kBKqwRpI1DY0n9/NaI0EkDIAZ4WrB2
ZmehlHgrZV2D01147gOSS/egbF2tSMX8U9o4Hg30okufVW983hoCa2hMQQVAejSL5oElqwvNFiQ9
4waqIVkHvlkFtbb732z6kXlmBNIw4jb+dCjzm5dn3YgTIMmlSs/GEJkCuqMrlUcgPub8v9gcHwea
Ns+HbDLOck3hZsNA4hxbWVCVC++KW2kyKqj4TmhHQYxg/nKtUiLhHaulZ2aqUyrTl4IPAhrow1+V
DY9xaqOebhxBeDh06fDesPHl80s5VTsBKJ4EkOZMhK70OgFQSXYuTPdYxyn8PGLjVbps71fFJknj
x/vj3Zzwxwtu1hKhIyurSnexQRq3PjhZPx4YCnirwebGSlV2vk/w8hUBUk3/bPaO/8BVqu3RA40X
HaamV9tsH6GUil1kTVcHutCXnxfmXLkFWc745KpaZkHqlP6mg2DEi22UZsDgCBM5fVdsRW7LqOMu
O7Rl0a2GZoA17cjy75BcIEdYocerAqaioXKa5KUmbhn5Aru/hfHxOo51f9vGnlojcfkLXg07Mr/o
dkmfNC0wPKRYU5uJp6pQzmMKxktIukIehhRkYQOUvMjJ3DFCswVNBOXT8bvEjnyMpXAfIVCb/I1b
r/6a6MjwP/+hIKmn410NWayprHG5OIUUVPdiZZ4MwuQmH0zjpYRw0pNrqHLnM1BxHZTn4WbkNOsk
xxlPWeavDUWSv/f/khsRGh06QDJQy/0n8Xf5hxBPmkPCpXlqimKflfV+qYB7awBQDibeCFRsUSm9
HMBgFaWJTNxTdSD2uVriMi79/GyXlYM2Zp0JxZNe7ItiixbZ/fWZ/v+zXTwZCf3vnz+lYB+CVC2s
goCO7Z5Qeq3EH6hyd0vGzLcKTj6kcSdm+aQKMYfmgiNtEVlmzqlxCxqDvau5kLPJ4NYFQu/gspUL
+fjHqVglNywDDhPtu2avxaCgd23yBL/HANwkc02FWz/mGtFXAn2Tn17rgBLMmW99gwjGEhT+5sJ/
+KNnCwN1xryg4LGcXPeJ7tr2c0BGFJ5gWo49A5gC/G7QS75cd69Cbze2ODlxCpOlvDvgFfb2qU87
DWGDhgg0BAoo5hX2Qpo1kb4s3ZOXGjzwey191dN4QNYp+MJQs8WahgLxEXC1yTlq8hS+nA1ouNqA
GCTwTkz8MihSi//KNLyOPz0jRBWw+2xohiNLn+UHwkDfEgmxOHGwb0r4pHPxlpKltHH6sh+OxL/J
IPeAOMM/Xeo5DCJjeDnalRxO8WiuCmhz8XTl6IeeL/GWbg4E6w+8OiaO3Ry1Rto+HnTVDydCeLVr
4IC7SlsIhXVe+p3gSESfXz30zP53uNnqsdoFn87BcIzlAZ5B0aiSlWX/uT/K7Cn1P6uHLA7VLTTp
rihMBq9cDjnJ4SSGyTva2XjyZFlDkOc/O0DZfKsFAIiu7w86i2L/Bp34etgapgk1+Vmm70KaYKza
EYOObTAaX5yWBZm50FO+tcndySYdqSOQeVcOAIbemx0QOicrcwP1Gnef5Gb9m8XHAWanyJGMW9jj
w0l/hdN4YK0tsuQfN33j+d7+OMQ0xw/hHm4lsigUhki2OiSOtD+hilFN+XX/c9za2MBeQYEVLQG4
N83e7ZXee3HNMYoSgeZvRrhqrJ3/arWmBzsgkkDJmbNvnrgu74aUilPa+WsUpAOJ/NNy3u9PZY6c
/vdRENVQG0BMgPTm7NQ4vdcySkCQrDoczHUGpo5AdSsFMuOB2lCKepVLOkq3NtrHIWczyzTAGc2k
Fid5NOvVUG3vT2np52dfZ0DWygwPC9clj706w+n6/u9fH0Z4DEFIbKpCuYCRTbvjwx5jg9nHWskH
ROksrPRTa/2wFFvIW67DDAHgAq84UESAMZ2LrnrQyuFFXstT3moNBFj0MZSt3gIw4xrDPu1r7Y1a
VvJkOiV7sOAetoTa/x9+yPwseZ5lIqLif64YobqWJHavaf0pcTrEGx9SLWuKF5mCM7safuFsoLxs
Wahv5EWCwl8KvV6fAqowoGcTwu6+jlTjj1+rvrS3GYGyy2gaw2tswtQR1IMu5Iamhcjd8+fUs6o1
iyncf8zULAPLK+odKvP2mmSGOshMCZSdDG0FX1oeqZL8yiq/2xVEOVFlQNJaWOOrQGyOoNLRRCCg
amGft+621mQF7XtGAi2x/X3VVi8xfjYSg06COkkNK7RIywNO4zEY867boJyZrZ2mwquFp/2Di3xt
nbklPfW4UJ8l5+3JHXwRuUx+rWk1nDKidw+V2QbS25EmLtbpmDAAHHNt2zSjFo0gvmkFtEy5wbpX
d9DErkrGPmo9HZa6OvV2hgfr2xSltyDN6mGP58w7Arz3mMLvBSdeqKPrlWyHuDd8y/IJ8MQFRKuk
JM1eJM0YSQtyQ4HIIZqDI/5XFnYBUJCuRYNhFuuuMvqI2V33XGf6uB57kZ+KugVNrUmovUZpT0EF
dcJu1YUJjKdT7n1fJk1gtiT7Ki1lryyujeFYOL8Nhzk75bByJVHS25cxgSD0WLkMcXY04YtTOMe0
kDryX0PSgKLIiLUtip2myfypqxseDS4BkhQuBVDp7uJ3zynS1dCeCQM2LYM+FJ5NMjMaNOKhjTvq
Q/1FVi55N6BvwaGbh/o3FEbxII0Vs4Kuc9yd8rk8JAYkRosKDW5IfLShr/lWWGljzSa0XfLgO/xP
Vprmo5+7za5zlYmmkZafiKqLnYLeW1T2frkBqA7Ue0k7E4oDMMIZALN69CkM30ZjbOC/LezYWksv
bjLU1MtJfFdTEQEiTg+YA2BhwD05omaofgt0X1ETYYQG6UB7C02+xlpzVRt5kDYZZL+MFJ2jwWFh
4yq6kVCV2JrM4UHH/ewF8ZFtcooaKRLT5MR6fYzyvM2OzLWrFdOEHhllVT4SO1Z/bBi5Bx4QBI+N
9l12b32YGYbaeIVHNmObpi+e2UCNpz5kHg1FGZfHTPEW5bwigv9k/VqlnfmjzRP6nKDTslF+ku4a
Ug57Tnh68gf4WaAqX6cBinj4MnY66kELHZqHTMIiCzad7K2ue/VSmaEsVbeVjs+gKVf2ZJUlElsn
dsdH3QWcMani760cf8ed2fzSWi8Oc9IoePvkyjtpXgJ1emqbga9gfM8Yjn1lwjkFLZphj7qINKOW
VxIqkVxt8DzwNi3jMQngP5gDqAyiaS6MN0+MJMIdXRaArRK0Clo/Q5PC12yFKkFsrgedGkeABpN9
4mh/Gt+wNnlXvScGFhWwOn+FPyH+a1dasx61RASDBuChAdpwiNrP36wY+6AZDGdbF7q7LZrGj4SN
qGwYmoOvDKqJVhHjq2cwGg7O+NOJOftD2sSAHYSbRT6prKOW+u2D5shqpUyLHeJ6EKumG/wD0ChO
AFBIFww2ANXS0GjkZcQNS6sBehpIy2SBknjrvgSpZJIox5sDgLDL+6zxaoOAFc1PDcJNOnVJP6my
/i/HmNzzLMDkkWkYs8dgC6GrBGQMfkrzFyNxokL8KItv92/lm7OYMAETLhp3zyy5VNSVlm1TfuoC
1HVDq9EWbuTra1/3IWPr6YAFoHM/fzb1Q9zBXkAXp9JAH3BH/XVfbf6LOXwYYpZZcDz4Sc6JOPXd
Xsht/+kZTFADIHDwn4nkMVuiRuCyyVuHn/y+3jd9d3S6J0B9PzsHok8y9xgImMmrN+xYaZCt7cfx
1PR7gKhQ2rv/+9cZPn7/nyUBKi0WdCQudysZJOUcUOqTBVk24fzlaNymah9bYlVYxQIS5OZgLurP
CAEueo7Tv39I9bzU0jI9KccTzuyulEcf5EWpZ4He24He/RcrN1no4H0H6UQw1S8Ha4C59/F0kafk
Z2NuPW9h4W5k+qA8IJ2c3LtwTLzZ7xvKrAraauMJTfovpsGhtOU1IdRinkDYh+5z679YlD5rItn3
5vBy/7Ndnx50IshkWI2uPEA7s6R8FG1icZPzEyfGa9HoX8Foeze7eGGS11HgYpg5VNdyWgVC3sBP
Q+n+1SXEtlAtvz+T6RBepsUYAh5oaORMtr3zPUEJEz3cpPgpUT9601ujSQbBmS6Ctk70X4yEmIPa
E5pwkPa63BBJ53Ua8Rp+oqZ8cJlIQmGzMG1R2ijGbuEWmAN1EaRREHJcB8Aj3cddMAvSsR83zHTH
7tTUQ73GSEOol6x9HEjiPviDMa64o4cWPYOakAetVyX73LEbQEBa+izhzr1KjcwPmsZRq5o7VhAL
0e/ur8iN83jxN07f5sN5tFRNikqI7tQW+oqmEOguhmqvIKFkkepNls3q/ni3vjWkNdERhDzUpPl7
OR7gBp4AcqQ7JcyoAyPRtgYTK3BVj32xKEU1Ra75xoLoFZotk5c2lJovB2u5XemsbroTMd7V8J5p
31zzRcgvBIrYFVLKvU61nd2idcL+jOZCvfbWyn4cfDpYH1a2xVPMTznrTl3VofFtDD+ZO7yMVPdD
VTlbUyzRi/+Vk66ni0AE7U+Ybs97yyOdDCfNrjsVetVNGAKyZWYGN3RDtmDM8PyhKcz8jEciwL+t
nYQ+MqjAbgkPcffYC1/6VnxCNRxvKB0v3quyXs+KshCp6k/tAMJW12hnKor3MV1CHN/aUR/HmdU+
YMuOFosO8EDFjoTnkVZoYV6kYV990gDi33nGdBDuodkGxsbsPHtJ0Xhx3PYnnmrJL2gIdQGlefrn
/gm5uW7ojgJG76B0PUe1OqJToyNJf+p9hoea3LrNuMq6dEFS7OYwwCFYKL8D0Tu/PhCGOy8eEkzG
qbbclc+t74YDLJ//i+Du2qCLWy6wmWDzXx4DDZgS15e8PzE/bdBmrR+AF15XBpNwGXMXvLlu1Him
ZBjit8ZkWj1PWf2c+qUCz/7klnY02toRhuJfkpGUYewBhQDa3FqvvD9GvZTK3koFIMwMIjmyAWSD
8+WkJLZ7afjdyfKfdW0LICSOWBXFeGvIKkq1t3ZIEHEWCszT3p6feCQ3oDRDgAWXzSyacsoKF/3r
7lSiRgMsnwCwHsr3lQYOSmH7m9oFBGeMl6SWbuUEE9YDWa+rQ7tw9k2pn6tBYxhWILCk1HlGxe3X
/VMw50f9O2zehEhDTgrc+bxc17W9mRaGiQVVQq38oVKrmAC/G/eaGVQoskYJAIRhYjbFV1EVU/nE
VZEmWgIGXmOjWoIyQVMhZy65/kk+xfTHQW4NoEW0YGClOs9YQF8ae5nR7lRB/AgwBtRY9pqxF/bb
/VW4sdBA/6KQDJMBU0fb7/LwdDZgVpnAOEJ/G8t30lYLp/PWvr0YwbgcQULIOx+KEkD+cT29ht2a
BwJFI797bgnYlcMrWiWBY6jw/sxu3I4X486u5rIECKx0MG7XvDIrCb0Oyj3bjj7l8evnR4JYzySa
jvhznXHEFQqb0z1s05/wikrHk6jeO7RM1NP9gW59rA8DzYne3IgtaPpypFLGIc4OS9aGSz8/2wu+
3qW5FWMeI6CGli+At1tqL97cDR+nMNsNAHGVpalNOUtzkkg93ToG95yuy/5VGVWEnRJSkq+lu7B0
Ny4jXEQ4Tj4u1mu1YsOONQ40bwf18FKueG31q0lT5wAaVrOw8W4NBYkqe7oiYI43fwJA3r3waxSY
T75PD25qbdP40NoLud/SILN1rMrBqKD+0J1ilKCT8q1zf2YgE9/fb7eO0MeZzI6Q43a+Ljyk7qm3
Syb0m7O1jBfb/Gr50f9tpGlrfkhlGbSW+6bAdFQaZW6IQlBnh0l3zPuFpOTWHv84pdnFIkwFHoqu
cJ/F8kFP7CeXmr/uz+VGugjRz/98/+nfP8xlLOwSYhZYNQdP9aT6lZkkNABkX9IUujkV10V5DogK
DDh9vQ/jGD1zU1bgKNFc2qiK2no0aqpe3Z/NrT2Abino/mDvTKiYy1FKioTNyabnVFH6T6IFAbSl
eg3Er+lFXq+Gg5WZxcJpvbWEHwed7e50yNMxrnCESHEAcjA1AQg7aNXLp6fmokeGbAp4OVghz3Kb
NqVeAk9ifsrQIHs0FBu3elF7Ow8qd5HwZP+Y+3yJWnfrDeUi7XZgbI2qJyAJlwsqdJwkSbA9lPbo
dD9bVOTbbFjBVTAET3vDHBHZ6TFO82Mcj1GrdvcnfSNwwN4D6A5o4OOymu+amvsg0+R9e+rMKhgS
VPfHV2NJ6+LGpsEg+C9uRQsE79kc4fGjs5KV7Skl/j5LgMJu2gNHA0IU+0YsphjTHpwlqRCm+UfM
AncOsKvLJbWyoS9pkrentswf7SLWAyNvYWpNf9rdRAejNAsSYb2Uog1aJw3HkuXr+8t64zBOJTLw
9gA1sq5ooaJI41aWPgOmL//hs+/ZwJdECm6k4h+HmFP28H6GpF3nshMlW5T9j7l0YPz2bKAT0zj9
k7XkgWpMp+xqWYFGBrYJICpUmC6XlXIw6sBaYgBMJmTvolOSBE3cDw9F2/MdwKVdSJWlVkkHv1cO
m4pjrOs0aiqoX2h5V7xz4U39ZZHq6HlyuJqPY7Ydrb4MmPDJU++DVATxdZEGrbBhI+TWFV1SVLy1
3+EjNW1EyJbBTv5yEmYBNYnEstgpq5qfDh9fBO+e0WNcMqy5EbIQQfD7eEz4gMfP9iAfbaNVvcNO
JLdQCjmW/CvvH53s++f3GUqYSNYBYcVLdHa5CB/kZzfBN4kfe/voFQvP21uzQCFlSmKBIL46uLLi
A/YTw2ppq4E9CPGzc0EIW92fxI1vAlQq4MmodaA+MH+xQ6um0SWAx6eysPed1oWKwyGPjgvD3Dgw
k9LXhAUHTcGef3qQqGjFikQHAmt8b1Lre9z7f3ruHcpSi9Gvi5uA4J/C+5O7HnXCNgJphLe6i+fl
7MLM3N6XYyP1kw1N+khx5UXM0AInseCaRJNQxpBBIXKpxH0dgKZh0eVC4ZOALzQj9BajGphWFfqp
IZH1Isjm/qz+LdZlMLj8/dm08DxGFtLg9yHFXASQcG9CCQP5iI/FCQ65K1paGz70v42s/oZ32c+2
VetGQyWUqCrUii6OFAFwQXonxbXATw1IPVpf8tjc5t742AgfZ8XojoViItJN/gJV/a9jAoxK0mxq
T6yIwZ5p1aD/LcD6T8ZVjGJ3DwafyZ1X9LX3KGhlAGD2r1XrbOlghymEA01a7qkQG9z/C20mY4a1
xwsddNLJVwH1d8T7q0pQ5Xi5QwcseJPSs6Ie3w91ZxyrkYgtUCrkCYbbmQhAKazPvqX/BiynfZYJ
9Z3A4ZvYOaofQ8qbItLQ4T/6sVNFTuP9bpsWjYmey4XTcL1B/v2ZyHegF4pu3OwDahavXQB3nKP0
wLH9lkT3Nwhxbg0w2XUh0cRljE7iZaR1GZWprDv7WHlOGbLMW9m5/NZxFZpkWMHYDPALlkQsBvCu
MtfQF9jbrQnVXlbtUL775fQxUp82ftRcbzda+baq2h1+Kqph8qTTOoQMEpJP2UMXFwqBlUd5JEeU
EFovOet9T/cQEYBTWmG9G9J7SGoDkEij/cKb5FAW/iOr2+RhrNsjT2u0ZTK2cmqwRfNsk5uS/01M
BlhUnHeAK2TwhXchEF/Fw2ZsvLcq73PgwsdTOlZDQEm30kjxYEzpU2YyMxhSGNZzX3U7lsF9sxws
IxBeMaxGPzOjjNLIcLW/XpOHI0i5XlaBrFvDEFpjgSsgxgZtvyygMuvXMRoyQCKlxffRcw6i6t8y
24+GyttZDTvbpDvaeR6ZZvrU9+lujPWd1fsPMYxLsrzbQyD+DTo1u9RytmANQxodyKtORXQo1jBS
P5Zjt81r9tWN252yk4NKi3WN4q/qv9c1iYbOXglXO8LRCzF58Ff20MAKW25r6X4lTvxUpAJAQyhR
RFQ5h6TVUeZnw0+r0t9qc4jQkDg5pbFigw9aa3Gq6JDuSk2A0+SNKyPFLvCMVZrZv2ACudeTnoeV
nyfAnflJMMoiXdckyQD6yE7KzFHSH/KnbMQp7q1fWmW7awtufBGqr5BnG6ofZuK2e5blG4fD5hQV
OacB59eUEeWFtbGTcme5JSiQEDYOQc5GrdSLf+ZZ2u6L1idAg+mAHLtDBCCdFYBsnoY8aX6MPSQ0
ndj+HEEV4QK1RhsQXROBA/n/dG18eK1lcaoDHErGo+M0YTeeOhgIts2zl6QL5/z6cr0caJa1gWVk
u72pkIEoQOne0UtNP198+DgEgOKXc+H2IDS8asdjBv+V/GvD1qz/dH3jcohZtGoqUOebablouVIw
FNZ+6Eu5jncdwR2io8mi4w098ftmKwVmXxODdWgfndatQMVU7cbw+HMFtglJzdAHE9X0OY2Uroa1
D1Tj2mgUQIC69tvo5KoxeRTTtFwhtQ2UEMB5+s4U6XdCo0+aU33jYxuBaz3s1FgUCBlJesh7Cp77
2DMgh0DSp4q9jDW0Bh0tD9tY+66z5nHQdGiZDE+lMh+BhYS4p3XIhoEeR0OUsNyUT45frQS3NgYi
Gm+sbzEtfvhl+lYkpR2AWktC0rY29CLGn1UuftikPxh6c5QWiTLRHN2i2SWDCmnqm4EHkTbZZz/Q
xMG9bNuHDO3gtUySGkIExqGHXD3trK+6tBGcWWgJM9Tbdm2lArUnoOdTQR5iy9hmuXomhQkoae4f
UCt9vn+/XD8p8bEAHYEpJlhTVwXxtPDQacmEc7R7gWeIy5qg4fKJG9lTrWtB7DjB/QFvXGdQ7kXj
AwK+6A/MXz9lVZOho8I+Wpr/g9T1WyoWTuq/ls1lToU5/WeIf8XSjzEB2Wnfjdw+6n6nn7CICbSh
B+NNajUAc5CSQCJhmxHR1zFaujI6i9bY6Vmur9ryr6l7mwo2AhpsIcZ3xqIet8Cx5h1wQoAknkq9
BS0dWFtTilVdMhXBUke90px0BwrrvYUE8TrtncjAaILb6INDKmdWsqGS1qWgihx9NQE609SL97Ia
++eB+nDohqoIAlEq+2PVyfrTj+/JGgmtP/CDkdvMu0V6yxpqQ87hSJHwf0FLkq5hZTMsPL2c6/cw
bgIHCj0ohN2g+ngG2jwuj4djConUAzNb9uKWfbnjPTNDgSrcBvz29AXQBG0ya3J+FeAD7IHTg6Vo
opt7WNq0k/G39wptEPvQZj1deyh7WoHtpiBqjgwIU7Djs2dZFeOKJvavujWSZy7rhoZG0yVfxlwX
T6iE2Cu7SKByhVaV/mo0pv67i6E3bIkelz2C0xdiKxCFoLb7Pdbtfu3Xrv/ixQZuBalVKEey4eCq
Lj5YXSMemJdmR03LGJCltN9KAoF5weMeekcke+DdCC1Rg7pfOhHLr3HsDC+iarDNkGm/E6ODFgvC
RZhBiyMOWOpoJQxanCTMY9FCwXs0N9D+X6pNT8H58uzgc8OrCi9tJOJXJHSaWwPe4Z44ml3/rTXS
FbNF6DEzqhC6S5ut1RA/AT28kObe2Oawbp2exjoE6K6erl7nal5mZMOxBhaPZ3/r7CXtd0UKNADI
77X9834Qun6PowUIaAPeFz4KanOqPQRVmK8VpjgO6hFVQqhqPlTWG9H+3B/m1qxsjGCiCgo85DzW
yVwrvNGNxdGp3TBOrDIoZfnNHelvHSqNk2zMq4LYxEKEvTE5VBhwmFBWRj1gjnbAc88THopMyFRW
nJ9FuYN7h7WUSVzHccBVJlUQKGngrp8DWZkrWJN4lTzm7FFW589TfgDLs+GvaBF90oSb1X0GkdGe
6UhUSn9AXYtaWkB48qY7cGq7/5FuLReSIlB6AbwBpmKWEkHgvXTHxByPZHz2jDVO1Og+DEs4g6VR
ZnEcW540wxQoXDMLYOu7Kczv/dT7sV/uT+dGngps8X+mM1s4jUGDv9YxkF7/xRsMCty6/vZ/G2La
Gh/u19GAKgg1MAT1w2Q8dlaoDQsFs+u0BJ9/qgBMRNNreYieWjHpy2m5OsRumB+nP1kfdkBDZQsX
7I0PA8UNe8JhwHf5SmW0ISNXfU3EkdquAC9CVxsKj8NzlpvGCvp14LjeX73bA6Ltg2rBlHtNU/+w
ekVdtxZvHHGE+Dd0ZOjWwrQqoKvi0V+omd1YRQBcAacx0JewiTf9KR+G0m1lyRLJwlF0jrFTPFOb
qmnYnzL1x2ez1/PQHQfwR+5P8EZkAMRkKnYCRokbZDZBMx4pZ1ohjrbVslUrdX0tXKktfLcb+9wG
PhzYnQm0g0L65dxss+UQN2/EkUDt8wsbJUU5LCEryc0l+Ng/NM7sUkTbGd26qb0ExOvsRUPBtAFh
nYpjqkAYEqVVBwSagmfusA46o8r8TWUPapJrJ6dWKe1nntJsC9eCAZDYsvreKy/bx0hJVk2cqrDq
gZPVCp4/+cJHRaMmMepw8CEzwRQLnNI2eJj0ZbEqYN0UjEUKcbGxh206q9l6FIUXDa1KDshmeNj4
vR4gKxi26dj97htLAJGt4czwmq3kWG9GfcSDXTRwTTAr6GUjCQmkM67aFDLJg0czpFhjEgCTHDa5
nayt0UYDq3D9XWZOHQWVGpHBNHvHK7izOblVvEH04p2Mvf3ujwo8oKbvV71F+N4gQ7zK0h5knYrR
s15xgNI4GmbvYJ5qx8LrjSIwSQ6BNqfthsc+j4dqYcvf2hbYEnCJcIBTvyrHNWViKB2M7qPV6/Fx
qOvuB4Uu3oH0tVwoVd5IldCVmK537HWUwWf7XLVxY6aCDsdO49VaObZ3prGIz0yDqzEkLs1V3NfF
wTWK+B0Pg/S/mOmk3g/+JQAyaDleHgDaUQ3sgHY4ekT+bjmESJwctohJsUTyvBFFLkoss3lyUqQm
RBrHYxoH0FbxksgTjzI/i2p9P3DciIwOSJZooPqIVnC/vpxRWgwQF8jB8etToFeSs7J/JISGqlxy
jrgaCNh7PKVcrB06GHj1Xg4EzofvsIHlZ8s/wC4r7r9VgMq43z85HYzimNBegX4avLDmzycSQ5CB
OnZ2FuLbSAegJkkQey4AbtnCVrg1H8BwQL92LHAK5nlmThsLfZg4O+e2ucfn2liiDnhR7wvH296f
1FVwx6Q8Gy2YSc0CiM3ZN+LCVqDpOflZlg/uulEL9/7V8cXP+8CaIhsDR+qqOiCNxohLwK/PrQYW
rEu/StQ9nU4twFX+tQ0vIvo0jg8+74TBBNFk+js+3Iyjr6NONMLRxzfLyGzWVoVC9XNGjzF/gpBB
3j83UA5E4yfIxycIGi5ckVdH6t/woO5MfIZrfLvX17Ts9T47s8GdKuTPYMf+4Gis5HGzV9BPuP/R
bq4qXm3/f7hZwgZgbVOkNjTYqGFDBJGGxP6Wfprt9P9IO7PetrFgW/8iApyHV0qybMcDZSfpJC9E
Rs7zzF9/P+ae0y1TGyKS0+juFwMq7ql27apVa63GtJpSWR+HzJj66DkfGtfS7p1m4zwJRsGu0yyq
5o7G8211aoMQfIc+MIoq0ndOptAG+DEr7q5PlWB/YwRhBECi1iX4XUqsEGpUG5q39LNvftzCVAgW
HvyaTp0ILgMaS1bHh30nV9zs8XMpkwyQqHa+ywO9/wq5nLmPU4uQAA7U/fUxCScOUR6Zxq2FJ2a1
MkNmB/Og4B6g59mpdrWbnLswTP/cCVkysNqlX4YX9RqfZxqVVI7BzPprodvpp3z8GDcLH+3GCl08
qnm1Y2UB8PLfRVZKz0I1jQwreW5/IxrtUb5pS8TfoVT8YOPX6bmn31mPS+N4fRrXlGSgeLEMbtpW
SS8un/DWaUhVBfYVrqBnrQoPiqQfqZLfoOvzZVSbu74of9aG8ZiY816v8ge1+3Xd/OUq8tpGYAuw
JZzCICDfWoesNLVR9iue5VMz7tLWDf4YbAN86czCutadqzKNtSYWKBsbL21V5V/HRO23NopwIL8T
frh48vargdBb7WuhEhTP43iT/xi7n6Z9uj5Vl4eYnsvlduLVA23EGjTSd05azXVePuux0+ziQa/3
cjlsdUQJ9gNmFm13c4GNXDxBtFGNk1qpy2c5TZ98WYWkMzwUzkct/pDH+oM9K/tQMWkjoNLYZhuH
+mKMAFXAq/AP7x8BpGQw7bmKlfm5aXrnroml5sbJkSi6PpPLWry5J1dWlq84uyelRRwjsxchSf8Y
TSAsIFDMJvtQZXdFetTn1uXyvG7yIpjBJIkYkDLkvek2XW2Pag4atNBz+dnqR/8h5030nI1+vFfB
se4drY43NsuFPR6QxAKLnovKyf6tk302xLJxQNPNYXvSeTulUEKH1G2/FsVGZHOxXpix5KWvnONr
kzF7O5N8A4yXgdOcppQQEC6G6A8pzXWot95YWL2IR7UsUK7DAu06MW35yZ/uuOX32XK0ytCEeZEp
kaC2KGTkkU7RRwqgY/GnQcry88wNkgAA/S4YJtUqhXhDjtuTGt/q0a5AG7Xf8OAXa7D0f4DuAmCy
IInXD4w+biffIDfhmUenB9UCQu763hUacGj6JoYg62KubtrSD2Q51RPfSx/AQqhb0cOF51y+/+zn
l618tlVxyNnUG/w86Eula9xY+hEYd/+3IawilKaLqFX4se/5nUaLYeLCWfznFnizEucv4OCLVXC0
JpC0oHO8YvoK0XIWbjFfiabp3MASQZxNk1nAz6M6reP5dSHf1A0lV14B+kNJ5WNjtkSmTBWldDpU
wKiuk8e5Jo0wLBWOpyuPCniISkl3w7SBcRDtKq58slyE8Hiq1bJPPOn1oColL7Lgp4MUoXiX5tIW
44JoKIjCIRhiMJIL1og+Q7l3GKvgZHfjSXeCd9agHeEY3fAiIjNL8pMwCmOc+beLEzllnQ0RzPm8
jT2nH55iGc74TamVC6++IENIuBnkH5eMwvIZZ3ugVEtLoiPG9zTUne18gDMpeiILD7Dij0m2MAXi
nMwgUoq0L662W1qnut8nTnDKIax9TeVA/2D4jv0Xp+bcyupa1GZlyoY+DE97vfmuNd///Ew6v70v
IDPyIqtf14dqoihZB6d4Gu2D01vmfoaf5nDdimhR0DnlFnRor7hQEwHrMSUtSdKTo/4y+29F+7mU
v4z5tz+2ArkHoHGOJPnndfSXTkYXt3YanmyLPK2/a1vV1Y1i38bzhru/eIrwJDi3tBzcs01GPj0Z
ZTkOTw29SFadnXrYfV16br7lRnQTq9ZrVqo//mJ0Ks9HsJW8Q9YvyCGKTXXy2W2TSm04Tl2Y6eTp
MYIf9bqhy46KZXRnllb7uiR+bdTaCk4tr4C95sBAHmtmeWh0yXiNJHVwmwnoHRwn8y5GlvFdUc7Q
oKWVhkpbBD/b9e8RbB6GyzOWBxCvoHVFkBbhPAN7GpwKx9hV+Ys0566mf9acX9ftCBwURHYQ/PJK
58W8DhIUuoGV0WiDE8i8YKdFmXJUnQ40XQmO8Lqp5VS9ia6XGT4ztZrhFuFnpy+n4DRPvSdNU46k
YwqcufXdtEZyJXPceR7gCNqipBVuXERAeUPjHi86O7K4nNRBlyQo0bPAnaPyF0wzJ8KyZ5jEPyLv
9cX26z+mdF1Gy3sP7XFeZhe9HPBg016nl8EJbOcx4zkGp8bet7I/dzKYsQCmI9JIZ8cqgCkLLdMr
MwxO6TihODk1ylMC9OLQVdO0S7LI3ggqRYtIjRqwG8VKqGpWF5pTjTJhH07NsoCKZpoMDpdepKe+
e5SQdqgOuVLGrgIc7fb67hFtVK6cBRdElZzI4K33oR0kV8NUCU4aj7OQrmZo1+YDTIgbEyq2gxz2
bzN057+149vJQNiMx1GNG6N/qrtvbb8xFNHZJjD/18Ty9zNHuiBSTD0JwlNVU3IKvjfWo2M8JM77
6zO2+OP1eTs3s9oaLWUUaSwlQpxQaiisJV8p32y4TeFsAXr8vSKGtk6DpbY8AMu18Zp2e5itxxrO
wKzbKv4IR3JmRX07YRUI5G5SWBOtoPqZzHV6l9v6lsvdGstqa9NvNpf95DOWwIF/TYONu+CRDOHL
xvqLh4MAMt6dctr6za/3fVAZ87L+o3MaZOOo0FJ8fe1FY0FvAgi9avK4XMedVWLFMx3zvmcTG7pK
k2eHcJierRHV2OuWRIMhcUFWaBnLRbrVtEpwX1bOIzAIXzPdBGiqbvgc4WAoPMqUSJZGy9XChB0o
c6ktfC+rJ2ff6NOPQZtgdoTobyMBJDqZPAcW3h/ea4zn7UZL/ErP1TL0vaZJ0YhRa+MImBxqw6Hc
mekmM5doYEQSYCNswBgXsJ96THvklHDe9XjTZpVrmogqbJX/towsC3jmbWZdarWpWm4IB/7Mp6R+
TPqNm11kAl2qpWmRNCQsGm9NaGMBMacS4TP9g/nVT26Mn9c32ZaB5YY/G8PE24r6dxCcuiRXd5kP
uFofzdE1utw+/N9Mre4ZoBuJ4ReMRcZZWmT9jJ/yVtlFOBzOJUl1eq4vJGizITfUoiIgCbmtaQFp
Ts1fJDaWeOdfE6s7puw1I5tLU/J8qiBxR4Zpiz1SdFbOLawW3QxqRQ1GBjEnN+OgII9XHnI/32nj
hrsUhRznhlaLP5OQVdWKxc8QdUpo/X1y0nt4WnXbjVL+/QuHRsGcEBBOF4RTVzOXa/YIAoRxZW5R
QSYxbuUERB5zwdVw/+PTKIm+3cyqL9VzNTUYKH4o5fctyW7R5sLrO7+bszmVq3UZOqPXuYbJBZTS
3p/Vp7T9UKDBfv2YLJO+Di5oRAEBTSqZZ8pqEB0r3kZRTkydl1nv+qlsHitJa92ilZTbcQinYxr1
Qw1fqp1t1LOFE6gtPpM4dJGQejuBRiKnrWKmkqfTBjErhWvEG1tOOIe83CmAqeBd1sFmEnPTDXUi
eaVlZiekuf17OLm1W3iL0w3fKTpGaBcAQEbxeCGDejsYs41odS5nyTNGYz/In3Ra96PkM+d3Y8WE
s2aTswE14Vzi25u2mO0qZttp4cFCO/UPNa54LpFoPvv91blp+jmss6CVPCd4sKiJVx+u77it71/t
a600iAGs5dgMdIPD8W9/vm7gt5b9xZ4+G8HK0dR+47TNYiGyd0rmKpEbf5S+0z7zXfn9Xy+hOOTW
v7TSXWiotdsteVjhtgOXqREKUO79XYI7u+Zo4Zw0Whxw2t2BijUISWULdSQwQbqTMiHuYelJWZVN
ECIa6e8LbW/q1L2EHiZaRs/F8OP6VC5rsZrJN1ZWAfuQN6M86ZLlFaH2MXOym2IMvMihyhFkw0+o
Fjb2ttAecYdGgmF5dK8OUSVbflsjWOf5KHk6XXFr9Imbk6vajbV2p7b6XxwmHsBUQxcQAHnk1WY0
wLvlYVjbnhUPXycn28tT9c/1ORStFBAGIGIE1hQHV16uwo+39lxYnuU/quGrNj331UYRSjRtS+sD
QTU99DRFvfU9jT/QXZ7HjmdKBUzcqfIkhc0InCH7xwDIT8Ipvrs+qN/1xfXOODe5nPKzLd6oWuUj
rOZ4Qzcc6eg+BkZxCDP7aZgRQwqDGym2j2Hcfuz65lmeR2TF0hdzoudNTe+MsL6byq3X5SWdFFxS
FGbg+USn+xKG1YwIGDgB7wsUtV5LKToNWXKI++y+9ec9OPYfAD0Ct8qR1Qu1jZMiuEeBlRE3g5Eh
eF7fNKCIEl+xdMfTurSlw9xv6UdPS5DsiBs0QzS8L8P4W5w6W63+l/X8ZdT8skpdygbFsjoziEAB
CvIlx1PyTn+YSWLejk0mP0bAXx/6yoiPxZiED109li/ZWMuHFoTynZK1Pze2hHAKQNmxD+mH4Q58
uyVGxK7aqKbOZ0aaAS9QA50MdMgP9EIpt5GVwBlepbAiKoP6EHQxrbbo8MLFikpAXtX6e/Rqin1Q
xPnOL8fqiF5aMLphLVWPkFsln65/7dbHro5Mp5SaNkS+40EXEe5CtI3cgjj7QzsN/q5szfA4NLKx
d8Jia8FE/gC2n3+naXVylGogbdBFvodc9d4OQTtOe2gbrw9PEI2o50aWjzg7nmM4+GY6YgQKfYsu
a/um6HeztUE5vHzqhRNgdy34AKKGdQIksYxOGsLA8WpNv3H6+maMtvKi4tn618SaD3oogy4nALa9
YU4+Zrn0EQj7aRg242CRHfSASICgnASH72rC8sGWTLMNHa8PXoImdqtRvwm6n9dXRTRfXAIaCE4i
7guET6x2eoqegePlMVUA+lBG5+W6BdG6n1tYbS5zbmTVT7BQzNAC3Vbmt+y7pm3c0qKzY2oAhIE1
0iq9bmKwnDw36tSxPZkGsboAt0FPbPdjVhE6D4udFR2uD0o4bf8fwkazL0+Vt5vZV2AyKSLF8Srt
fshvHHWjUi1ce/JRgAzB18Ld/Pb3Y0f3/XiQHS9Fm+Bgpn1JRFWDNrTirUfpJYQXb22e2Vo5yYwU
WFkrg+ONuv3TCOkcbcxH3Zkeiwwh99A4ARX9avqqOxTybQPbw9Sr3giR7PUpFe4TwNcE+oDXSVq9
HXKPKOvUTBM7kcaT2tVp1f5e8D6iQySfv850O2wEDFsGV4EWwif67BgzG/PDrKXIo3+NEFy5vT6q
37HU2iGZQEapaZjszTUXQR7QRRtHieM1nTXcKV31cS5VBZadMX3sk7Q4yE0y7evKND6Yfqrdpdmc
7a05LXf9qEdeFPb5fo5sJGrnrDtCslHfNFBS7YzcGXZOa+g3QxL6e5RdVBRrYfKmyBFuDEIUzBHD
kIPnRU47wXqmWmlq69nyvUSLj5p5axi3hkxHEloiab+/PmGiVTm3tZz0s2tCGaKqA0oGNKewyhdb
Sf3bbgrCH3ZYtLuyr7aaPEUn2SKTvVBhEiatwdBS0StxpGa+Nw43ypcy2TjIwp8n3UM6AVyDsQ7C
DKlMc9SoyZYn70xPSbzrsyWqLcMMDDCDBgz+cVaOwm5g8ykz3fckRHFezaJNHibLjhF6sfSdVodf
+xkmH2kyLM+2cvvbJMmQomSy0p+sLLY23LBwtAB6oYCmPsCD6e3itQFKV9VSG9DCvWzs0He/PlyR
m+dFAe0ylGlomK1CpNku4taoQrKbUvGl8oePeZkf2mJ0G0tN3Dorf8Fp9Dc2KWDTHkRZC6rjt2Oy
ejVvy5YNOUgPYb3v9H/KKttJPY/Pr5UcbpQJRI4fhe2lg5bkkLV+RJeUUgLL56hpszer32OyEba6
FYoJl+nMyMrjy4UpRY1h+57cJm4RZu5WYUBkAD4OjhSppwXR9XbO8nhotQ5KBW86KNqdXWxM0tbP
L38/8xGd0pXEXByqcNR+2ZH1TNluf32nidbhfATL389MVMMQ+1mAiUl5dmAvHY56t3F2t0axuvAs
JwnnUmGSmie5f63DjZ/fGsHKaQedFsWWFeDYZPk+aPwvM7qClmxvZEy3zKz8dejnjQG7gu9F+dHX
9j56aluy4UITeBTKQPDTX6SdnQbsctBbjjfB6Crd9jaFuo1YQLgWZyZWo8jbtm6bBhMhrywNKM6G
YxTdakuTF20HUMtQx3q7nbLEjMex73Ei8tEPKDHc1POXaosxSGiFRjm0YgH3EEm9taLFmZNbcsVl
0O3C5wwpu9dsS/BJ+LgHovmvkZU/7PCFPeBD36vz/CnUSzgFtEdoCl+JzVu3snlDdHP2s5vHfdA1
u7RUXq4fTVE0cvYB60tmXLK1bc0HZDmZpaB6N+bGw5Brr2kw7um5+4vivUqLOQECdACMe+UKEEcc
k6WLyoO/r5uOEnxx0sb2EG4/jR5YDJFidJa/n3kbNBsauwh4+tehdZMaPY3FW3ppoquTXhuyUFwv
YJVWO3BWIxAbvAC9FFaUL0HYpO8XEs8b2WqV+6CDVoWUZLzvqyQ5XV+vZUOsI2BmjjttaeAkeft2
cBrNWFlo4+fyPv5Eae+kx9q+HGuvSooDYtvqTrJmN2/iDc8kPA0QsND+uLSXrLtwGkjGNKubgQ8k
U3+bShphAnH1cTQlGS6rpr65Pk6hPbRbF1E6GmLXqvYKVEmEkuT6Iuigo1+h85QG7+vyw3Urot1P
owqllt/iQZfhiBKn6aDaHtC6g0LoMxTPQ/EhrqgqKBvB64atdaajJ8cfS7FG7rv7lgYfBhV63V2J
ju9Qfb4+KtEBOBvVeneqgTyY/YClXt0r9m5LIWfr51cBTzLUptSSNvBi++tQfdJ2f/P1S68CNxQR
4srvSklKKtQ3yQglbpC4/RYfrfjz//v9lcvtYVGaYTe2yad+8vPMjeKtCpvoioWg+X9GQLrp7RkN
FDsYhtK2PbN40syj4R9k/+76JAkvjnMbKz9Qj5bGO3LJ0cjBXZEoezVq73k2fWgK6cV2hneKnr0o
SW/ui1b9JNM2fP0DRH7o3P5qE9SNRm2Xm9Pr2xI9xw/ZfHRqy+37p7IK0VM9DdOP6xZ/X+tr10eP
JQh6WFGoYq7iYB9vELV5anuSXEX9sazhOwuKOXrpal//4fDsfFbingx0Cf/iY2tN87Gp/ZiiTNIh
ZBN+6qchuaXPoHo2SZYf+jKmiSuEdz1Mw38K2PSOUmHWZGqGcaPNSuDNaAlFHX5hJeLGWO3pzO50
c/J1no0DCbXs6VDwP2sL5CfY2VSnl8YPkJ+8Yld7Qp5iTelDxfIQhgs+2emX6wsg2Nak/il4otAD
UnYNWJhrEy3ZiZJkGZSvRhR9nQxkhBs5u71uRzAMCJb+W+fl72f3d90UTTPOse0ZkOyi8bQlQSh0
xLRrL6rddBWswWN95dRVgM4Rv1/dUAA9Dr7mzsVRz4p9BBvWX4zmzNpq6XlCgyPpE9uDnDhO7pKt
7ivhbEGVqCxc5KzLKqAKC61S+jS3vcrR7vy6+dBr9vfrQxDsXurQ/5lY/n62IA16b3VlRbanQ6It
p99JbO10/107vr9uR7DBIBRmA5MChuFvXR2mZlSERsVQqEjHu9Q0pGMd5+OhhBVtw38K9wDdCgjb
sQEumBZijWugjnGfEO09ll12QzLkHl7/l3lK7/rRPF4fmXCRbIhPFiCMjkDt2xkMJElLQ3iDyPTe
1fGmbqww6wyxGnTPJpCBC3I1Q6plI2prQt5uSn5O1IR3hZU5yCvLg3RUWke9nymzzKCY2YD0n7FV
4t40XXp1JzdsSskNtFTeiHiE6wnkeGGDWZioVwc5lYrG7E3K1rOq3/jteGOW+1p6+YuphWOE1j1c
7IW+nWQFcYP8gONZduc+teUW1b9g6bjBFyQOaSt6cVfhQqa3fSXXBFPylxhg0by//vmiixxWEVjr
8KsGaeHV1iiLXG2U2eFqUMZnA/k/Tc/2ZhqjKS29D1HMda0M4mqrf6ly7aGYu40an6iqDj4MtjHK
VqoF7cfbvalCtFSVhQkGxLRhyHjU0njXtK8J/DaT1t9URrsLc2snW6frIxd4lTd2VxHErI5BCRMh
dq3pm1NMn0rFRi8imN12oYP+C2PUDRQ6o7gf189cGixGaK0BurR6a96FMUJziBL7exihPzpjbG64
l98Ph1WsAmQQqchFmJjzuPifM5cZVCrkoVaGK6OJ+71hhMFzqnbKi5Vpyq9odlpa/9XpaUz9cu9M
aDCjOq/WrkyI80j5nbnvG6W+K7vIfrQj2LbjyAruqhDpuVJqBreErW0XVPLotnVi7cKmHh5CY1ZO
o14Hbp+1zc5yfOdTlfP+JUGdck9HyuH6pAqcKEAeoAlcpRrd6qtBDryrpDbSba8b+IT+nT4P7qif
ZP1XGW5cQQJXgiAhsqEcc4viz/L3s/l0tDnIzJZbNOr3XVMxUYfEen99OGIbNMIzJBBX65NYEJP4
lc31Y3fWLkDALoODvbE3dqJw0ogAcdagSS6IHWvZ74aqIrrR5nqhkr+FgfOJvtQbyNlgk7SkjWhK
6GCWtkOaGEi3XDQ2Q/KmN2rQLdVc6Usfaa9mVL4bk+w0zSpS7FnI/edDAyUdolh/SZ18I/YVOdBz
+6sAKMn9RI6Mgbuv7e77JHjXGtZGClvkSuipJLQGIGXBBfB2dyA7OtcKp8rzm1y9lxy1fkXzxUZe
KbHvtHDUN+ZUuFNgZ1xknxFYWIMJkP4p1EqtKENqj3HzFOunOPt6fTMKZ+3MxCrmoibuF5WFiV5e
1Eu+y1uCrUIDaHxpdL6iYLKO5iO173WEJ4EVIV4CPjcOtmAEWxZWC5+WvY6qpwpkarxRzcNWdCH8
eeBQ5IjgZHXW0UU4jqOThwUzBK5ZQojh1/UVEAVV7CYIP2CWIJ24TlVOklQXgz0CgcuPZnDf/bJy
XtWHyHbr6TB88yGFL3aptZc+Xze8RBTru0NFyYYmTzzdBWRbtWe1LSqe1ov+iv9RNd4vxGlVUbhT
8WmYv3Vbx2dZiAuDEHHSL86OvsBph5JTQMdInJbH2Q1lmgdVyu6LzB5drUa6pk184yABeLs+TNH6
gcz81+ry93OXXudh1sA94o2Z8j6buk9dScH9ug3hVBoGzCAE13RBrmKb3NdjWKEJ8/W52yX+4EZZ
7Erz56w9dfpL18RoivzFTaXCpYKQ60IWuE4pDlbUW1VocIvk7/TkaNZ3qAFcH5XI/ZyZWGcSq7YZ
6OCWbS+I429Op7zWsjO7oW9tFL1EVxURIfV2DphK9+rbFTKySC8TYPfeEJXfNZTk8x6+SCjEfiox
OEe/1OXj9ZEJd6JNCz4vMnii19d8SeKH7d+TI7X8kYb/dto7vh0dtDDOdnLbyoeAYHU/IVy6Maei
sVKRJt2Mkh3bZbVT/LTyJ3XUw5M/39Xqbgz3rXGskzsr3XgUibY9N9TCJUSYcfFej2ZK8hFQ1lMd
f+mUX9Nf5BtowmcOlyr7ZWvc3MMw2pd1eFJtuFXf6cbGe0H0/VBsw+1E141DPujtpshto6nTKQpP
OtLb6R59o+tbQHCXWxQmiVTALZHmWy0EvBta0JOf8fp+PAa97I6KcchH2v3/PGgAtQ0f+cIwQYVh
OWVn/mdJAChVP5ieXwZuocR38jjfgbBNt6rfghmjO4WQkj5FgMvrGYuMSpcLuTW8LjbdsnWdaYvx
QeAQKOVaPCIXXk/End8OpQabDQWWani6MQCiS94PUv2+Tf+YLAoSDjw2ZTUVQMrF1h31pGtn2E28
eHi3wPWzP78RluANXhRUTuGFVt8OI6qUjIaEyPB6bZ9Mx6J9vb61BN7lze+vtm4cJKVqzPy+PByK
L1mTHJo6Ptg2/N1O59rNn590C/bupdlmucXX+JpWNZPZBnzo6VSpb/MtDY5LSXOWg/omDVbgNC/f
K6i/ZmUZDLqnzJn8NPqz89nO08Zt9aq/DwpcmDWY9YOd82zSslymEK+g4U7G/Gh3NhFFreXHyjHH
h0XvbX99rkVbkuwaXVn0fy0MMW/XEqBlJc9Wq3vBYL8SBt6iZ1nsLcnfklgVOG4gAEvzNC6JBvfV
Mc5SOS5RU9M9LeldjCAJVu1qnolKdLTUeGNYIu9k0A24NAQuHHsr7zSnzoSkdKZ7qH6odb7XisC1
9Q+z+hdblZcFhI7gVRf8/2r67LzRg7AyPNV5Da3MVeXHWf6Q6A+F9K7bCjhFa0WCjr1q08FyQQ6A
ol1hVk5qeEYw9DtpIcAwos7cm5X1F13o5Cj/M7U64rYvm2qRJbiQ8VUvXxxzK+ITbgdrEf+mMn8Z
s5CA7e2h5tANqU3zsT1F+xT9ybvYUuJD3xvWw9IOdLy+2YVGoXbkUQ9d3wX5p5mlnT2S3vMAB+/9
NDgkPBN0+6HNX8L4+3VbIidmMjKud7Ih9A6/3RkGCes8aWzDy9X8lx6iYmfld32tfNTt9us05O/9
Cgqe6zZFG4TcAVStUDuSwV7tRkmla8LJ2I1FOOyqzFPUW83a4rMXXZN09ehsd55d4HveDiz3szwY
KkP3mvyphAfPLDcufOEoSFbRowX85IJroaM/TBsDS/dKdS8XN5XqRs7N9YkSvDcWued/Tay8XqxE
tTWDofA6yO6nTHKlyNr3za/eeupz0KPB0Rk/XTd5KU3JNbCcqKUsupDLL990FseUUdd0yJHoHmip
9nke+/A+ChPzqCuVvjdKQA2mSaPNHM/ybu7N5l1td81TXUzqLkzin6VVjl6C5oOJIB9gfxIBvnX0
m45sZKjFJBNtu93S8xEdGI4iOWeHu+GiBKcbvVZbw/LN40HihandOmQQKR9v4U2Fm4rs2e9a32W0
rfdxDqIbfx1UMVppVPdgR98CaApHQ7S6lOB4TK4DPFUuVMmqOt2b5X8mFa9jOW5ffVNrOieUv2CL
REBgCVid5ZSs42M1Ja8sD7PuyfOzbd2NW4V90YwB3uAVRKPhwnn+djs16DoEkkqQJJXRhzoZnlJ5
q0NKdImem1iFq2E4IgbR+LqX1OrsOr10E5o4S0LYQ9BvMdKK6ht0sWhw7qn0DIAmejsgTZNSPyBD
7wVNYO6KKd1rUvsujPPD0Glf0Ft6jLLqoObRx27O/xw1BXmMzJ0AhStYy9VIyzmTEAKRLU8yIn9n
t5p9ADqDH9WV4cZIp2rjchC5OFLKcK7S4oSzXi1eaehtm5Yz9mTF7QLtOEwq3Tvj8brPEe0RDhUy
D1RTFJK7b6c0KnJNaczG8szK85HQOP3Fz9P7vBRPNN4CqyturDQrTKGe9PTpWO3z4O76z4u6SAgO
/vv91Swpc2Mleszvp5mRGq5ex5lXzZP5bMcKus3ARzQ4EuSu2CF++6nx5Zhnbua7gxVKu0rO0mOq
ZuGNlYDgSOjT3uvy0H8ya0iAp26kXFb4yX0xFc5tUJGb1JzS/lygGb8xjuUzV2k7i7IkKuQ8+i7J
DwIrKwKMUn5xMrTZNbdOTyW0paMd3EMxvb8+a6JDu2gg8JgBkHcJh1VjGc7SCfRHcas7H6d3UXpS
tdvrRgT7lyIdz3GSZ9xn64wTLJyKUqqUYLL0NUV8V+1Zni0o45aR1aGUg6Tr05hHkRpmkEUfp55S
j7MxEsERAfHO5iUqpGi8TgNmZm6rTUlZ15H7D5PT7I00DDZSJRs21nlAP4AkoJ6poI65/xq004Od
zB+uL8gyF+s9xvfzwOLFdqkxpAaN6kRhZXvNcMjyvXyXfULGeGh2vr8RY4r215ml9WCARtqhkja2
51TSKfTNV98obwNID2J1C0m2ZWp1I1iaL4VJVkIKkCF7mhr72S7diOJlNH27Pn2CFeKO/nf6tNVz
R8nVkY59jih6qsg9SlslFuFIeLItFVhE4tb50invK/r0OS9dbNxXEIvK1qFrjccxkDaCZ+FGOLO0
fMlZlDnS8y2Py8ls2q95rri9893Wxz38aK7W/Ii3UtzCiTszt3LRth8WUa6D9UtN1U2tJSrdOKAC
L4B66H9Ttwz4bECG7GeTM+EFiuR2Mm/UAT3dDQe9NYhVZB7EU1yjKos3G16s9puub1zDG0NYY7Jx
O72FYgYu2fkwGl/kSHetdCufLGqKO5+oNT4kq2q7RsWVHFIz8kIoP+j6/Cm26wcUwl5lu33V7epn
6UtHzYgOOhyJhbqlnSse6JKYh3Hxkn8tHYK8tdXRAnnoPMWVdQyc4HM5yBv+dMvMsp5nWyJIQk2n
bxaQiNNB86h+1xWHyqW6cZSEZhDm+o0A0C5YjRVnLFVb6iwvCv4poi9l8CuNNlKPQr+w6CFR81cA
hq2OTxyiZx/2QBxD6dGA1d806HyL36vp++v+TQQuILX5n6HVKUrKrh30ElyNP9X7CgUQ2/Z3TY/a
WOSq0z9Bdmo7y22K/A6J0eu2hdNo0ApBHwZ6GutXlxkqSVdGoBJz/3HO7lDfibe4YYUH+MzEakOo
iYLuSIuJpoY/+RhWG+yP4t9fUASAHdnYq4tIS6H9DgKLneBbn8u4/0fVtsitxSsEavc3VgH8k/Z2
UxtNWCpaqppeIH8OghD5qHLRrMyhZDOj5pDIGgFqe8oK6a6f25sRGobr6yTci0R1jG8JI9YSE6ka
EcMaseV1lVsZe/NTStW82IgeFld6EaecGVnNpF/KuSXpGBmQPqddti+/tZKe/1O01vAiOXL3NZ+D
4RBPTQvg399U7hJuRq6TRa4DEbd1hiwFhKUixW55ymjeh0VytHoFje5up6j1e/qZj1M4fS+D+Ic2
NncQqZzitL+3sx5u7v4+6+xffzPn8NYt4I6l0fbtog9DMHd94ZtkdLPU461mP8txM700oaMfA7Xc
ShqIniI2WJJFRgSnuMZiSND8yqOMaLSd3kfaO7vaUyjW9ds53bi1ReuMO1vIGAFoXfQsw7adp3yE
6SH0KrmRWdLgpXdunPcvcz/Lh0ktbgKlQ3byLxrlePDSTsaLl5bsdYE4cOxIRt+SyyH/0urfgQ2b
wMdN53YyNu4HkVc4t7QKGuPZr8xqkkwQ40fNh9Vlf31ziLidGApgVu4GWvXXbxPZT+c57RTTs9Iy
K90MPrO9Mi2qqFFTfp3D6iPXfeKqldwchlBO70vUMB4GoylP3dD3d20cTrdVpJW7SZrMQ5WaGwkA
0Wk6+8D1W8AMYzTIOlZ50uL7tuAdnjduaf6F9z23svIZYaIkEvQnFIAzao17bSstKBwF9zvOnVZH
8JFvD2Ha6LIfatzzsW9/aXT/3jeLT/6m5JLo7OHcwbI76MdALb4yA1rRlEyCIwc1gawpITuanmrT
/67kwyetLrd6H4Xb88zeantarWO00kiXSTDLez8rnvzqL2AgFoMh+YhYxiXzJuWBViXfbYKhQVd+
31Q3g3lIClet32lbTyjhKp3ZWq6vs6Cvh8lvMnJcZZnYrll8NZVqp25F6qI7EHEJjhoZ20v9Vz2x
6X+PSJhJ5V3hh+6Y17dVLLlav9XYIBwOqDjmjmzNBZ19NrfDlBkDqGpt/F5OVChn6xXMwF88PbDx
v2bWlzpySfFY1ZhRdGSO9eiWXPJBM7fiS+Feg2nsNxQOBtHl72eLE+UJapgQl3uKP/4M0uJBTfUN
eKrw+JyZWCb0zETV5rSGVouJ3kWH0k4OkvRQj7tyq6Qr2ANkhAjzFioHcGGrUNmMjKDTa16DafhB
zT+21mubf4xer/t2wYSRNqM4DdyNItc6ISCZdRdDlktKiNFoO/XPXSZ02xYVJyJK2o9XviYAcT7b
fY1jHt182hfmxtUnuN7f/P7Kt1RKMZSAQEyvL4ub3Mre9c3wMubZvtfgXbHnr9B3fIbRbcOsaGmA
tEANhh6uoTurhs0+nMaBqpjpmXHk/j/SvqtJUpzp+hcRIZyAW6BMe7rH9cwNMRYjvBBGv/47THzP
O1Uqooju3d3YvZhYsuRSqcyT58w4lnyPanFrfbq+OCtbDcd/abKgiFwumgIyHbzlvMkp8gHkBjkd
ywev34M+i72Z9kdTNhv4vbWLfvE3jg5Xii5ntaTapowIza2XG854sYwvgOUn97SQYevQ9CUmSXrb
Q0bZl54A+XSpR2XJ9jHNwfRoFeS7YAQi3Za9lbdc8VEo7+I4I4+MCVcb9I1OtI0B0Ehk0Dst/jpp
EDRB8e8dk41mqwUZvHCnKLdvmptQuunBc6+jVXHpbjpIUnySlfMZq3Bro+R43d7q1v0/e+j9Pfcj
TevWMm9wZyUMgX3oikXrLsidYAaBUDYEnby5bnDtqC+6M4Amg4LAVkFfJfLnWe9MCBOd0OR+9fLf
Pq/M39QzpyIEn7fF63RLnPd8HoTNkLIB7gR1//Ppcqt66IiGz5fOnVc/vqftEonXf99fzuKJWx8R
yc48xveLG0Pft9n++uysrTbIEID1WOq+YOQ7//zc2oskOLEjXpS9j/dVmEn+FT2nu2ocdiAF/a27
zAax0VbQuuaqTg0rN6I3QqhuMmbAPyByNDIRDHYTWMbP0d3S513bX8CsAEQKRJ5xEUmwarQocC02
grDPOXn2NiKIjc+rEcTYltVotPh8ThjwWtQnbweqQqhoSb/D8cG1K0tEudEPsxjNyHI6N+AAlR5s
CH1tWFlbD/jXpSl94RdUs1B9muBR2GhmZJSHQu7H9mjw45xvpDdWraAjAKhvgGMvtpvuilEvhtqI
Gjv2J9O5cUsj8ScN0tzM3XLPSyCi5FJQTkB/PW5Ccwm9zvd2Dqz1BG4BI+KzmaDnYIR8kPOlFfXX
DnBwv6Be4ndIZ7z9RKEoC7Zr9JTpl+JPzEoAMJ1MgNqbuxYITbdBM4KZf58HbQxEVr+aHuonovC2
GJHWdiJwdktvoAP0h3pLog+QgSEmMSMixMe09O6YLDdu4rUbD2lSCySXCyueCgWtsqktUjc1o4of
oajlx1oo0q/XJ3Bt2RaUKarmHiBa6qseNEJABHg14E1JUme+PpY/Sw8Mf0ZFqz8G1NKOBbhcw7iG
YM51y6ujw1WO/YJ776JqC0o+22wIzoDOp+Fb43bTZ7ehRdgYo9w4CKum/kKsUIoG27ZyKxWSzoaj
tVYUs/ohc8sj09PbuM438uerW+KfGbWygtr91DVpBzPloa0C1mwEJ+vDwD5Am48HJJpyxPTc4fVE
8X3ZPbTzrYi/u/qndywK9HvxhEY/A3DC56fY1aqM13gLREPdfbat8ehl8a9WuP/NzF/0zck9K1F9
jMeOmrjHzTasjdTbz7jxkU9K6cZLbXXS/o3ob6b7xFRKiZBp5ZpRA4iFnSL7l/kO3dhgy8yrzg9A
uf9N299q2IkRjqJCRuYEoOqMtoaP5IB2LJ3a2s1csICUE1Ji5iboam1oSJ/ixY5OecjzmOeLJSFX
sSDTrYiUO806pslDzjaebqsmANaBBVzogEOdm2jEnFlTSYBclsXrGLePZlHubAjBvX3bAfP+f2aW
m+xk/qielKldm1Y0a2X7kWVWFtplqX0dpS62TC2vTXWt0F6N5BpcKloTlNfopJPSNNPEjiAfa/lD
Zg17nmc8aB27EH6W5PV9Ked5X1dtHbo8pkHTaFPAoYuKgz0D6sx6duwhybqbEt0W/gid5AMXUx0Y
NeG3LgT6/Jz2oy8dkd3Sun3O0SmPVHrHoANlx8cEjUx7AiLXcK6FXzJ0ksxUh3vv6E+auWMCSEFP
XhCLFL43jiIYUyP5rZUGsKc1+WZrRHvFY9HYaenM7/k8IQ5GVRdsCRa6tVHR0CGkScwPdpzofp6l
WWhVQ3/T2XW2J0O8hZVbCzPgk5AUBgoXNTVlj9RtNnGrB3jaI15omiDB0jq0VoIcgnnv8ICnppR9
kiap1XpjakeJB6aPhw5Pzi0O5LWjjMQoYGQgNkCLq+IBi9yTeeHAydZDf7/keZs6TqAVZz9Vg2vt
K3uLvXHt1sARRjmPgHznglREWH3ChWaZEQBO3x1n3gPy8/yO43ViQpk2L0viYShMBBK6Hs66/eJN
+rGrppvrZtZiiYUr3QULD5QcL/xRzSatEo4JHt/yc683t7KTB1paQGWnTdiD4c4v2BY+e3X6sNuR
ubS8hQPw3HVILTHYkCECpOULdFtssTF3K9/3UA37ywKPIFMtikGB12aCNmY0U7TGuZnfxdnGrl45
QIgjQdYLORD4JNUj1VMstHrCFQWd+p+J0ZMPwiybXdlo1s4adbrx+FgdESqOABMgXL8Q3Bt7Pkxi
QJONY+a72LDDdtgIXFcHdGJh+QUn7nzUCumNBSyINH6pbO8otPSuEzJwRLUVFK2OBtoaIHPBKwe9
yOe2PK0WcgmWImfwW0fbxba+v76tF/+lXBi4Cf7PghrWQfwOr2YDgeqcx98TCuznNDZf3Ale7h2G
0AMMFC7ir4smSWhxjV0Rx2Y09s1vLdZT35Vm6pdGt2VpmZSLIZ1YUhaoQeOhNGbsOO21z3fW50Xa
wAlEHoLLWc4bedLV+cPWhW9bgL8qdTmUq9FEIREcWbz/bOVs55YVIMbuRirt76NZHdQidwNUBOTl
LzgyLEN2fUZHI+onUvgzKYE2tUobrXpcRFlv22FVC+J7XJovaKYVH20yzb6JEK33aZdPfkyd1vSn
Mul+lcDIAekQD3vD7qfXwp0oSHW5e282Hb+hrlZ/BAklC/Qkbj5g3dhdKeFbLXA6B7PZpsd+iEGf
Es9luTdiq7qLGYptvtOAE8dJLXosu757AgNTceclcRrO7Ch7cdOhEc9NQrcI0XZ+SCBON0F6Twum
JA4r6t7lSWs94ApHSrJsupCAl+YlhQZlUGuku9PdwX62uZv8QdTi7mwv5/suH+W+m91sXw01Rz8d
GYNmRKwiaJsF6Atx/sy1k/lenRu+0QgttCw+7czYLfZmIaxPyKs3t15sdGE/ELmxZmuHd+FfQtkO
3hvgpvPDqzX1PAw8x9Eybo3ud1I1G4H5lgEl2CvG0uxZAwNkDONbOm+4htXPI5GHrAcAzhdNugO1
mjIxahP4xvaPMIcnUW/1Aa/EI4uQINS7QYnlIjN9PkWyLfXJa3QD4Wp8BPtyQ5xjXX2au2eNbEHZ
1roe/nLywF9iQcDvfm6sHmYoXhQlHktGv0Mg9BE0KHtwcR1QET/qYnjKochs0TIJgFj5eN37/Q0P
1PMLLAylkM3EC1cV/pt6zgCcQpRitqwLeGfd9al7MOAGcwhsS85sX2cNOqRc7asx2dRPveSAeH3y
ywQd3xu/Ztl6F78GgH9AykGQh+vlfCqMVIhUwh9ElN12gL7Edus3yQ/P7MMYwlGGzsK0ecjIj+t2
15wlGvzBGoSIZnmDn5vV6tLWW302otK9M+RN0t/yYcMfr23aUxPL7X1yOzeD3kh7nAxQ+3zqH4ps
4/Lf+rwycRJXfGt6cMOpeDWd17fnWFC5+Dc/Swx68uPtttEHNOQZkfHZnvqQJmZ4fQG2fr4ST5iW
KOa5h4FyOlLS+ogvN3zSWnRkoVAF5j1obLoq6kuvmWdpQCijbiioP2aldehnHXIiRNP81u3fQZ69
wPhA8okAWUdb8PmUtaUju0oaBtKIdpjKGceFBAPbXZ+3y1Gh+x6NC+BENqF+qibOkTygvaGJ9pnG
PEDdda4+ce9TbG1h9i7Xx9CRh8CNAZTaUjk7Hw0x+nTQuix/rt2gpAHe49fHsfz/5+f+/PvK6ZCN
06dThe8bti/dvQdCkerNAThMoBfPQSs45P9UfMJk5xXTvDh7Tnsn5L3np/XGKVkbBMViI6GLZiM4
kvNJKmlD8FKusufWvcvyQ1WFrHxzXg0VrBMTykEcEo1hr5XZ8yCQ9wiYvUveTlJ6bkI5ijNKib2Z
YhSUI3GC99Cbj/rZ910l+qgzCP7VtMiereJPUpa+twXl31gG9TqdnJl2XoIBzNkX2vwZui4gW95k
y4ZxvtRu29iGU8CGaAMCWV7z1po35mkFEbBMFI4c4ADwXOqZm/M5bbRWS58d6N4RvQlQFmjpQ17d
iPhTaRpBD14P75tIfwv6S/N+V9kxFXvW8f3bz+bp71DOpmcOPK70OH2WRiiMvZuG9O1i53ihEOBs
8GZENkbNYWjxMM5Nn2fPLvQg6WGIP3T54e2jODWxeLiTK8zphsFhLM2ea6xYciP6I9q+r5tYccZn
o1g2zYmJOLV4p3UwkTmvOpLD1dFpA2pvDGTNFZ8ORFkO3AZ6ogGh9uzGOz4eW/KO5UYhEeUOpNYv
61+ZDf3ShJnpc01u2nzXVAe+RUa5OoQTE8pamLnbD7wwsLOhm1EFbvXmB87y4AXvESgK8KS3lBQ9
13TW4lGaPifUh+QBZxu31epCn3xf+f2e2Yh6SPF94T0mJRDNj8hQzVu4hTUfczoKZTtVorKzLrbT
Z7vYG/kd8AOGu5Fm2xqIspfGuUdTaulgIV5d4OncwMtvq3HDyGXa43w1lGtxdItK9uhxeR7Tat/2
xGegMHbt78LaCeeZkqioX64fxNX9dbI+yi1pT6mO9zlmbpr3sYNOgvC/fV+5IgcT2j90Wr5vBksC
kW3c8hu/X8VbaFkFBLuD74Nkj/8utiiotj6vvDfNPnfQ/4wFkYbfvtKNt9TW15Wr0WDonIevTZ/7
/tZu98MWwcnlnkW+FtxZHsiacF+oD9Y0HTykVwqC+luT+pKV0Ip2fpnteOxMtpUkvhwMjC3N+Qh5
gRpRwQAQTpiTuRMkqqbPcfm1TLZEry8P+bmB5Qec3BmQ0nQbmcGAOx+gBBIi7QRtsvD6fl034iBL
Z6G5CFn1cyOGm5eS9h6JZqsKW9kHUnux+IaR9an6Z0Rxusw0Oxuk8Hrk8ZtePuGMXx/ExvfV3sa8
oho0bWISgajcr0IHKsHvMAC0JwggQE51kRaz6WDrGRYkYtaHLPtZWO7GtbG6DAA5gR0ZNZOLvJXt
GK0JNiASpRkwVOibpQegoVCJB2J2/46xuKDYBe8DeMLVpwhU3PBi17AYFuXobZoDewuLv7ocJxYU
Hwssq5HI1iVRR5oPaV5/sPViC930Vzno/Fm41GZs5ODwageNirKnTDKODCQcmDEKdhsrb78ZKblv
W/5JAxTW0aUVJB3/Xcu28dM0Ow60PsaN7nPg9Wnb7K5P6prnAZULUHbgCYCykuI3jUwMREzQgLXN
oP2s6RHXwUXxjpVbEl/gEyPQcVY9DplnZxAop0S5mZZHd7LLsG2ctzeGgCPARJsfkEB4ZKhdO8wb
kbzjRI+yHMo9Hwdo61yfq7XtcWpAmSu3Qe0Tyst65OT32XT3nrN6+nnFo3UAOrNulnokQfWRhvWX
//brlX3XysEeaoLPa85xQBsI2fj+6k5CXQYFp4XmW1UGE81UsVJYetRYQd8euPfk6ffG218KWOQT
K8okxW2JBjnQv4CmIQ91kYV/rs/SSrv5QmMJji482QzkVZQ4KNXsPEnNjERZ+cXWP1SUHYASSI1H
I6vvO9n7dh+HQzEFtXwaxjcHSTAOdkvgHsF+BBKd80ut7iWYU1tXRq5bhVlShRuPiCUsVX2PA6eD
JB46yyw1jZCwum4KXcqITWD6923idoGtMfF5qiZ9PxikurHNeXgzCxFGhS6ApZwG9QNVwqLKdVCE
6YgHxgrQTRQ25IPNDUiE9FDYgViC2IAare1EADkBjQZriAsEwfksZjMa6buE41bV6aHs3SOvbgq6
z+ON2VzzB6d2lL04ozBo13O7jCt+law7gtTs8/XtuLZgKGDgGgXn7SW7ZMtiipr0LNHfXh/sNH9Y
eCN8a5geANi6A1zo7c9ATNmJwWVuT2K3ItXz1CUwWPFXe7gFMWPYzB8Ha3yHL0Xi2saowIyFste5
ndbQ4nYEmjMygB8XXkBkHV6furXV8YChRLkLcBiQtJ9bMOXcIBCd8RQD84ndHFIkxq9bWIl9QEKL
DDWuTqC/VIBPhu7/xJbLvh6bAMX2BtCrnP34T0bUW20u+s7JUxipR30COMvaNaUjfNvYgiutjwav
D7gGFOzU1q2cTjErl2eB1x+59ivu77rx4/WxrCwJbmakw7zlH3RQni8JgwxK5mgMYE3rNfF+F+94
RlH4F2RhFh+Hm/j8+7UOHQZNM2SU1w8dfwXinqV2UM4v14exMlMIlwAyBFx7ue6UvTu06BMDO7+M
Mu6z/om+NvZG5WvVAqCFBtpq0ImkhrocjMozp5aMTOjEZeX40E/xru3Y69sHgmIOLjnjr6S5krZu
9A4Epegrj6T2QCQkW2QedM1GBWFl0ReKRTBpow/iEvZUT5U0e4k7La4fyfxY/H7HGAAsR1oPgDEg
wM/XnGoeS1I3xzFv0j2UzqISbDQyJhu+fm1F0ChEIBsL8CqMnZuZR0dzJzFiaw3GYdaGPWv6V/Bc
bhR01sIPCnJrcMdCmgDcu8oWRqsI62iVwP96XuzHhjYHZpHdAPCyZ9zsffS+H6tEv6GNvK+6+mdn
eNwXefLh+qyu3Dv4GdiBmFG8HNUre6LpjLp+LqMC5GRjkT5qdvkZ/OFfzDhFhmve2IgrLCEAFYIg
EU8jAIQvWhOHCb3qxdDLyB5zYw8l7fyX6LzhmCHcC9N2GnazJ4sAaq/Fa4eG87COrbHzITL2Hh9i
4czhyQw+XZSlzhc6AdsQ0ZZfsnCVdOiVmGMvSEoWOPnGIV/BSGDQ5gLJWBpmL9mz7DJteWFL9CHW
4iFN2BemTWCQlkykh4LW9SN0bukt6Swe9MDhhEJz3vHkBWAUT2pQ3oFKSPVlNC4apxS6jCae7ky3
ee7NLXmPlXDszIRyEVdjXlXcNGWElIBPpwfL08IuQW9i8nZlWKgS4/mx0OuC5FQFAaXSAwBSL2Tk
mQEoZ4u3s0e7uF1srBYOBvg8lb3BRognOEB0Q+BySCC/vhEnL9efEp3jACDqB6ci2nPVZ7KX4408
GNkc6UVztM1vWUF2rf6hTBLAtl704fn6GV9bF3izZZ7+ejbFcxrSSb0q7uboznC+7AMt+fL27wPw
Ck28JW2NdtvzkyRaCyly1s9Rf0yAr0gfpfGYpfvrRlZuFxwiAzeMheYFJFDPjeARN6F7Hv2IHuSM
P+bdp/d8HmdzueoR7KlzZCWCAqWPdsfyW2XfZN5WMnZlzfH7/xlY/vwk3q5MDuReBQNwBYfO6DCK
IfTcj4Y9oCmgDQYjCd8xJKhpLi27AFqoidOUueNMMrCtd+kuSw7lxnW/clEig4bWfwgoILRXqb/6
cegq3vUggEDzAc7Jc7XFgb+25KcWlCljQwMWaRtkFpX8xUDqlJnOxuNkawzKZS+yxOAYBCij4p2u
70gX8o2zsW4BbQygtsPfjuITzdi0aweReJTyW6Rma3ZvvJ3QEiTKULH5n4nlJ5zsLK1qycyReUOa
3wPHzuINLfat+vT23XRqRXkv2oULsKzEQDJydIqDsVUwXA6Y4hNB+Q59SuiqLdVV5fsg6K+mfiic
yE6/0/rWnQ5N9t362sm3QzgwXQsPB7KU8OJqWlavwGKLrnAnksVXrv32mrcnJc6+r6x40wqdwt+C
qc4dgpHsOPBGkI1utjDS6xP2bxzKskO33siGAeMY9cMAdb80tMCpAJmm3fWFX7k9MJ6lNwMqFOCu
UBwvBHvBvYSwBtTSPwot4O4TAwPee3bXiRHjfA+3sTAqywU5DundL2lpHJ1YfL8+jmU+LjfYv3Eo
j7l8Ngj0LcF2hWfY13Zg+6QaZn+Kp+N1O2tea2n/wMQsHBzq5T7VSeFizaEeDh21NgQM+/r3V8YB
6CxyXkBaLyBfxWe10sv0aR7AN+Ed7PJG/HK2GEtXRoDSJAgtliLlpZiZYfGhH01qR6K45T+zbGND
rQ0AfAbolgL671LkgbbEq/hg4yZshiDP2yDt7s3h4/VZuhwD+mNQQlpyBJCPUiM4OuKJZ005essn
oOvB/X5z/fuXg0D6GcBICvZ6vGLU14OkUIABVS3KKFCQ1sGmWBvskKRbPDWXhxxmEOpCtXeRnVHr
xW5m87rTNQM8ONDR0fbUeS71+54dDPLp+oAuj/m5pWVCT26RtKeE1R0sadMHr70tgWXUgTcq2o0r
9zIOOrezTOyJnYbmWlkXnhHpdAws80m0BbSqosmswq4DN//u7cOC+sMSZoOeEEH3uTnX66ykAGdi
5DgJdkEK5Z6HwdF9Q27kitY23IkhFfZQz03hgpjQgNs3dpP41gErcn0oa3sB5fwF/rsw7ahbekwp
eFJIa0cNdHOkxXLfyMcfTc/22cB+GHJ8vW5vZUQ6drb395UC8LHi+LUWLYBCn6bIGZ1fBYWrcfI3
l0EWH4OWSJRIkcBXU5G6WVs8L6wpyu2XdG+lG2uyckiB+yboSFkUJixT2Wt9wxsjTfB55wsT9136
UGxR763O0YkFJWqxHVFOZWxOoAlgvug/zFvB3ZoBUM8ufh7/gT87378kdZ3MNKo5yrM5aHrqD4n5
dleGis0/E8oRKROXTnULExBmD3oZgnTdKcaNFPpK4gepB3RDgioO4S64S88HktSzaQwCu2ngNyCb
rEy/aqF2eki0AMfRnneLDtRWkWNl9lBfW6g+EFCCcWM5UifOJhm6knVQc4w8YwzQ0xWO75g8WEAi
HWVvpHjUQxJbM9eFWQNjk/xw08qf2nDYFGBb0rPnoQva05C8RUPhkv90jfNhFIUZF2JAraZpHmZ7
3rOY+6QCk01xk4iHpL4thvKmqd8cyC5NceD3AAEiHvVqGysSvW46GUiyc+YFqRx+jq21I5X1zaL6
RoZs5aBi+hbWEkBw0EStbA6owJQ6ZDCQdPWO1fB71B+19PObvdmZCeWk5miZR/2zRb6110I2zg+c
s42DtLbbINaG348bGw9uxWG2Wqm3TMuQ28wHyBnV/aNBxg0bK9cnAktUWVG3QXyjlqLSajTlxDEM
bfQgJlE8la0b0HL4Bl3REP2Dg5/xdsONro4LxQOkRYDovji6TMvxzK+wOmaf+DYylL+uL83K6mMz
IXFkIjrHU0LxcTV1h4w28RzV0KRvmT/VOUgW3n7VoG0QH0dYi1ZP1ZGO8eQyyIrMUSG1MO9kUG49
lFam6cyC4kdnLkHVpcMCVsT9KrZEK5f/XXECEPdZmFyQ0oF0pbKBGyDQjc7W+ii1W4gmg4M/12u/
6ufHNjce3aSlPtMtSI1tJXrWxoUGHeRCAeYHJZTiRNsp7epUVAIh1BjwNA7QWnd9Ayw//WJoeFBA
wAJxAJzAuX8zYzpbYk5FpIECw+b3s3aYRrCFb5hZu4NMY1ECsxBsAFCoPAFrogEUocGO2Yw3ot4T
Th+Iduz6W+rKo96nIWifD4kr0cPz7R1DRNyGixbzeJFRRr0KtAMmE1GVfdIkCwpxOwsg29C9e93Q
6mqdGFLuitnsl4R5ISJJzTwAl21etFulkzUboFLHX+hyv4TOoDyUOXlTjFDP+aIxQNk2zurafrCw
UqBTQTPlhfhlYYgpaRhKfG3p7nv4Ul3QGzNxQ1lsuLaVmBoNkygCIc0PUjC1/JUkxB5LdG5HI39Z
eNtZ8z3RULyIk33WfL2+MmtuDo8QYHHx+l1wBOe73LJKalU9dp+ROkc69XVQ5vUvtOQerttZuSJQ
uvhnR9kBkg/6KKwcDex/aMIfup/mt36sH9qfGyHd2i5Aog5KZyBoRfCuuO2+zsvCbKY+YkPY+9bb
CX5AVwXgJCol6GqF9uz5dI0sK4eKcxGJuYgmtIzEbffiuPM7RgFUB7YZge9B3ubcDAVQwRhLivPC
0vB3gh7d66ux5raR1DRwdRLgCNT0mVVnhT5msYhIFdX5H2v4ggBeF/cNWhbyb061v25u7ehgK6NO
jvQmONqU4bia2VVFAT8Tg6ChSsGk97OUKBxvpQv+fkj12aeGlt1xElp748LrwxdD5aMJfXurmu6l
jI8mbT61pvBJ0j9ZrN6XuVMFVvErT2iIRd5YvZUyOghuIVO4ZMOWTlLl6uCkcWVPcDlVRvtg9/3D
mFWo4pKgsynA6H3Yl+UXQtg9HyqIJRJ+hErEx3fMOXwViiEIYS4e5s2oe10tcOAMYfllcXSHZ8d5
rWN3Yyv99RAXcw56bxxuSFlcPDYGEIlMWgwPYo9OOCXVXT1PHxtI6XLWjT6ZaVjmVphVX9w++TGB
o6K2SwepjiroiPvTIE5o1NOjcFHS1NmhMYsnp9R3nGw13K55uoUccGk8wONbDVJFlaDknmFCCnqs
23uGRkmXvR1Y5llgP8KhRa89UnDKyiOL69kAbc6RRR4q/aBvpIuX/avMNdJGqKkAVOahRKt4txr8
WcJqjCnKakgCfLHnt4OM8WBcmLNtHFW8GJZJPDlAEgxdsV3h99csC1rkwwCZvL4vV1zPQjSNgOdv
ikXtwSwJSxrSjlME7cnAcUuko5/7+adpf0zJj3iGesaH6wZX5+zE4OKcToaUNLUHAnq88VvtXuOG
725J8awbQFIXHg7rrno31DihEJSQKbKtXeeF4CS5PoCVjYtXKFDNiHSBYHKUAbRWZ8+TR4cogbLq
o2t8SvWNqulKwAEL2LmgWMW7WmVLBFWTWzstGSKzy1816e172YNKBcBIVvPUH+z0eH1IKxfCqUGV
N9GyMtZnnT5Ag4P4xbQfwOHSZB9I//Yn/JkdJbqZaubwroAd5noPZHZvuxQkp163/2/DUYKbTh+N
qholVmhEws14pN3Havg6ObvrZtY2GojDgYiCoC8QQsrhNGib6oIjAoU+tLTvY/7x+vfXNhoAzyjL
L/BFVwWz1XLMmzYVE5RHB58bgLAA+sE3As61QQDGhkevtbA9EmWuqDX//+NYyczn7KWu30wLstBq
Ax6JAPAvAdX5effSpiPF2I0g7UJ4ydONQHbt959+XnHBnWuKvJZ8jNoplE7AtiLMtbN4+v3Ff564
K5IBZydHfB8kfWPvx9VB12+bZjdulZw3DKm0/2NXUz23YMjkYVf4hfvszQFIwap245W5bgi9N2Cp
xANNfWJUbm9rblqPEbUH37OyIKGzz5wXIqHWKja219oeBsMQXk7EQm5SfTuNIJCyaDZh9eXXhoHS
6r6xNpzK2g12YkKdOHQt8MlzhzGSPDswnPP+hTtBV98VzT0FK+u4tSXWvOWpQcWLdZWlcyZhkA7f
y+JuzO7r9muxdQmszxwAl6C7IOjGWpbxZONB+c8CVpaMkebhUkb7kpVqPkfLyXUns3p+cNn8z4xy
flDjjgs0iGDb1aHk1sHTtrKRq+uDPg/ko/BWc1UGlxLA+6lL4ADajox3bBjaB68fiwDcX9WdMzk6
smxkODp89o4pm+2Nu21tHhH8IzUJdDZY0Zc/P5lHsKwjvz+hq7KOP+jk1pzCYatxc8uEEhHw2kWh
34MJvf46Q71e9z54aJV4+0L9RTMC0AilBTUvRae2oiU3UERwvvJQkI1QdgV/ivwGxA+QlvbQCay+
Qd14nONGCh2572MCUiqQ6lXifi5+zpBrrOl3y618J9sCVy3bS42gUesFyyIqlpd48NayJuGakx4J
/evgdrsGUuSNcedVYdzpQT/UG9t9bamQfodcOCJDsAkpp6o205kWhiRRn3hjgNuveJyoNTzJRtM2
FsxYrs6LsSHFgusbCFFoi5zvPJA0oCo0oezjDvOe86eMPKO8sEcqO7BBe6fLoICjN0fud0hma2Tv
kFuqHeW4q6Dvbek/mvG+r34SgW4ldtO2W0Km+trJRNPNUo5A9H+R6nQbb646E61R0jrEvRPUsf5k
ChrgmR5U3b2VHdBbi0gYFMLfbeuGtc9wFoE1IQwxnyG9hgAobIqtFPmKIvpCuQqXh8a3FWJH7lQx
cwt0AyFrYJX3Xub6PTkSbYQu5A+typ+p2LV27ZfO/dQ+ZPUPmZaAEg9+I7tDbHq3QkDduEt2bv40
ivzZ5XqQ8HEjSF9fXkzfArtAq6x6j3JWxUOlY3nb/LPnpv4sH0n/Itt2r+Mx3bhI3cU7b/pT2nur
ui/N26aK0gm8m0UFmrdu1xU0sJ0pyOvYR1XgmebP1z3Gyl5fWiyWOgD2IN7Z5/sv7txxikv0Wgwc
aotzbST3SWW2O1rNWwiKlWOM/ArajJZQGNh95VjlyaDZHceSNRpv7hkv5/2UD/OtPQ88cGXDP7pM
NC+d5mk31we5ahkAUHNJliKaWfb4qXs3mK3nqOlEowvyHkrA9f7I58eqS/YjCTTZbZzqZdLODjXy
8sg2AlyFvgB4LeVQVzrLrSYv+ygDkd589+f6aC5CC3zdgeAE9j0qUDha56OZpWaNhOmo39S2F1SC
pT7wwCKwZZwdK4slGx0mF1tEsafeXGOr8dEb+2hc2ECL1PArAgQEsoEb03YRdC6GlsoUsl843GoQ
sABDWT9OItLbgQacJu4dwCSm72rZJwOSVwfM9xYuanUyF2optNCgYnTh671ClCa1esig3nOQl2v5
naw/8Tc/cJahnZhZdujJDkQE0w/GBDNmZYfEYn46fb2+K1ZWCUVDnK4lDXSpe8+pWTS6LrvIkeln
IdvipWqkHpherL9et7QyZWgBAz85OjEXrI1yjt2SAluZVbAU0++ggHnSSu8mHovdUIgtGraVUYEJ
HXgLxIQLb75ycqtM6k7S2i36/55r8VwUN8T5eH04GybUvAb6V528rGFC1255kvit/jhu9Rev2gCx
MWT0UM7HbX++/CXqqWnWxk3EM2dEbqYcEMQUxWMZb2qlrqwOXALIQ1GbRCOz6uuMpJ29vm46FI93
0r2x5ZEPx6n4cX3SVo4qwAnoll6g6AiclT1Qxg0SgjTvIm8o7dKve30C0TbkJ3Skbu7qPi2OVMhs
A0hy4cchBAGCVgJyWOwHcAueT6POSKERw6iBiyiDJil8p44I3TdjHBraXfLmvofFHCpgAEyhURA5
+XNzNvaF1Y9xHU3SvLP416LcSkxcVh3+XroLbSVK8Ug0K1UWcDSLzEywWhBXRt9LE981zpOjwwE9
WShY9a8se4rbm9Ld8BYrNxQ6xBF0YoPgEKtpIymKcdaMuotoz9hNrjkycB13681z+V4AUQh8Egry
SysnCLDOZ7B1ymkaqayjRPQfC934Mhh6MJjQ9ClYCLwQeGxFE+qtPQdeSjbe/JeHzgDaDWQ/yLpB
6Er1HXoMqruJjCX0mYaQkQQkKcTvxcaldTmTZ1ZU92GZZd0mBPpLXkU+jUgkxtLdXT9si5M7DyfO
TSj7MLUp+MJGvYTMAAizXwRK/SDMOVjiQSTfmjRy3gxxQov6ycz93bUnt1XamIaGF1AZpWbg6Y6v
QVXk+pBWZw3+A9sCPcvQjznfGNJrWu72sFD/6e6KDTex9fHlzXXy8/PerVw24+PMuJv1cIhfrv/4
SxeL6Tn58cqhLUg8MZ5hPTT3tv04g1A9P1rN8bqR1d0L2n0Uej38W1cihoR6/4+0L1mOW0m2/JVn
d496mIe2V7XAkMkkk2SSEkVRGxhF8UYEZgSAwLDq7h/o/pS2XrVZ/0TVH/UBb72rzCAs0VRtyuyW
JHjG5OHhfvwchViNkR8S55Lw/UivbGsFHbEwT3NiGs0r6gwJd+dxHs1TU3hFaic0P6hgh/NFsrJt
lz+PgjiwUgBLyZBznpSmbShpfhi0kOuOP9G1vNT7Wwh+ZSYH/KeF+RccDSDXhQBkMs8PmW5vhgyu
JacXVeJsNTvej2O+su5LAwJqGtU84OcR4UvejLLOhnDYmB/a0vV7Iw1SbaVs9L4YDieJPPj80NbB
cCuHwGpcun0yDBhRGl8NHvtKpnwfWx04dNUrpVWC1s62ptZdUk2JtGkIhhqqYnZ7d37zLVy0Jz9D
mljDKRqvhJbqYbJEGjA23AJ2GzVlu3UU7w49C6+MTytX0num17exo1cWQRK4WN5xMYA41FUakR8s
ATVgL7ugDds7g7fh4H0cJ2g/CXo90NHXvAr6oVOQDgmK8MktBbulytOoRsP3ip9aOIUaQgAPtxeQ
/+/ukK7zGnvS1ewAtXkgUw7VVISQoF+xsuDgYQW892gRnrmZpY3VOqXSj46TAdO1H92rWL+lyT0t
oP7EU7/t73n65fz6LhrEEwvUV3Mjt5zHQ/+SMuUiyQ+8uHVE49NxU6NQyeg1Nx2/qVSkRtKPOzSQ
Z0MqUTfB7fCu3UhRykkkLdyBUV90WTRqUJ6KV/Iti8v104bcO0FKvOZaG+OiyEe6FBbYNzbRleVa
sAKIpA3oLJoo5gzUqdtxJ6Sx7dwpDqR4HOrHNH9I9YfzC7Tgak5MSAeQTaaTar1VHDr14lVfUzJd
G8D850d+s8VhilWOAVB9D4WFC9N6VpJuxZct3JInQ5Bul1LoiWbUMNJqj62ab408BUnZGJA1ntA1
Q9LpqTnnA+64Arq/PjVCAhxmusvX1JLfrispCjsZj3Qhm8w2prSAGXvqgjT94WS5X0HUL6Yb1A8i
J/vu1EiGFmbg9vW2sDPfzrdFHwdTeet1SpAh+lX3aj75trKvpyxMyie81oJeOL7npRdjCgVRvfYH
cJ0WOx3aLaz9PGnjZvIiqy58T38F84pfpI9ZM4aFXiBHB1lsLSSjGkJpbetaP1TxJS2Inyb3o/p9
QKamLXVAQh48eq1qa7fvwh7FUUOqZsYgABoi7SImBj3O8qKaQRq2XkaNlay4jGUL4M0BHAO3gpw9
LS2oH9lWWh10bYD+FZos15C8CycBY/hpQT89CQQN87METXUotc8i3rLh0VKiDx/lExOSt+ha4Xgu
z6qD5n7X9T0vwvPfX9j+J9+XXIVouVqpKb7fq9cZhHvc3ThtSLtymhcighMr0mKrttUNpo6lcAz7
Cpk6n8RbxEK+XW0UpY+87vv5US0uPbAGIAk1IEItE3OMuoFXG6kqvIH3ieO3axC4te9LD5B2VFt0
3ZbYvNZXM/tepvfnf//iqswUmTMnDJ6fkveDfNE01FzHfIFotuzumf4lq1FsWAPzr9mRnJ/ZI15k
sQY7cAjM6bZ1dxW7N1Oy8qZaXH/I4+AxMkdCcmVRSZoUhDt2dUhtH9WfZrooNL9KHpUymNbahhcP
5ZEtaUdrOTM8UmLu4tHdVPkUdiLdicb9+DU+k2f+OSRpSxdTlbtMx5CUeOtWUFYrwjZZY5leGgvm
a34x/NF5d+pgZmpFtTG9CprkPBReGxRtu+XJh0kPkKoCaBU8t3PZFzR5p2ZEUsWumbL6gCXy0+7W
pXemd8lHJzDX8qVLO24uLgMwiUrOO7pLx46NNLay+gANN+LrRrorADpIhLej2Zp45NKug9tB5tfC
vrPk7Dz+f1qxusCw0ERchX0egWjeAJ32dOuyFS6dJY+Atkg8vmYF+Xe8RqOd1MIkaX1w2wcV961l
bM67hPkoSgEEhvDTgLStJwohvylOahAnKaErrrTkyVQ3Vv1aGdt/zZK0s+s4LtVYxbRZn9I+RHM8
KTdxt5uGz79gB223c1f0THAkOdE6FmNORlofiIEiddurFyyLoYtUoFiM+vxEV+wtbj0HfVfIcCP2
luMBxaaZWgqMixovhfqiqSXyed818nJ+WO92HRj0wGeIeANFSpALyNPXotHDqqvsMGnu3oGfg/Yc
9I4/9XG3pZlylRhrnNja28vkZHPAJt4TSMmiuRXVdilKyNxunCqM76An4FXVuK0FZWOYF6XtQNBb
EDtSsoIEtIuLXTw6WVCOvHx081hc9UmfhGAF9y5B9882Zk6mUCBcDYoUNGCGlyUbfRpbQLcF/tQT
gT0UTmg22WNKekitUVsBs5YrINerGKFqJPonUTkkaqamBT837yNh9vWlW+OZ7cSK7nfDqG1HW9j+
1NJij4KkEumMdTdtkjtPGZL0UQLN2rFt9YBio1fpptEyEH60Ps8+lcNe69N7Xjq7RxpN1N65EAjJ
7pWdkvV3tqLvmNCzyKDOFFWTAOJbUyvfQXdN0OlWHjC1yvwJJy9MKX6vl6gcwEcHnKC8uVer4TUR
vPPjvKmDpBpVX9eRGKI5wNcg5DO2yZiPgZj6B0NR2lCpDWDdvabaNGLqMDIobrGWW0GN8spWT8jn
tJjsDVMmF+SzDSTwurgPVI28Om02hPVYZJFStoVf5YYCjBKN/ZbFfKMIxnx9wB9YnZKEDR3B4WFw
w6+qmvuDDXB/qXqvJbMLv85HcwPaxthvXJPu+gQxFSexGRqpAWmCuIMydKaN26rP+EY1R+pTnekB
lBdYoApBt0rNLN8tpuyiAje8b1gYYWIj8k/tLAsL/OSvYFWll10OECrvvG7DDEO5RZcJXsixO6Gt
gSXUV5g9bBuv5ZE62OLKa2iFI2YbfpJM5kUy8iZCcQvg8jJL2KGpjZdxsNQnQAVbSKQkfUB7KKwO
yHRcnD+P5jvPObPFw3eiqQYnBBDB09ttAuVcLDSB92rD99ZQ+xBtv6vEU2PZe0Cw/aRU7irbuHKS
m8rZZlO+beP2fqy3qgq1PFQmEVH4uZ1gB8TXOfDeSdMHNd5uBYVSdgVk7piGPbjVU1v13QEtlz96
TfV7cwgmuJnishIk6twMifBrkt6Q3oKjy3wz/kwAuInrW51avtlsGUSzK9O614ZmZQreeb55Bmbs
rYvGSWSFpRmwzNQkjuiLw8BxddyXVgi8cvNhGJxkRYoismKweTdinjsnBkdA5YMnImyUldD+XUh0
akWumFTF1Nu5grGkdYAWY1F/ic2Vu3xlut76N48SHEZr9bYzwUT9u+b6ablXulB3V+7zNSP66a50
nbS0snEoDlkMRrGNxm4zHtgfFmWUZku6GKa8aKjXd8VBAcIjCczSV1YpFdZWRFr32ss7MEWjryzh
qhmlplJAcj6r/KRyjci1G+EjAwCpS0fNkXRVgGBo4ZJL9IdFaKx7rtP8RaPuV29wkpUY/X1CHPci
QqZZ6glX/rtCJZhzUSYa7PTgjPXOba90QHbIHgIVAYS+1LLYNPyrxR/6ZF85nzQvW0kovgsKMfsQ
WJ2paFFTB/zwdI2RjS8G0aCUFDuHzmC+gODCinPDF6SL/8SCdLK7dKDxJFA/zIwQzeTthytt0gik
tcVFCQlgJPwOKqqg06T4WrkSbS6dg6M50qX+ysEt26w1UCwg+iX1cGNR6jPVCEvIlZ6fq6V9emxJ
ijeb0RCDwbAaVJnAk2RHplUir7bWELY8oLlbFE7XQTHmdNET1a0tYaP01jWbWtwR6yKJfQDxzg9m
0QqIVE1UUBeIpVRkqlOFIOmPJmhfL5/5cF+qP7o16unFHWyj+D7riIOFR/JSEDLskXT3EMx+VZJA
DL+yfQHERLjs2jPzxulcmTFpmsmpMFfk06wApq+dj6U1P777pcVQzV7jXtzi7ve2vRuNCEL4ygYG
DHDhEM78QVDEfGvfnX/E0X1RjI3AvZcWB7Te6ldQ2I5Byx6bvs3UYVMOQOE6cyzXtf2D6/U3CYO6
9pY/mawMM8vesb7cA2xtg+NKdbrXCrTPvkczv7EvQWC+2UzZdANeqm8NOrQgvenp8QXqPX2oI28X
TIOSh1WTDyF6yOMgYw5yynkPILWVPJuJrfjOpLCoJxzwfjCYI9TMLSRgMha4Hgr0AMkTln2dRjqF
RaL/ADVFHsQuh7YOuW1ICxHO8gU05+omHxVEzgZCe1J90tW6CTpqiqDlHsLoXn90y/HF1HPzwksd
8DdnNEPJT2SPTVLk1wboaS4S3m7TQ3IAkv+i9cgexUliIiJJ1Z03XYmU3CvZ5G6dHko0BdeyUMV1
EU2EfK1VbfLbanD9/MUrKeL5SyPbOvpuNL3AMzYJrYPJ893RfOnSotrk1DJ9temHaDDGIrCKwo/j
iJBdXwCErTiJBfXa0ge6JCxrJbD1l8QLErxtAOgu/GkwEp8NIC2om1JDqipDI7HTGr9XCue3ZOrc
MFYM86vClefcMOMgd1IzMhsVfQZkSraekf9ImgYROYn1qOUGondzIiBLgya6GQseFKJSNvFUvoCK
CHQCpPSimiXNZTPWEE6369qHOgve3q5NwbCjsusc/UFRX0J6ytO4HsSiqT+3GU9uO7dxttNgDmGq
CLpngruh1qZfSd03oaNk30Wm5kjpZyUYDGIa6CLpNlMssq/gHNeiotXym7LBtu2q+lsmxtgvRjCo
anU77o0eDW15XH6f2XaDbnSeiow0mEYAj63a06PEAIzbaTu60TPrExYP9ypAcJc9Ch1B7bjWBTgg
7karKYKsysAob5bQ77XG8lOcOmQ7pN4DwvYUj06wEMSJrvmkK8zQ7fvmckK3+kFtY3eD5495VZg9
eTJ6y4naYsLTqdA0vEktbwpVgKCeO5s40SjmTd6l5pWDTgbQEmWubxRqEnVkLC+TpnB2TQ54uS4a
O1Bq1/CbGnzeXT+a+zjJXT8e+IDnEaIThmeP3/Qp4hSlI5BSdkTEkrqwfM5r8Tup7DxoSKJBatzL
n9vJ0aMUWK9Ia9Ted50N0zYb0fcCut8T4GX6QG8VLGbEUk5DV1HwWGAuDdKpTIBkUpxNozg4s5rZ
+JljzwFUDiIyiFpdZEAEBa05pgDHpfVXAA5r39MmL+jUttlCQJVfac3AIztxrcxnY6eHvKV9UJY8
3WAuVL+wJ6Ar6dAGiZXBOsu6HdX1JlAVNqAfKyZRS0pjN3i8CBRRacFo5HEwEsP0U5GQ0CHioRiq
KmDC+OJk1ivercY2Vw10bMCZ8cF+TFtd2w6l5gTMYb87JoFilui7oLcwIqUbbwteKYGpEBZ5PDdv
KHSnfLMgfUgIGnXAJpmA+dbTfKh6uduxVNxQ8LK+zsrM2HEP6oOoIOBQakMe6SLWImSUUK+LM3ZZ
lAWOC174PidkisZ87siscYyLtBY+pOcISmnsuVcsz09Tp7wkGLGfKnzcuCovLlCGErsczWMIIIsg
MT0SqmKioTIAFJD2nIToAy4jXjXQMdKh6wKem7Wa8OINcvRAk67ZYsyAiEjwGGiqH0bbBqCciOLp
O4EfLT8Mij19EqjSneu0BN7UweuGdHu9U/0ROYtxLfJeihuOX5zSlUgVM4bLgZHGenSyT43zdD78
Wfv+HB4dXblqqzHko/B9UNr7OP/eWnJyzYAUONg0b2K9x4pQZI8mv1oD/i0GJjaiKhP8MsjaSYE1
6MX1uKBacehpAHeqDH6phufnaNHErLqEDpcZOyENITcrt3I8vMdJfDPld5XxxPVfeOBAqftPE9Lz
Y2jVUUG7HWaJhdCNJNpKfLg8BEBbkNlED5dcN8rLiXY4kMWhslH+jyvf9Fo8QdYYChYXG+wreKKh
XIjmktPd1Na4NBwlKdBxQaNq2BnwwOfXQl+K11Ep/tOEdMKbjqB00LHigJKHHTbcHnduY5o+14Ep
pT3ycAhUHhCeJOA+rPrr1B7yC2vEJa4nnCKySVx/0ug3JwV/yGQhK183VA2qjCAGZBC2HuuBRUgD
25HTo41/cOMxdHqz8z0XqalYcz7MOTn7kaMRSamFwaQmg3XQyQBm1De3XbMCMFxcfAgGAPGD8r0q
I3AdkWZDCr4IsHI+t7j/7HKn6tnKwiwv/Z9G5HSSqNWpwQ0LrJqWasBWaBC2RlR7fvWXjQAwNSPT
cBClk1jwDlmIkhYoRAn/VgW72PnvL14f7s/vS8cwieM2qdAtdkAykhTbwd3EYd9dar/idI/MSD5L
NeK+7AiG0eXf42Rveb+fH8Z7PPvblvpzHDLXUpGWfT02CqC3cXnF8jhMzSmajOQ+r7XQGrLIifXL
NFadQJ+GiNooP5hldP5HLO+6n79B8gWO0bVdXMXIqNS3Nk2AMnvo0aNw3sjihgBtNnoDUA8Ha+ep
w4kJusZGuwDoKEZRBXlfw+IrJhbHcWRCuiHNLNXhmnlxUFFLGAbUNJxL+Lh/0Yq0s6EUJtpKYCBe
Xwe8yAPBvC0ZNv/adEn7WyejFesUzY3WFM7t9snK+Vx0zkdzJW1sb+JtE4P5H9IFj6mHYNm89MrP
KV05PytmZHxh4ebw7A6GAQWpm6HU/Ykkvql/H4wVuMXK9pLx8SgjK3VvYjzciLEaDIAx5eX8kqxs
L0s/3cEsRp9SU2EsXKsikSLJxRlon9yPdg/OHsGz0bcDTb05jDk1k8NMrvdNgb7362kifqZ/Bh34
+aEsL8tPG/NsHsWSdtq3RjzVxUHotp+014riBCQbI7NfC/OX1+WnJenYs9Ym1Ugxmnh6SlTlsZ1Q
Qjs/mDUT82CPBgPCID4qHUyU49QDh1vdt6Vzcd7GfBzkpPPxokjHsdBGL4MmMuojufNA+MFw+mgw
n1DMFcwMvIQGRr9C8TJ/8pxJ6YQqRZXWPTjlDkiGXuVeF1rIGKiVG3pK/hDbAKyVWrw7P8zlLY5m
Y6DJwdIv4xPGbqr0huBWteOo08Fuvv2wltzb7v5pQTpEaPxhzajBezZ5NPygfNMOv+DZIBhpgn0L
LRrveOfjAvpeqQ5PkGrbuMx8nd14RURA+nJ+rpbOEECWLki+QFb2rlWrghayZxcuRoKqfwfS2RYC
4+W4r9hKW9bS/j42JO292lTazqpsXAXqnjtNUIwfZhXFohxbkLbaMNpIwJaw4FmXw4jM/S+4tKPv
ywWPmKvgjtLx/dZ5UfVHo77iYuWALp2WYxNSDKOjuwgN5A78TLkROepvtbdvcHF2yhOS/EHd/Ti/
+ouLAmg+wDVzt5zcCjSh5i4cYEsOQjxanY3EzkcJheY10ZGe9sCOCoZDKczwRKtAmS8vD4UGET5r
K+gzFWnYed+Lci02W5w8YJLQGoSOcM2Wrpy+19w0sfAy152rpAkt5ivPZGs86/qvbOUjQ/OsHrlq
gyUVxAdhyOU+As1his6vyuJAIIs11z8g2yEDkYAqQFqttPMD9A3C2CDIwR6K4jtKB4HSX3yc2Xxe
I/RqoicVWEVAFk+HA8xVqpWFN7f9+RV5cLKVTbb0yDn+vnSzpbltsLiYA3MgLpQAsSaae9L6tkpX
5m3J7x8bkjab2fVQwLQwkJKNfknuVaXwS7qCMVgzMi/e0eLrzPUUEA+jh2bkD0I0N9loBdqqZPDS
VY2kA/jS0c6NZl1pUWK9VLXayIEyGJNNCnhQ+QPdpmjXKX3qIYVtFdGYrolFLF4GR0allaLo7Ob6
XA+zvQMd83AkYQVdFQu0Y+d3+OIkuroJElKwZb1jmeWeJ2Ix7/BWu7Ea5Eq3rFs5pItjgfwAtHs8
UDzIJXyQLpRtpaJbswCEIfb2vG59lt+67ufzQ5kPuxzgoEHkTzvSfvDsBCFnie5ApMkf0zXmt+Wv
2xr4U1BmReHldLepZIxBt9rh67W2H8zxs+KOK2+OxbUAocZ/mpAWvWfOpNW0RSLlq04/WcDd2ytL
sWZBOpeqGGtrqmAhJXe5dRDd3v1wB9jswxCPAQgNFQ3onJzOE5RlmFkqaCIU3nc1+dKLLWsff2Wh
f5qYl+ro4Gd9XsaKhr7yXkN597kSK1mzpRMPOgATcjMAr+HZdPp9haqZ7RIE52Or7uymB2mQh6Lh
l9H6vewfaH1jdb/yfD42Kc0aKvhKm4Bq7cBIvRdtGtpQyxtc7ZIPawJtS3sA0SygrjiPoK2VgjMC
yW3hOBOCM5Rvx/rZaAyUl8KPLxG6KcEFgd4aOE7JiGs0o92UmEI3Lu/Uyt4RF+R4v2ADoCTgxUEV
ZsoRjU26Ls3iOjukIEberqLFlw48OPXAQQa9BDRZSQe+zaHr2qKIcbC8z1Z3q68c9qXPz6kr8D/M
wrdyaCFyF73TBc5Jk/n54KdrsI2170vORBmqLMkIvKGVbUAKB5jrx2YfRPEgPEZCwXOgYgEagdND
gihSa6jdt9cUmAbH/V4KGp23IN8bsgXpTBjJ0LsaWOmv0/5CrW5s74HvU2t73sgbv9bxrQEreGwh
tMMigNVJLlwMijd6Rs/a67rXbvWKbMaYfNaMYpulzzn55NLkkHlzCUC7VJQvlvEEmDL1O6hLr/yQ
ecLkH4JGPtRpNKB40O98OqEZA1BicNzuOq69u1z1ntsi7lDjBgqmS5MtxOV2g2mC6oBsnVr9blDQ
TlmT3a2kcmTnN88HCEnASQ62OYiUSbPuNl6NyiZ+hkbEBoQpW9GYNGzH/mGogKgxUwAUXchg+8bk
rvG9vGXVTucABLemB45uzZw1A6RXF4E6kgWuWH49oddmC9Gy/NJpims+QSzAYfFWsZUvFSnd62ps
LuPE+sYN8WoS/kMbugdBUOhlXvxJdVkOHfZcvYm1lm844HFRPPb34GfSQ3D4F0CYTyFnyo5aE4ig
gDBypkvDm25wnQVOE4cZ9GQBZSi2nQ2hnHiAKMLoXdVTWQLW4Ly6BmDPQkvCjnlJ4BK2mSpry9Ao
IFLU8JqabNQEiBwdV4Xafcp1hwYK+lOJ1q2JEsjHfKaPmSOeWWfVe8865XXxZLhTxq+bLzm5NMgf
SaN/fxn+C3ktD3/MffO3/8B/v5TVyBmhrfSff/v2WnBW/Mf8b/78O6f/4m/X7IWXTfl7K/+tk3+E
D//TcPjcPp/8B1AyrB3vulc+3r82Xda+GcBPnP/m/+8f/tvr21c+j9XrX397Kbuinb9GWFn89s8/
2v34629zyeTfjz//zz+7ec7xz/7+P//+v//x3/7x3//xX//+v/7+f//+f/7xP+R/+/rctPiK5f1l
JhQE/dkfwnr4av/69iea/hdcGLj3HHV28PMFW5QAjPz1NwX/Zu4wwSaH2wSb81zGasru7c9M4y/z
a3lOMqGLbK6i/vafv/JknX6u278VCDdLVrTNX3+TXq6o9TmQF0PvDMgy0AJpzPvmKEYieem0Hu31
vXML5FYBQCgaeL+WVVisvfUkh/HOkuS3JjRKpI4l9H3qAnuiRoRdovV6QjbxhtdXivnBPNk7e9LF
BiwgUTMD9lrn1q/dncjCGLiWo0X/53QeT59097wZQVkJ0QuCJORk1NPpq0wzsZR61PYgbgmT7Jue
v3At2dJy7ZqeZ+fI4/1hCHJwCDSx6MCvnBrKHc4gAUv0fdG4u5pVgTtjmtYeLwtWAK2EvIsDqvJZ
LfnUSiYA6i3z0tyTQfSfW3DIBpnKnDDNmtVekfcDgikHvmhWGXuHF3cGnhQk4+a+7nU3AKfGFKLO
Ha+E6Avrg+cqEiJ4soJz0Ja2t0BzKngmDXNf9DULDWF97kiPZibgNa7BZmmubIe3y1daJjSQgtcP
HHKzFrA0gcIlALtB8noP4ZlOD5TcyR/KvtSQc2JQtMFsGuhOYRYXzHd7oV6mKeHPHc+HNGxKr7Ei
9KzEqCaYE88C4VTOc5f0iDY0q1UomHmS5HM5tFPADDX5nda8Z1D/0MUTYY7eHcTYexdJlaZWlKKr
ea34Lctpzbtw1rMCc6ELgBy82un+6JpeNQHKNPcGU2nUavUNellJSBXXvFBB2D7Eym1udt+quJ0u
s0Zp/Bqc7itZ3TeggDTJqBTAn4J6BmL0cgQE4bjabgUmWTcULdQH1QdW5TpxR1ypyL0oah1ZVesX
nrqjwHqtrPHSJCCKw0TMz1cd/3M6CWbpqHFrQCPATKsyACnceFdo9w1vpshs22zPoMgCcEIdItOw
A/jNuAUx7Bod5sKvQK0E0DvcBHie4ZF2+itaVwdvKeusva4Bq2h3RXwByuwnIZL0gul6H42Zml4D
pdKh7aytIi1m2kUzZGuUrVJgASJkAKgQg6lzcA+KJ9xvxxdIZXiN0bulcgVhFns7es7wabLA83fe
z75fc5jBIwuuCa1VoKWRwk0DLO1Go3fKFUCCTjxdDk71w0uVyYdac0ATQMeQTE6w3dg1+XTe9tII
8XLEJQk34iGIOh0hoJYzNHFSruZntpb5vb2Scn/npOax/TRgSpfIOIHvLtV75UrX7/LxEqDlztup
ayRis+s5OTVQCIOoFt5iJnhb4XhPh1FmjgaSJM+7aoWhBRqzPpkK3zBwNoVJEqcXxM0++DKb98aJ
SWlvNC7neZM63pVzm9VPmv7gpg+N8XB+ed7dWZIRaWf0KSUCmUnviqjf+uLZ0nZ9tvLWWVigWWwK
ZHKWhsmTOS5Uw25SxWR0ryjT3IEbABEbDOROGGJzfjALe+3EkrRIPRD8mj5Ruu+0eFNa7rYD08l5
Ewv7YI5E0Z2IuA9JK8mH167Qh7xO6L6vOroVE7q1UkDNC2JfpXEFlVTK1nSsl0aFyx7E/dBDm7kI
TreeyMaurasWJgnf1mP/xG1nJWO5ZkLaaoKTsS5rmECSH29OhxNw/qyFlO9C2BlQhp8PHwSqcCQ1
TsehTXHHq7ijexzUmIhLV9mOuM5bbIPCm8WVWtcIz6/W0tZzQEsOUSqgP9G5c2qyU8daR08E3RP9
WkXPM3YdqNNZ80Eww3xU4bz/tCNvca3yEkdYPd3bKd+ilUeAagzppvODeffYmI0grgQb9sy2IitC
q1nMmSVgRLu1i6hEwmLMbkUybt3cV+q1YGxxtY6sSRs9BwJ9YuVI9znJtzpSBBpXf+SgpSvRRhMn
ms+bKoCuWnR+kG83r+RoT0YpxYAaGu6VNIZdTu/Vut02wFCQ+rJK0O+gfxX1GKYELBkor7KuC/L0
imavhF4ABR0w5VvPr3P20gsTkKX2mqCvoS+jxE4h/ZtuG8MC9L8NCxcKmcoF4eMveLrjFZJqI63q
1G6eqXRf9XSjIabAFIaDYvhW/nx+mpbc0LElaWP3Vmt3AN3SPe3uQIx0U0/0B+GPhIEMC6ia4Lw1
md//j/0NjWbQX9nAN8m4UAFir96ZDLoXqDJP7gWSFF7zDTTcaCnvngzhfiZ4kA41eu/CHBoJ2V1S
FT7lY1iC+bkrLhMBTv8xMJx4bjohaAA5/wsXrjFouP78gdLMx0lHVY4+sX1XZt5GRYB50w0qDUz0
i63s0CVfOXMdgRAauQU0qp/6FLTK2VrVaXSPlg8edkhN+B20SnfnB7TkuY6tSMdgFDaNW2vAMWDP
DVJ1vfKtHc3LXP9gfv9taV0UECCoB3UtW47Hk6yxUjyO6T5VP9OqDIU+/cLa/LSAV5A8YcnUc4Gh
tMhhpx73XX73K3GMg7WYIUQoJeiGtCpdCbY/Dg7EfazdkdEA7UQdKMYH2Wr/mCzIR6APHCSW0Hg+
HUrJqsKo2hguGFtfEV+q6VtfrSDIlrYyJKtnGTVQD4FY+tSGbpeqzRKb7pPiGmnHIG22ibWmoPP+
AYTL5NiKNF+GMWGENWX7QS9UP29NPYQSAd1NManQQKZf20b1tWIQsCbWk9W0oCQy+LByPS95seMf
IW3ywUIqGvzrdA+JdsWvM9MLxwEcFgyMG5BDIJFaflRb7I8lhJQglEqQagDx2un0xmyEZHqHJdzl
kJIT5eC7kxmY+u1aR/LiCT4yJIU71mB3HJx4cEmi8xUDqjF7gktqGvuVWVwzJIXwoOmxLDG4dF96
n1oBahIXFArGpQtltvM+aXFngmhcfXur4ml4OnW421DDQSJlXygPJHEiPj4obC0AWBzNTIUASTYs
kIxj6PTa6LmSsH2i/+6QCR2hN56bhWZLVy41uSb1x06ALuYbDEgHxfLpcIauUBzeMLYXhu3XYxu6
oCDqr4vvKRici+JiCNTER01aBfuCB3DVyrItzCYofSCSADUOVMXkjvW0B72MM8wD9R5a44Hi/bXm
Spbe/Sc2pK2hc7UtBgs2bFPZIgp2Lu2RRdWmHbOLsW62SvZDcfWVbbJwQQLKBV+sIcWCrIPkWjro
QyNQJQyoh/4uqa0QXTNrAOXFyUMY/AYTAV+MtBVjp2uVpsjZPu6sDZ7GipFGPK5XtsjiSI6sSL6i
s5WkRUM726N/0+8c9LMiS3f+TC2ZQBYK7fizKhvurtNNWNbod1W9lu0n97or+IZAEua8hYUDhYcq
sus28sRoipH2gCfAV9cW4Jjm6hemX/dDeU/1a0PNVhKLS0sC16BDP2um9pYdKzPihma1hf1sv5r5
vdI/tCAPOj+WhUcJii0/bUhHtmxQ/Ugyk+1NOnWXJDXqoCvNaouU/mVeOY+J16R34LW465N07fm1
Nj5pHttJrZUOhGP7xoUcyJfEempX+4rmb0iPn5PxSbthcpk2DADA7pWrRrO31gXkKCfhx2i/MF7z
sUbj9dYE6wKeXk6+NrlLG+V4cucJOCpmtbrRd7Q32D7tMqgsQlfskeWq76Uv5xdx0Q7CZ2A+wLCJ
tOqpHbPqQKRALQRRX+3huReRWX9W1ftfMIJCD/TcEGGgxn5qpBxMOzHnS9FwLsx0ywLNucrWtsTi
SI6MSDNmF5pCjcnBhTh6fWQ17N7m+ug3PDUCNphr9HnL5rz/R9qZ7catJN36iQhwHm7JGjSUZMvb
8nRDyLbMeZ759OejG/92VYooYvsADXSjBTgqk5GRkREr1iJ34e6l9ymYg7tByiqVwGotpBtBuTPb
u7TKdwsf1/XdW0nM6BBA14JS+FJ0EsIrCIiqq8GYnWoFlg7lSYX2zIy6nT7WbtZtzOauXcQX1oQw
q0y+X3Ux1lAosz5nUg1/3hNj9zSYwua+i4Hpjs9DQfi19kEC2/mke9fXuxpX6KLJAOrRURFLU3AG
JAyeEiPHgHoBg9AmLBKD7cIlqO9qxYEXp9IAM0BefSz8stlw1tXQcmZeCC1OpSot8kwce2diSNxC
ZPB5swwrDi0u+Q51sEXLiAgKtaTwUecstCW5q5cA3bqS9K7qI7z0Ic6+RFxvTv3ZelaKW7KiHf20
jUfNSu0KoTiZESn6iABUBdftZJOiWNhFp08TDIUhmLi0D70iQfRUO2jWX7zTLswtJ+kslBVxHGRp
jTl5TF3Dekrr1zn+dN1n1j7a+ZKEx0ugSyNsYdgo+7uieIk6+EM2dm3tGJ6bECKlLYUhUpeLiZ2u
PuTqvpJu7OkVDcfrS1nNE4EM83VABUFxKuyX7yu9Zk/4fxN2HinxgiYPSvjWO+lnF5YnOZ99uGBu
UVHaAOitm2ZiAq9YsiDRNGyPmlIsV3pWBtqtOWeouw/duIuUEoYdOe2h4K7qI/U95aTVzXA0MyA4
G+tfDph47/KuoROILPMy+37pL7GURnBNyKxffSrMqTgkXbWbe+1nFtUPGh8AIYnbpWyolfI+lY79
cBvl8ka3fdWhzn6EUNOT27oOIn0ZglQenLqGFuhps1m2eg51HWFbWFjpYwkxwDaapE/bggSqVhIv
9x3z1oDIdt+ls3GblB1z/tN0Lxul/uP6Fq+6MoC33wo8CMQJ97E56BkcSxhuy1S+U3r9GCPj59m5
2UPbYti7qBqnjRqayKr3v4jHmAePEKI6MNnLz9qVUx+nXUVYN6SHrnpO+htV2xdte1AkGFUnr7M/
+TAiRUrKgLa8779eX/SyqDduZegUTQEpwe4vuNXQ2n5n9ssrJfYfrFbf0Z7aOLqrTnNmQnAaaG1M
sx54osjFp7mEXEp+0Mwtcr1Vr/ljRCx71WHISFWIESkrv5Cdxsk/o9W5WRM99dGPNN3wlbU8B+e0
mc9aiKTF7GP2fb2enJI1ZXfzxGRbeke1OdzSOVp1SaRaUeIBX0RP79I7emW2K4ap8Q4kF4BxeZbx
LTXyHXO7m+dudUkgYE1kb5a6oeCJShrXUzpiKx5thIZUry1+leq0N4atULbqEPCto9gCxAScyeWq
nCGF0bQhlBfop43+TzRv1O5gG/dz6nu3jl16NNsiWN500/PJsMy8PwzTz+uOv/Ujlr+f3b95a3GZ
KBy8OH4J68hro7s5+n7dxqpTUiVaigAA8BTBRmaXoQyEIzohN+4a9s0Yw38MR3d4sEooyzasra/o
jzXBWQI/mY2q5p0OnW5V17usgaEufLq+pNV4cbYkMaXIIUOIUr5dq1ae6X8Lyr86yWcWhIhkacCb
ioZNyzsmXz8EyDKH4XxI+9FzPtXz1ojq74/wJgKe2RPCUwdVaj36PTW22PfU8V2SVG7cvCui26UV
1EV35VgkriF/iI2M4QIYZorWBRI9JFuQn429FYNKYiooSMDAdgrT2IutJ9/f4plZdRGGvIDZALBi
fOnS6SEddUIrnYiSUfer6az5FgWxL/moFRs502owOTMkeH41VFCMmGzqmLwoQOTTnJQ6A4yNxNV1
h9yyJHi94tc6GDks5bNxU6nFHa0bYA67vHi5bmj165wtSfB8O8+7UmsHAsYcDG5kviZRveX7W99H
8P1Jz4ai7rAxW89ZqMHp+11Jsv31hWwZERwejLClhTJuZvNREv8XiIO/u0yQGqR6TF6B6OClo8mx
3mT6iKNlSnoc8tmVEMyUx1O7JUS7vpg/hoTPrwV56OgBO2ZV5n2mvdqTvZdqe8PJVu9hm9wb6CyS
AyJ1RtkOVjGpJN9jYFiguDSEolSlcGPFQBg+Uu7tQNmaBFtf2R+bwlkt0gr4qIHNrn+RlWmPx5Vj
uZGbrd5QoByBOMOohIb55Xcq5SDkZT/zqih+Janmmv2NHr32slcj45jLt//d8xAs+Q19NxkrEbwi
b+MudtBSPJlhLh+rQtJ3pR8PxyYp0g1Tv5swYlingcjgFuU75AKFik3TJXWng4kEkoRmBGyINpdW
Ao9qWByL8ui0h+UROSTNPulh95qfDKv7p+30u0ZuvUSSEyQVpuP19a/FKsRhGL9fxOoARV/utmr3
DJEn/CZ0HHekckr+K28laCP31+2shSrGmID70KIFzygciiGeyna00/iUBh+m4BdNsOv//prXnP/7
QiiMQ4ZobCmLT0UOssd0NSVxk+BzOXVezQWZb822rL7AwXYDz2RAi06BYDBMDL2a22VBcCMd6irR
D3NioocwQsgSlGriNqkTIBWROMzLj9mXyQGje33Ra+dxwbcBDaPsCK/u5cfTrKQtDJNFK8EnNZA9
WmGS+em6jbUPZzLFiGwQND3MGl7aQOGia2e1iE95mj03vPZd4GHlXwQzQrLJdC5zbmCLL41UUTUx
HZ3Hp6pBIq+Tw96TQQPt+rL80ZSojKaOucWdsuYxtGRNqLwXhRqx4UZduJ7kYopPk/wQNM+9kXpJ
8VXxMy/LHian2Fji8i3Ew28tyG2V1wxjm0INIUodehRhF5/s2PpUaq7afY3VmzG/iUb/PRJdvD83
vGPVosm0nq4BIeWpdrmphSZHqZSa8alv9uQ8hZ3zbkHqpdADSqaWG1Tjl8rYEj74rT18uVDoaJh8
YOKAXiZNrUuzjVFmZTgGNCp+WAc93VXZPfou3Xf/lQoNDMnOeKqmoz54TCL0yd1sNl4IvCXYLMe/
9Vx+CG+6RaGd/RbLU8hJZmkZVOHJmSDg3ilbpI8rpWEMMB4Dg5DKs1sXvHYK5UqzVHCSycCTo412
841U++9NxAhk43kYIdItvaGuPE3yHyeIU66fzLcOjHk6kxDn0j7UxJGEqrRMaL2b8MRd4wZJjeqw
6fZK7bX7Vv9KX3HD3tuMgxEw8gjit0I5WpyeT6E2q5n6Ck8VxDxR/60pR68ffkCZG2bxxrW0Zgva
VEBDdMOZShNOS1pKWVgEwEC0vtyr2T/zR1TogUK7mf6f64fIZyuLDh+j1FC8CxeT04VWmBQkAJL+
K0FM0EnvlCTayGneHkXk14ie4LlVQo0Y3zIFghvEOniiRrRHsudqjD3nZTJfpPxV/ewMGy/iFc/A
nEHpjFt96StfHsE6U0ejYaDyVAwpXRFpp/mfdf+gJrd24ZBQ/bzuiGsH4cKeemlPApES5fDXnxQz
PZQ+UtulcZuG1tFW+k8auOFg/DW336TbNIJe4/uG9eWYCQHnwrpwDOvQZhh7omwihdKNZUO1O/sH
3yrvmugOov4HpzP2TWnf+EN7UOViV/aGxxtg43SsJAR846VBxKwSdGKOkBAwoGMXxlJZMZ3xVkXd
Spe/TfEnuJ+PTYrUlvZ1gmq817buzrdJAIcSXi4q00tbWBz/8jMEp5wiJcxBoms7vUsLhz73lguv
FCWA0QN2XAYSqC+KPky5NjKmFLT7PP2Uj6G8K9HrTfTQC3XFnTL32bg1j3N/k0tu0Ww0O1fCAWGW
4rsFhhuHXhz+rDK2BIhqCiKqVtYP9JPcNP5Y169O/D6Of2x40xJZBG+6MCXkVLbV6bY0YKoaXuLp
tTAeo6xwzeCDNR918w7C+qL4vGFzOR9XbIpVFn22lJJmCuc1adzmMURBqriP/eP4va0/LFoH/Ed3
qKAdNwyvLZYWElUXip48soV9Dfya7R45OmF60vtXuXpJXhtZQ4a58+z2o24Hh0zaeuy/fXKATmT0
l0/JhCSPgcuP6RdK3U0j72No7ZfCrm87DOTOnppvhMGVFvmlJSF3tZNmVoOljpahyswUo9R8zmuo
/BGQc5iZ9Qop9Sb5PizD96qaHUPngz+N/xngw29YcEpMonBOf4eNM9cdoR+O5WW1vQT7cC0NJVSt
AERMLS68jc+5Fgp4kyyD3QR/xm0ud3bymznMlClilLbwdK29Sct3aGIa1k2l64mr258Unelay99Z
erZfuoRqmpzCeN7Xqv98/cesXHms+89vEfbeRIlC6wr6cjklwxJWa995SazaNU3LnbvMjRGo26xu
b23A8vezzXYYy1qe88RgJXl24I8ccutgD69/sTSHVrmuQbnFq+XSSlOidzylDsd1Vm5q+6h1zq5t
zZ2t168xeh+65sVIs183upLN8jSivcPkF6mm2PEt8r4z5VCh9pIyJtGXOoqCGsIl162snc1zK8Il
phZSYFcDxRdVSo9tqN501ZOG4sImDmDVkELgZjKZ7rkogZyNRt/5nYR7UEhb5CvKY2FYv3QO4EFp
Ansjy1vdPZJlfXkLmNR7Lj9ZOxvorhc6U1QTCJn5aSq2WIVWF7RMHpIeG28Fz5OuAUkpEcOzyvE0
4wH90b0U3G1WF9fyDJhY/hhafsiZj3eThELKYkgJjZOVhfsqVL147G/pEuyUBuHNaB4PshP/oOzw
9S/c48y24B6jZgR1u9zD5nwTzwf4jcoidpVg2nDD1c/Fu4qSFH3gN/RJdsmsoG8wOUM+5TGso2X/
kT2RJjeD8rT7ILtYsn5LuOa1tB5SRkWYfFDzHU1Sn0zZVL6kbXSAiQVFp42rdi0yMS2CviUYeswJ
kUlLq4T/m8mBuN1PJpDYm/a/d1KWJf0xITjGJGl9zBhndJraD3E/7poAQthN6Y9VPz+zIriAZuSy
igQWc5W/CpZgWU+Mc8zly3VHW/4VMSM6X4uQmJQkuzAOsJZRrd0EcfRqvE/GxzHuvDLeX7e1tSLB
FTInpyEMrPzUlc2DHU93Rfg6Vp8RZvjwF4bgUaHKCmZI/v2MOj+5SDgpLXztp0qednr1SZm0h0be
jUG9kQisOtuZIeGCAsZVG8Hy3GyUktxcWV6AjvHNz6stUdDV78R8KjAoZ5kUFW75OisVJ0/4TvAC
eJN2l9Al/IjSL0JNRfjr+vYt3/yNT5zZEo6QAnB0nGNwIZbezO+G3JeP2WS/ay3ltW6s6Jhn03dT
nv+jguH/IgWsNzbxiFqrWLlWEHjUww4QgiW3xR6xpEXc0v8n1w1G/8N4/JvQ51COgLqMmpKI+Wtm
edIrA3OpRa3VKBIue0b4Nnx+zUOoXNu8VVFQ539cXiJz7ZdWWab/g/pxhlvtaTuKbxkRDlaU2FmP
RiY9DuWuRQGhcB7MYosfZO2qWAYnqPRRwiExulyJX1Zg8x1qHY2lVf8oPeJqhhQXGw/Qld6NDqj3
jxnB+eKg09spH7l1Hae4yeNKA2uXfkOjLTukqRODKlamXVDP3X50OnPvq4m8630p3OWmae77Ocnc
ITW1GyWMHJLfObiDOmZzdGXJY8Qzcv4zhTsAhWrzfyAgVOQKcwA10O7HAKIKzbix9bvOv9ecxOO1
127WuNa/NqAtDQZSRsSEHVIqP3WciI5Ws2fQ2p4O+fP1878Wa6jU/WtAWJtmQGQTzVSZSHjugRja
+1rP95bRZ5R3wnf6HB2vG1xNtZb8FMY31KXJRi59a5ho2QUT2bBRls6+7KRilw3oykv5gHaYijBO
1QW5l9s86sq2KL/WRrFVZV7dViIBWRc6TESFy9+QxoOJcLjK7aR8Y3bSiWGTTr5fX+haZKVaz3gm
IGPoY4UzlAcwgah+QhPQ2snqXQWTr8TLP/8GYiFoNnAYv6uPb3z0zJqwqwqk1XIOB/MpUuUDWtLy
NJEpT080gfbIjRyk+lumTSRl3d5Wm9vrS10NF6gOalRj4TawhaU6SlSGuU5MyvtjbXvj34RvvtW/
/76wOL+fOBsS//7oZztFLdwZlunrS1jC5pv9OzMheIQ0zhIk39wQejUcEjU6qMp9M6G/KX8stE/G
6G4mr6sn78zi8vezxKU1hljSZhYV6z/SUbLRL012MD7tmil8jZXD9fWtevyZNeFuymRJtYcZb4wB
L89V/W65NLqg/ovCDHf6Qk1IVYajdbkoX7F7Of49vZC8VPH3OL77m4kQbg2KwvBGMiHBHMGlDS6G
pKsnQhaCg7TgPub2rmo+jlusE6tHipcSgPClDEzicGmnA0aRhijmndK4u2+Lwouzj7MJYLc1EZzU
XVsboFMIKVFE3XHK7K3i8Nono5BH91Yj8EPge2lfMSvUbgde84b6KwXpRBOlw/R1v1iJUvzrfCqy
FvpqYjTWtCyS8wIjdU9LTWtQ7TumsbajaLErwsId8o1YsXLQMMhbbaGM1qm9XK4K2Mhk+QpdaSBw
XuzH73TUP2MVGsHJ+WQY0V0n37XWVtt2Ob7C8QbpylQ+gHr4d8WEppbMuurMKj7VDrU705Q+NlHy
0EqVv8tla0sgbeXLEayAtAMIhbdE1BIq9GRM9TH5jctIaVGWysNgb9RhV8LHhQ1V2Mc4ZwjAj+NT
S4Ny0v27xJqgNn0Yuk91ZO/+wkuWPgVsaTRDxC6lP5DDaUEfn/T5dx8/a93K0JGw9eX0UMjDi1QF
Be978/W63dWNPLMrXCytbiNuLJXxSWo9PXiQ7Zdmi1BkzQTLMgklFC7evEQK3liyk6Jm7wz2Q+Cj
d58/9eMGFHrlguRFAOfZIvTAxJywjsbsO9kJMGKpoHReC+hhr2/Umn8zXMDAK+TSDkn7pTeMSmMw
IGnFpyVLhKIhOpggMHP/w3Uza053bka4JRsth2WXccZTlEJfkx5U+1a9iepsp8dfrltai0vnloTb
kbJbpdUTC7Kmg4Qkm5vK8pfRqGj2KW5u71Ptv480oolwtoVCYMp1ugiyrMcnzXkxrAcz2vcVIpJb
/ExbC1vi49m171hT25AtxqdAudUHmJOk4rQUe5JPSVW7aVlvxNtV//6zLLFVEvea0Vq+hn/PdGkt
v/GaheOxy35d/2Br1yX7RyORwSXKcSIQb04MJ8klNA77HISWlX1FNuBWHurHuGh/VP2hl1/rVyOk
JDgX8haxy+qugmxY5JTojzhCNKwRCPcbTQKpZgPya8p8Zyo5Y/hx6pboTFczHE4/ri94y6RQD4Jo
y5+HDJODorxLO3KRHHLGGCaPprnV03IfBsVfxPwFv/F/qxTCCHydedmrSXJKzNgrQzM41BlC6cWg
SG4dpjfZ0CcbJlfdh2xueajDZSP2FcsZwth6ARGr6b6jzR5TnmzMjUbCqhFmsJfhKGZ8RW60UWpK
BlVow+jdC5jNsHvebFuufi2encv8E4RJ5vL3s2OXlmEMKS4vvmhQvWRiuEz+7pe8OoE1quhZb8Tj
9dNwZk845omEdGleYa+M4qegGty5vLPnByU69Gqzl33VzbTbJP1abr2vV/fyj2FxrM6RKhkiB42C
tXKLAPzRNO09zf/3151/3QrQwuXK5LwJ22m3md9Eown2hno4+uB1WkM9dbxuZO3WhKpRXiaVuDrF
wXno+6yozTCCtNQpqdP7XvdfrptYW8cCqKPYCu0JDNqXbmGq4UDVBRMJGPkpf9GdZ1j5/sLGIi2G
KO9CmSe8V3IjKzojish42zuJSb9sqt2Y6vt1K2sZAHjjf60olyuxgx6uGjMgztdPuTbvR3jslezO
kIyNC+X3qKCYS59bEmKtOaY+bOMtF2UY1LdSitLrCJDspu3CcV9HZb0LtNZ6kiUYFSs9M9/HavrU
DMNXa7BCVwrm8VgoQeSWul3swimqXHnuZncMZWiVa/uzbQaM2RdM1jda4NxWccR8X5SGR2tsu1ML
dB/qTh5CfdBssaysugP57QKTp98vYkb8UoOKhvrzaY5jz0rbPZk7Ij3u9U/1Gz30ZgcZr+X9ujD5
i0RnKGfyHguAOSPVAdz5ztEmz9azZQ7E3E9q/Kym/6j6gnoG5VU/IQ71SYkrrzffa/n3Lg5381Dc
NsMjvMiZ/QSo/iCrz4GkekhTtemjFMEWhFMfrv/stXKttiSxkBTTKienuHSxLIZhQg7Jxs3yPh6y
p6gH3TsXt0YY7+RpPk1x+NBmYMTzKnTcPoRGueiOVdO4hRXtUDS4myJ171eTvBFtVz/b2Q8TTnGi
mXHZGEC2zW70xrh0o7tG92+uL3/LyPL3sxvEGWNHSzUw200aedKnanzN7Y3qyWrAYzIZtPZCVyQO
TFbVVOEvNbnh+CFGaEKWN8LdapA4MyCsIWyqZpIiDAzpDupT3EtV/0mCT9d3au2VgL79v8tYfsXZ
ThVxX+RNzGN7tG/z/m4Y7+B0SB/jdsMh1+70czvCG6FG9hBnIhCpxqMl7UbQ1xCC1pJD3+AnHnh9
Vb/j9JtTC352gR1xAMSv0802sgcVXkYqpKmzN1jMz44ZgKcPTbOLa+WeR34vbT0Ylkzhmlnhmy3K
V8U8UDCpw70NjaVOQuuW8+gpoeU2muOZo+J2SrWFrV/9imfLFb5iNER2mixFDM1/J4N8YmEKA3GG
s6/JqK/v7aotJqyXIR461GLBZGqYNJkMvmRv3aVt4ruJwlR+2t80fkTBd4v+d9myN1t6Zk64wWLL
iHq9xkGd4IW+EkQDz0W2ceuvZoAMQkBtCLYTrQchA3TqTDeKkdkE1R9NTynDu9n2lPnFZ+I6g8Ul
aI9lJn2CNDev4+e/2c9/bYv3WD5XWT8O2B7S9/7U3LR644EEckv71Yn+ptp1tlBVyDzCXqqL0mLm
Q+IVxLMkLY4dsNmnPJmzv8DlotEBl9Iy8USnVbiCdCUs6mKgEHVfGpWnljAOy+NGL2XVGc9sCLfJ
3MEumA0KgV7u3La1vSl7Met4N0BLT7vv+pdadcUzY8vfz2Ilx2EqINKOT5lVflakaO8b1k/ZMXfX
zawHL6af4VSBZUAW5WbNrgrasGYkrdRqdzLSd6Vv3JfZXV8Ut1IyP5b5Xel42fcNs8u3f3PSmA81
UbmVeSoIJ23s5NzKZsxWfrMrYsvLymc4ttr+I3JlrtYXrkYL8DhXW5i71auULgEFZt6VjJNd7qtE
AhPPqGygqpBZSEmN4+3gy83x+vq2rAjL8xXmnGt1sQJfLYpP5bTzE8LXdSurPgISZKFJRbtA7CSC
+uzSsebiseCs7fbOQjY9b/Til2j+5kOd2RD8UK+YbshGHilaHKpLbd7w5lTmkptCb2Qm6f9zScLl
0lJnM82GJWn+nT28KLsk2Rp5XV8RRFp0mqnumssxPztZSTcaoTZhQkbORPtlQFTWfozz7C9cYCnE
g6ejp23ZgqNNpm5Fw8BdkiIxxntoCvX9f//85xYEJ1ODWEtUteG1YP0oGhAP/ruq2sxu1lwZxCgo
KjAycC8L15UUjVIqDVz3dXPHJPIY7Ow4QQQz2um8xiZvTB+U7EaS60MefMjyx9yvN3xiLe4y4kZz
CBpSiHKWX3j2waZk7lF54YPpODgM9vCPdfq+M41dHpm72Uie/2Jfz+yJLp86rdNm2JMy+5bZdU/r
ygepmDbeDSvUP4suKnqSCKsopI3C+78K0ijNRh4OXV/uauvBGSa3rO4oqsEE2EOkGNpuxvsNuV9p
hJ78Y7elPbCsRDzc579A8NEolss+n/gFdv6pq43DnDmeHW9x8q560Nk6BT8tkigZrRYrpnGILNeW
N+7lrVUId79WzjUwg2Uf60em/7kjB1Smr/vE+hrApEGbYVDkEHywV3vJSFqeuLavfQ8D0/bCUpl3
142sL+SPEcHxYlgZcn8ZzKUgFFXqnW38aP18w+22jAgRNjGaXBvmJceNyhs/sHflqNxsIs5XrfxG
iUHPCB/C8kQ7O7N2X8WFLZP7FWYF60cHhV7TQ245S1J2uL5rq+GBofpFuAP4ui0co1JBzjCIMRUq
5t76Ik2JOxY3xhDs9b/aOwBXOPMizydS+qZhYVDWmpcetezlwbcFdt5kG0XvtftpQXX9nxHhUGp6
a3B5kfk5amS6yjygNjdM1kHTsxxuMG0Lkbu6fwZdSKATQJ9EBrDIsmvkwGRc25QUCpBt7DFBEx4k
Jal3uaPTMomGbKMysza4rDEp/a9V4VrRw6yc25r209zUd2oze6YiHycFaqsi38+9c2tN/U590Xvn
MEbOT6ZDHi0jOJnx+zmJ7zTpaUErLYwy151p1W+ZgaXfAP5UEevXQAEqdXZs0m6qb4l1rPXAs+mY
/v9ZERZvpE0zGZXDjSbz1qNT6jyb01aVfNWPwBn81qZkDFYwMgS5nJHpJqdCtXewP/oy1GvO5M1b
Ktnre/Z/hhAtuzzrfsFk0iRJ8e9aedLrd7LVuogM/k10/Hc9wFIuzfCIlOOmZz2lM+7UwLkx9WSX
blIMrxWPFnjG/7aNYfNLM3oTSwvwBXYEXz3QkH3P2LwTR17XPiwDg8x8/MX1Ba0kfA+wFTDKKlxf
mZ/EspRw3kP5cfygZKzpL9zt3IJweZXDEFazTNgKh3/C+XXqH7poq3a95gRMjyyCefC60O693Da1
KBMbsmuS0Ty+CQv9hjnr2Ag3fGDt44DNZNqaxH0hd7i0IklWE6CBnJyiZnLhod4nIADoZihS7knV
7MbxxsdZC47GomK5zOJahr4s++we05j21Wa/TZj/6SI37yb/ZzBHlmdXve2VDtICqq/8TUQG1/Vb
Ml1HiVHwCH9MHbsfsuSk61/K/MBlekRwOvSiujxeD0Sr+3lmSfAMY8jrMQ/q5OT3w2GZQQ39Q233
0FcQ85xqCG5kbcsb123y/GISjQF9kQSnrwa10OYhOXUVmGkas8WxbLX0dnYSNKmSUd7zeN9HSWxu
VNFXax3Q1vxrWYiIU+GPZQ696GmqJ0Z8lQBE8fTQdQrSgh7osNBVUXKq4+8guzfuu7XjQXKy1DAh
hmJw/dKP8pTRWLUwElQOks9jPk23+pR8iSYz2MgeVhfJ3B1i0PBTgnkQF1mFdpFGZKraUO4Ln5Q7
9PqkOBjfG82878tP2eDsGvvndUdaOydnVkUKCXXy7T7TSV0L5SFs7/NSAmn8z4gQNdqv102t3Wvn
poR7IBtUyDCXLkIGZKQB0laheR0FNAWfrxv6LXYqPo/OLQlXgcSa5GRBZ9WFm0fpvooAGI3ZKwC3
xKdCZfWHREYJfaIP6Q9fuuwYj3fF8DIX/eOwdVSXo/jmx4CjgfYAfhVgD5ce1FlBZoUFpVuzLnfo
W41Zebi+3jUfRWnkXwvCxka0xiCTwQKco7susfZs7ObDYN0/mQOkTUiu+WaISfYtcspoJIcOjWPK
RHohM0xEzun7uwEhgUIbVbftunsp3RrZXnXSM9PCIbRrJSr8mZdCnR4U4ncwuk5WQx7feoO5Sc2z
fJC3H+zPQoW7yrYyg1SevDp0nsGveibq8G2ToF2oysdGPw4jhJaO/K6NpY37ftVVGLakc6rBqP4G
IOzHlhoYC7QreLH9X0GwcTBWT+DZvy+EmDJClSapQcShf1PW9TsrPxphsYcdemMh64YWKctFvpwU
6dLn4ylxxnSi4q6rxX5MZwTrlOOcHyTw+Nd9f9U1yMBgjFrY4kS8h6HHZJYL+q7NZG9p5KK+vY8a
e19pxq7eGgFZPWln1gRHDLUmoUHJBkrOg2+D/IBL3/x2fUVvohfylYt2FHSFqkOJ3RC+Ukdjrg+q
xn70nS+0eOBR3fUgMu28fjCmDFxB4jrxfdZ64XvNyb3Sv5mQD2gHyIU3kijRH3//Et5UTAAz/vZm
hL8PlCwqUe99HObZtfK7dJPTYwlN52ftfxYWSjOFfOmN4F0YaEVpNob92CKoau2cG6l9UoyHuPGS
6qk0dbdq7qN6ozQufkXR6OJTZ7nh0EVN5ee6/ejkHw3n+2D6CIVuxOQ3RcLfRkgbNDpbpL36srdn
RmrV6Eu7kOzHQI6rnW0CiOkjAwXFUg6PeetbHuP88WEm13K1pJUOppNZ93Lc2U+mJVE/KJ0tMIx4
Vn7/JN5fi0yqhfa6kOo3apXDscTnbKUHpTr67yXjPmUMf4v8WkwUFzuUYeGB5+1P2ibsb9NWsQ7T
n/2YZI0LvmSnJvddcwO7RTAHbjh8vH5g1j7nuTlhWZNSQOlRa/ajHT206ksZPRjR1tT41pKEM+lI
8NfPE0titLqF6cYuD0oNPV21t05xv7u+IDF6/t4/cJMKAxw8zcSapa22adLphfOY9RKN84/aMnEg
fUG+bCMje0NJJVoS4pk+lIzO5rnz2Kjl59T4EE2pm9f6sfEP1tDcQ4NlVS9N5yK0Cd3l9VWuxjnw
2XQnwBaDMhbSFqXQ0F+NKudRPerzMUnep9aH3O88TX2XKNBBVrdG96F17krtoxSghP2sJYnb3Vz/
FWt7vUQ4HolAdGimXh5TfdK1qDEa57EfEq/tAm82ckQkyUrtjcbw2ukzmfwxlluR9F6wlBdq1Mbw
OD8uXApUxKaMZnR8CyO8PXy6vqi1E/HH1JtyZx638ej0gf+YyXcALlwAdlZjb32/t2eCwKZSTmUE
x0SKTTjmhR/FkxTjPFH6D0pseeoZ3RelYYIZpffhNrVdJbodsm+WBJlPtXf8G787Fuwy/GMbWcDb
r4jAB7U/mf/iJhGRPOkAtK83OTFpKX8tlEUrVkMY0RoOqdZsaWa/yYS5kgmh1H3I1EBSi1xicqVE
LULMfEnF8FqwO/Vxtm4MC8eJSm8CvOfqW72Yt58Um+Sk8u8xK1VU9BsSpqHGNvYf27Zyg/bQqaE3
vLvuNusLOzMipG1Nq05yZIf+Y5P+iuMPziHP3ek4m7f1/EPS5F1Omn/d5IoPoVywVBRohb+lZYOm
Y5J9NLYeQ+1DrPpfi8h8rAP92Ic/0/zUSBsBb20Xl6+GfgFjrTQDLk97r5chMLfYeZTTO0Rd76Cg
rOKN7GJ1F8+NCEG10azZrrXQedSNbq9oiCXcNJbjQnZ3zOOn0fls+j8nqdw482/gSYtXqtwX5sJx
S9VL+HhMvdkN4E3nccgfCzW+851qp/WRW992XeHW1mEIGeYNImAvGxfwG9I70bSwrQ7gYceWauex
Tgp3TJ6feAkqN+Mu7Fw/PuY7+6fTpq7dHyzYfowt629zyGXhjI0a4FjBdgtxyNIju0vDZb+VvHPz
4TXuDs2Dpt7kM7fZ7Cmyp/GUapBive68moq7XGavDnkU/BM6E+Hc1Mvfz3I80yjbGkpH57GN3A8f
Q09xC++H5TFAupM8emZufyPtA/cbLOre6EXesf6wm+6d3eDm3nTjJVtP17XTdP57BBeIq0zrg+X3
mM/GQKc98FRIFYbMVdSverFxc6qrq6fWifgMg1YkuperD6KmK0y75TDZw96PKLFHxrGSvwy+c6jr
0LPrg68TrBTbq32wz5M7ag/WOCduZjTeFO3k7ifoAyuVQH4DhDha0fvrH2jxuzffh6PIS2pRnxbp
s+jUJYEZzs4j7BLvQykMXGSQPly38fZaxwd45jILwJT0m1H5QknbZpi4DJxUdptKYqEfmqJ3q9se
KZbrtt4035aDxlANbWwKSTa8r5dbjthMYQeBwUFrEG9mHqTmpm2pxRZuo+Zu3JWuJr2T0SSURldS
R8824Uyfn8Ix2Te2BbfdxwDRm+u/auXypWQJyRvFdkabRc41Pa1DIDM+16F2MI17v/c95f9x9mXL
jePKtl+ECM7DK0nNFuXZZb8wqsouggRnguPX30Xfc/aWIB4xqjq6X9oRSgJIJHJcS9lFNV9Y/ZIc
4Z43SlWPpQQHijQaEofZ1qbKXkPstlQ7WBI0XbOzax1VVJdjdB37Q7/SbYcD85C66cIzMaubZ7sm
uIORnKeFjTZZ32jZT4uyyOl5/XL7ZGaforOjEbO7YKjX2FhgJaBYCzrX1jYh9Obltxl7YXOP2vRt
ecpkYK4unDW1ckIjptmvy53TzVhK5CENfOaQJ8m1HfqMkp9bO8+73uGO5pgbjNo7d+beb/2nz9vS
524ieuxxGw005QBD+FI4BrS1sNQh3ASPTgbfD4UfNXuTasWhf1s6nS7iuSzB0vIacFFtmsEd6zam
9lGmD6W+UBCYM+Zw9yYsJRgw1AQulxPVQRKgnSnwaf9kKqAUQ1N4fwjUnazujaWTm7RNPDgdTaSI
x5B8QtH5UphRZjItxhoA3Kl0B+cEszKmB6TgLyPC1KWl3Cnd72qJT2pBqNgAwiMeFcZQBH4zoBhY
0q1hHyoJkZ+dOXxENXUwbZcqdMnpnJUL6i90caPoCfC8y8WCbqnIWVUFPqgP97zABXfGwQ1kr97r
S/HlnMeJbon/yBIeyWnAM40lbGyY/SnYs6V9lmTBksze8nMZkz07s1eY3AuJFmM9ulE76V7ZVStN
dfrhI2ZHoJbm4VK7/UzeAOp/tirBFKsYB7NzBRKNoD+1/KgBElzCZDUoP8P8sRgec+kAVqS7vkvX
aKdd8DxmcmuTeLApohEFOJWSoK15ahTjkEK8FcfTYNRqSH8V8k81fLCLJzQ12lx1JNVJ2J4Nqpf9
w4t/Jv37OM62exzjZOgKHvgd2m5KdBLpvbk1Oy89Ik5eePPmXgmAAOBfFdVszGpdHm0M7CYmhwj7
EurFpkc3t03m7E0AfYw+MVeApkOoTQ0wBHqjw4xF8OZck9deH+mmm7fBpm1X/Q+OMRFdXhA6k/jB
8U0//c03AK/pclF1V4IqLpWhPRF4FtIN0ryMbPvRS9BzrZU/uLUuUDQPP4CDbqwBAFyWbw0Q+2+v
/Qr3+NuGn32GoMSSlJsM1LF4rBoVbS9OYzyNxSpcDWt903tl7qJUKCsEKWivJws6NGfcMRgDHntd
syZPTtgCKwL4cATjPsSAuHwH3pSjAqoFQ7cgYM0xgLmw1rmHGfh3QMaafGHgpVzKi6mZxR2aFH1d
MtzeSF9abQcEVi0w3Dy744AlBGoYRqjZqjB1R9J2WfMPzxlifLiIGAefEHAuvyArBnTLjDD2hi65
cry2i01hHILSU5Q7awnhbc7qngsT3k4LDfadLk/Cxpeuw8jlkYd0aU8VfLH4Zp4Lmf5+ZgeAZDKE
KYFph7sRgLaPKR+J2viV/BaBHkVGD0ZKC8lpunEN+IKsT5bu0dyhQnmwn5gqQR+lYAaDRq0TmpqB
HyN3mWjuGJaejvAqB9BakB54u26SX1ZxzCJ7CwAsk7ze1qo563EmX3y/Y+QhZDMxAp9Uq6RGsNkn
jyWgwteF3j5JCP6jpW7e2TtraeB3hw6hVUJ0MAcpjkmr2Lg3nbFJma8rv8fqrQoOUp5sAtCl5K3p
scSV+a8yjFfgFD4a9mLmelIf8eTh48J1ANY+MgCCAVO4xAupTwnMZr+yhyfa7Cw0MQ0WCIV54eZ9
65g1ZqXV2M9z+en2rn/PmQnSURNAjyNQKVXgNAtvAmC/yho2nfhAbfk5rvs1QA+QbsEBlK7ts421
i1aAo1e6deaW26W4Zc7bAAwYQGkwhoMa9dV0WNOBg17RyKT2RsI8Gq1T7bFdsZPNnBaQjgtB/P8h
UMMLiDQLOFUEW9kDCD5hiUL82pRcXpKV3Dpo/2lRXLKCjVn8kezOVRdv18whY53/FStEgXIKFHic
HvHz5KmX75WGrRkGRMEgL4PMhfQu/Nbaq2i0ZFcmS3h1vsAWAJwK+livktmAvsRYdtHgzVci5FSc
tHMA7MwtBw3S/NBoimMsdfVOCnstEvCJQHlDuV4MnSJctd6qIHIgpWMDmB2zNWqoH5qc7m5r78zD
B9wRzNBMsEkYphSMJs+bzogJHt02t3YWshRWdEhTawveDFdW38xusUwxY6UgEcOFMjoBkbQXzrGI
+xolewVmmqAMgsLS0K1o4PTGLrJSdwweFLl1B5KsZExPN2blmkBy15DBgVftxcqPLHxSwhd1yQOY
86EnxExkoQEoNoEdXz4fNNQjRc1i4rcJfYdW6xn+u4tVGC7EfHLmAK1wE9YbJe1WZb5EWDldGvHE
z6UL56DLYdjUDSW+GYwpAG4yp9N9o3DKVgdG3FIL8OypY2gPGH+YHDQUwWBGSaV0VllAWr+OaQy1
TpvtoEZwM4D4CiwXB1n5pbBoxncGyOs0xgWIGCTMhNAr4w1pcJ7EV6Ihwlw8+O1OYA/Mg1MWAJ24
scEsiLwZsGfr/KCUpyw95P3CEzm7cMDiwa3CgIMplm1U1iWA78+I3xsbq+Rrs4w8EyVj3OZK/VRQ
Mrp9vWYcHwzHWejPnEZqMexwqVS1MZKkR8bHL5gheXaBAk5E0JzfmvkinOKcnQIfioEWH9xjpJku
ZfFeCkIW1pCFXIULXd4SKvU79OOgWSXJj6GNCXOW5Pq+y0GCgymPpYd4dnenrh/EELjiYjqUDDQZ
GioRP4Dm2gmyBhQlq0NjD4A1eqfJ2+3NnX2JIA1A0ApwX1D2vFzxiEEvAJbiNOv0EGCYrv4Domud
66cMQ186cxB+S0vVxrmLei5TOFEGNJ1GlSETDW/GCATdVdM6ffJrCeBobi+BpgQ7BAccJyqsrava
lhPdJn5lBO9Zma+LRIu9anSSjzp2NR4ulGzn5KEYjso7Ys+JMulyL3MmK03KcHaN6cY82pBTvZEb
xZXK5z7d3j64OUtwLkswtSyKpCCf9KTrRydqSiSbFu7d3AN6LkEwpyVYyTNeDMR/pVxZGW4dkRWJ
l7pQ5p4yNEvgtUCCE5k64cYZFeCzUxuul1Eax97ahv2zFeyKkjmyXOIBWS2Rhs8uC21oGrisUGBT
BYG6lgMaG00LfjbaXkxslwetn6jSRqLr20c0Z7hQUMcwGNIcGFsV1K9s5ELJUjh5hf7aGXeZ+YMG
f26LmH1xz2UIV6lMoI0VErd+AGrjYFW/ohvXZC62MHNML1K/7C9rqSS3sC4Rvau3eBKMLWTawHxt
/lj2qWjfF9Y1Z4jP1iWaQUMlSKQYUG8VNkhKDjIAjlRfCrbIF1df4dtY/e0wPlInFsbOJvIEDNpg
Dvby8mLAgEeNJYUnM+kkb1T1wRlBs+0uLGxu85CkxYQ8EgZoPJ7+fhZhp1GghBVAxf3WKx3qosLo
RI65KlbvL4XL1tJ2SeKcvp8LnP5+JrCsA/DyqWhpKTN7k4Jxx/7VVrLLZfvhH5Y2sUNKJrLu6AkS
dtAqKLesyECpFpMLzGDraPxZ7nPTz7oIDtGeVUdqr0c8MpitA+4hBuje0/Fx4SvmHpfzrxBunZ5T
eyTURAtW+tWEx2DPf1T2C8IPN857B5Dx0poYXp/7feQGyh2+hDR3IzrMb3/H3LajoRxwrRMbI2CY
L7c9kXTDwHRA4AN/1ykY+kDjYzkCcYrxBTs9lzqeetf/V5T47BjhaKWJNaLFZQhXluZE6EvYZ0a8
jUv91NkYXVQeWSY5vSUfde2xahZ6bOaeImOqjuHsDeOqWaGecK2yDPFPLR0HQgHwu2ANZo4UF3Pq
Mpt6zPDAXu5la5i5aY1ZeKqBN6VEIQwC3jz2QUuEdPWiEzhzdJisBr4VMEjQCCAG50kBGqpGTegp
/aPtR4+ckp21T1fs2D/mkRM8hTvLi51CWd/WmEkjLsIXA37P1BEFUiwb7r2gMeEASOuyNekpQd1U
9aauA612NO7oAEQx12W34K0syPv2DM8NwzBmHQfK70mOsmNlf1Dw8JLhZNevmEn1qmxfxfe3V3h1
jlgheBy1CVUOnCqacDUbmYd5F2jhqa0xwJJp26rbJOyhtLWXgHi3ZV0d4iQLfUPoikKrNyDhLnUm
LYv/kYUuLLTKgOAdrYkm2Sz2jCwJEgy61adNGGPe8NQE9yXA1gMEYDxVnJI9/8OKEG5BIac+ZJGw
3kKGqkLEEJ76VvVAb4qu+ft4tHe58uu2oGuDMu0drgBGw1DPQLx5uXdJLIU06yg9GalfdfEEGOsh
yeFpab7v1eiQJOhtU5zWIC50RMo/Ftc6p5vnXyBsqoQcXd70jJ7Qf9EHbEfafW1EO+APeqxmbpuA
YiH8ur3suYMEWBMojtH2hKKC4L2balEnqp3Sk4Tgkmc/tK50jWC3WNucl2NOXLEIMa8I8No6ANRm
P/GWJFsp/OLI+eXsGRSUt5czd9kQnv9HjGA04zJsqcEhpg2HVQF4Sp3pTscArVxKKwi8Le06joTO
IGydEthAk0dZ71JnirLQU0RhEMcHV4YNe4+jzgmoH1rtSn8ZyA8Wy96C0Kt85iRU19H6iPwbGleV
S6EYXSx5MsBS5yttQ7aY8r2jO1r76sZYKq1Ntkm0zkA2Qooej8KUIb8UVRa87anc0RPRMKVyF+Ii
HIPohSgbuqSI31PWV7Im3QAO1tSSKxxdSHSrHXhLT4cfH4DPW51OsnOync/1+rRbr1PntD45j6vH
Xeg4j4+xt/56DtGlB3fSe/5a3T9/3PtvX9xpnTt/cPa+++6v7kfXp6vPPw+v9u7hMLhb02mc/Z3s
vm+fHj635u7BfXpwV/uFA5rVwbOFCAY/yQsER9NCQl+750611QC6seD+TBt/a7OEZ5OpYwSIrh4y
whi+j9EYcPTCJafg24m6FoOnGX47GsRFjOkaXLoVCxu8lmD/MvKfrRZhQBjdd8NvIu1HLXKVtN+A
sxx5ubLb8rHCkN3gSuy5Mh6zBnTwJHfaTvXQ87W5fQ0mY3jr0wTVxAgM+q1IBcO1l73s50LOcXZ/
ATWDcFn7BiC+VHyD9EkUyyM9sexgsMShxYKhmhOASTdMkk4OHl7sSwFNx7S2y23crESHaS9hquhQ
/S25BrwADO5MBQjwzMJHFay7kTO0twcWnLpH5153lQUtnNOPi98X8zFBhHwen37fjF2Q8TpWJq9M
fkLBwDG3X4X5bMkAL3klaeIDnrzXvGJwWLGT5D80AVf7v7SKCksWrGPLG720Bmxsi3Hok1Xo8k4N
uqXRvqtIfZKCPLiE9WlTMfzy+GibtRGKXHiqMU6qAGBH3VJwAaoPKnNAH+sCTPq2ul+3KAsShQxO
B2SuRA4gcfyNdmTn2fKef53umcvc2v1BnNBBmOfw/dvd+6p3V5+Wu3d+btUlXs/vBL9w7S4WLly7
zho5o2pATyq7k6wegYnijEhkTvWmMjHQG37UhthLzMYxG+sgq3TTc3S4Hoj1yeXc1YdfhfJOw+eu
PyloTom9Rk++2ZFhJWCBFpzvmQfs4nOFaxanXdeGBoGClgerkLwYrYSNVCHH/JYnJUia89Xtc5ox
/hcCJz/oLL5gaVhLqYb9QYnvntqBV0sHO6AeyRdUcMZZhCANKBWA+kD/ifACqF2tRLRh0WmQ3ssW
LZmZp8oDrpSXqoZr6u/6+OP20q5r9pMKQt8B6woOWZClXK5NM6osrgBtcFKrH7IFyy7zFhVGZQOG
VJcE9o6gf9wm/c6IXjRCANhyPypoDOq67e0vmTGeGPMCoZk0FYUssXBeR5VU5yHW3psy9dCoGjh6
WixhBM0e5ZkUQXd4Jg0Zr8Po1MYfwLzVNw195dmqrp5ur2buJMF1h83FHAs4tgV/IWoQk/BmiE98
xJSXn4f7oM3A5dD+ylKK+Xh7dBH33JY5dy/OZQraExhBRFICmTb8R0y9rrRV2BxzqruJsTB7PCcK
HbaYzZMt9LyLQ1ZGCRz5DujcJwz5t8Ma0O3o1Cy1+4AfyWJaaNZMAvAMdUKUddBjICysbVvZDhoO
aam0Ihp12niqDXbPpNgEITDjQaZVtk5lPBC6LtFjAfiawY6e+xhb3nV+2X51RP2d/tLuQGhU9T8V
yymjtwaFxh7OTwzIK2NryncR38XKR6wt8XvOKR2aBLFfE5IPqo2XdywyALhPgK1xAvXjBoUwNLIZ
6V0qly5fquDP3SKQcU607ipwOM3pU85MVcAjlhA7iU9K9IkEc7yUpp/TawMlW3QIfqfJhN+vy2gA
8QyOwoZjStpxF4/HMgGdpeWgJ7HjHSaplvAKpjspPk9IJ2HaHvVpODzCuwyCuybIxzY+ZQZGhtQW
eER7JEYXbs/szp1JEd5iDRERakIdds6IbSfl1icy9WzhJZndvjMhwkuLTcvA5t3EgPj+06dH3fbk
7FWyttRgjpW/x0vT1zMROnDhQSqLdCba/kUULLlTB7hz2Do59IDxlYCpwNRakH8uAVXNqfi5IGFh
vNdrSVcgSDGfJL1eySbe/1Nk1utM826buVlRKENNIN9IoYq9ipgS7iMy1rhNvPKU9tFuUOglrl29
xuTrtqjrsT1k3FBYw8bJ6PdB+vvyOknMNnODIVYC8sd9OmRbq5IcJJEeAjasWDB6qu7oo2uRlyha
6uOeOTvIBkkgxvVx3cQsmZZoXUIUyG7Vx6LYZrqjwaQbm9tLnNnNCymCbTLCntjI5NNTY8m5U6Dz
FHxjap84/Wg8Mm13W9oVqcWUwpyWo6GWjeE0kYmatJYmN0UWnfSuGze9XBZOSNpgJ5uA9lfkQfOS
gfE1NcxgjVmqDHXNPH8dOoSavTQghZA1aCUEm7onJebg5kXWrEIpSf7+noJRGmUAWOsp0hJMTm2E
cgCnGI6YHW5qYF4gwf7JNVCvpBgKVwNPrvmHVss/b2/PjKUD1OQ09ID0HTJP4mGQ2Cw0YNeeur54
Zix9ykzJUdUlf3YuxQVc94nwfGryAgrwpVrrSh3y2GTJCQjFA8g07dJpxrhy9NAnaCdQeAjXD+hM
oNKBD1qQhd2dWSbweXGb0J0CXRDfw1ZV1BSQ+cmpijOH9a7xPgJ06vZWXteTAWZ3LmRS/LOXkI2m
SbjdJCfg/5aDAzZ34mR+Wjrxz9yr35Q1XVjVzE2CQEy7YupS01AeuBQYS1kUBJiMOVWVxVZQFulY
AxUKzXMZ/WHKdXkfaqm5sExRKBKV6EPEbC3gjeBsipV5akhBGgEA49QpLTp6N2bo62hHKw1zE6sL
+ZOrbPokDMMyBiwvWAHQZHq5QpVQY+QqhIXSe9H0a7S5OgqA5QcA3Vgn2/Ra+b2pvC6VnMCUXWYs
lOdEvZnk64aN2GDqNkUa51J+bwR2n1VBclIDoItnP3o0jDD9X4RMOCw4Rh01HuEYU5RBbIbe8VOl
146hv/UVd0gUL5zb7FLOpAjvZQhMaFNiUXoaUMnpsH/5hOIxLNFtXoV305bhPzShT2EIjk/YMq2r
447LyYkxeV1bPXFo9oJRJ/D1yHtT3kh6tpNTa60R7lC79i0EnUuUKleDsd8fAW4TdBiCaQno3Jcf
IcsVaRsLW4peRsvjgdevVJe76IN3yP7p8/NPeurQ43HbAMzdDBsXAo7qBD4h1pJRYA1TK4Gy5Jw+
SuMeKU/oZ7CWk1UuLfX+zF4NoFkCRBNI1hj9Fa6GyRQqqdW0xPFUN4XXwtFC+m8qlydIT9Ss30V2
75SITsYy2Rb0Tzoulc9nVwwGdNxQUIMjU3W5zXqSBWUV0PQk4Q1xrU6RDiEcpRWYtrkTFDVYUPI+
2t7e5qt5IRzuhB+Py4InBRllQZOBCTEGnQWpOnBZSPCRj1ulz98TxbU7oHwY+6TzKvlRtX9Jeuo5
IBDC+CIeNX0hd3K1+qmgjjYoVLzgXKDecLl6qcmDhKJr9UGXQmldhbbpKpo3DmOITJXeYl4o/Vs+
CnTZTLTbKExN/GWozV6KJDolPVPt6CHnA/VqqshosFfGhXflWrcmMTKQDHCswP8Q+3m0aoLm0iAG
CC68++IFqKMHeZ1x0M4WwCvo3kp+oFHr27EflT5P+IJJvEoJfy/07AtEw4vWNr3jVvRgJICsSTwy
HFp2p2vFO8piTSs7qDMmcOBq5XeP6QYM+O6bArBnhsOVIwm2mLNRl75p2tzzqHBi7ALm57TtQOTD
ePvl5hcjac20wXl3qZzvojzuNiyR5b0aYFK7DCvVGeNaRnerzB3W6caRFTn3eB0pa6mK03uNWtPQ
LufdfuTy6NgsSFxS1CgD4+32ipS/Ul37RZoidUo7ileUIit2+/KILv6EVIPvn0D4ptkv8WQnzspk
MBJ+bOSgWWWaZHgtHiAAXsahB+bfRfd7ViA6w2CFMZMEvbncNH2klBBe8iNFHStLHy3+qMA5aqvH
tuods/2oOnlHsm4TvNW7jh4a/Res10hN9/bCvxNE56c3rRyAIEDlAFg5pieFDwntNrO6vOZHxZB2
obzn3ZuauZXXlNQNw2illbWjBwe7NZ0SbNRjex/SVXCfNL9CvV0X4THTjG1evWMIkeJ/hBjoaevT
8Aqw9U03LDwlV5Pz318LbnF8DEIWgApdblsfIXnHk54fkdvZ97ljN9ouUUxnSBoX+L4ha1y5/jIw
fYI88V7NxlXNdU9TvNTYdcU+rSpXT31a6242+pjzeNKHHuO4S12736GvuKsYWvju1IJfL5ICS1XF
JcVMmmNiAgjeqTq9eMjkupZcZaQNmqlCKUKEVRmJ7TShSQ/KkESBU/ZW40gRSt4WZmcBYKhVSvRc
FuindoxGs/ZxGfTZqkkr2Y9Zg2HPMogztEcRK/09xiH62IuwiX+XJfgBHNmqimOPeOKDskpCFhcU
e72nZdwa15nKVLQKjOkSKpvoT030VEgNTo73NwWRYP07FrA2sOzCZ8wGpFYCnlnjNUh0Y31bcSdL
d7XDSLDBqcAQEIY2LzVB0yLgXOlIc9aa5hSgS9PbP5n8wUGfUlV3YNi8LU581CbFAwMkBp1kMPLq
30/DWRAjj0NjhCbEoT8sKHEjvLUDnbot5GpNE/At8sEWthAxoYhoZ8j9yCWak2MYBcc0CaDl1d7U
xwMjR41xhGiB/HZb5JUdgkiUMGU4ucChQMx7uY10DNUKJWRyNOI9isu7jh97RKKR9nJbzuR8XBwX
5OBAppUBZhyIApdy5CZsWwYN9Znr/C1i8vQoo4diotqC8Uai4PK3m94uTWNAwEVGMIlb1bYq93pq
rdpiidNmRrkvJAn+c1oAULxOjNAfrdFVyCg5pOOfhFv3t3frStuEFQlmLqnLNkRpCnK0Brj5qldk
4UEPU8wex7+TaqleMb3Ql4czgRRg9AYc5goQ/oQ7OxQaM8MCG1jcwWk69oEHMBf9BSFIK//ttYXN
PhclODCtmqsNBdizT5Ng3z2q5Spojiz9gCMJL2VBua/v06UwwTMBgSTuNOIdf8yivTUiGACwZgGK
L+xo3tSjA9jUvz648+WJKVEjbEagv0Gilj5FDCUZK/BG4C1g2peGf27Lur66F6sTg7nWaIjGCjv0
JXSCRJ2rtXcZApphiUNvRukv1iQoYx/VZqslkDPm72hHcFmurOUlcO6rLBEu8YUUwRDBZ+8B4gAp
HXmLDOutDdLXLFAOynPyUGoeCaNHJcPQnT42XmcsgE5eW6dL4dPfz6z7mBe2WskBtNJ8sbuvIf3L
kOh7cVOnMWYJ4SF/x+Vnv2/kQdClIwl9cG/lbi/r0VNjKJ0bylWxbssi98umX0pbz50bUAzQRoH+
Tvkqt9imZBy6iFO/S6TOidFKv0/NIcPTLy2JmjMgyNJMTiQSNQgHLvfPMKoIwUdNfa6VMVkBDANe
Mzjb0GiMoO0+qdOwAqBlmfebEpyHq0AK2yXQwpnrMEVlJvqokGLBrP/lN6TgKFbDIWJ+2HXRDzWC
95E0QbeSe07coajqhcrrVe4WhwriVhv9ghgzQrFDWHRuJvbY25z5fZu5ihIAbBIZ1Kp3w6pbsZFt
4iBwGyPyFaC83b7687LRxYexEngKaHO6XGxZD5o+6jLzgaicvMY2QOYHtcwO+E4GyrpCBjiFTFal
TX5wueu8sszD7e1vmDGuCBeQ9ERy3kQvvbB8bhaxQnqV+bndlum6H0f9qW4rNB5ZNs1LVA40KXHV
rMwiL4gYXRoZmpOPZxJENvgMjHIK583NICNGNsa+NKhAm4/LZKM3dfsiKSGmXpAHOEiU8I1ppMrS
XM+MqmHaBkXkybMHgpfgcIBsZpBZ06Q+r+XwlAMybmPzKvCy3Fq3Vfm3TEdQtCmpgcsFMAVAngs7
PcSNUptVmfnhmAH+DGFznjZuCVOMgSZ5SbVmbCGGNsGFiPOZ5jenfT+zVVkrWVVHx9xXuOWZYeN0
ibELomjLlGMaji5wjDpiOY1suKlMThqK23WqHhpz6UmYOWALJRj8g0IVYjFhl1lNOdWMsvBLJLIK
EOsFNN/YzNoXVd+4cdw8KuCNva3UV3VG7PU3bAbgZiZQeTFZGU8ZiFppSr/KrW0b/iTlQ5m+mcHJ
lt0aLQp6zLfR8BQqbGHfZ6w1GvBNpNVBGoPcobDt1pBjzl3OSl/Wsj/cDFex3mGUNU7Wt1co6i66
mpDkUKd5UkT8YAS4PN5RsbO67U1wDsRPXPJU9SOO9ks8zOJ7cCkEtaVLIdOINy0IaMbA0ECqowow
RUBsxv0XmLS3RI2dpF9iSL5KsH/LBFIgRmw0FDTFiZ44yGjVqQFoEvvnTr8nauXZVeWgw2mtjrED
zODeoZVZrPRcNV3K3TQrV4WV1fsi/dtJre9vQURlT6lQ2GfBPAcklhmv8S0RXHY+Rsf8mwEErXqI
72+fp3hdRVHTeZ9d12LoGtYwcK3FAMyv0XxXy0tIVJMlPQ8PvkWALU5CAVwG7J1of+yCdkaPrgW1
PirU8gzQ0pXG6KKJF2nl19vrmRUGq4orryIv9X3MZ+uxraYlGDFg4GOlr72x51q1JmGzIWxnFc1S
Q5B4676XhiIvIEkR9+DuXe4eGg5azmxII+lDgCFXjCglo7pwtWePCL4RrjUgNgD6fymk6oqa6WbE
7lJOPvTYHO4lEzMht/dt7l5jng0vBWwHAOsFPaA0KnWmFugbxSMRp0cMoyB8CymKx0vDeXObZsJh
ntqe4V+IydLaHoMijsGqpe3lwM0+lugu5lTg/PcFU9ih25DEXcnuTNmTRnWTAdXNSoZ9ARC5LonX
tzdufjVgPrVQ58eqhNOxy6TVswa2qpcMJ80xExzbbpstYotNNk+8RfD8/yNHUDX0O4aEySBFSZI7
ltcOlbhr1m9lCJiPIF0jWef0xVfNlgzjrGIAcRYdBKjCw2G91L42SdKCU9iiDANPXe3S8o2mn8kY
e7f3cU7Lzf/KEVsZqpbkXA9hiDJUbKNTvVTVnz0n+AOoNKDbHkXMy3VYDOm3OgI3XikfC1at7GRP
7aURv1nVOxMy/f3M+rQUbL5KiavKMjCaf1I7eZIZ8Coasu+4tID19s2KdqUSZ9IERQdGRtc1w2Tr
hnUGTl+KQjcLXfm9qDdGrtwNo3VKpCcjGd2we6Bcc+u63BX2aqSKB+C/tHpImx3QlibnJHmUcnRf
m9zpS/3x9tnOvedTWRFYCvD2JUvYlgiTuEatYe/BXmCTD8UABg/yXp3pELKr1ZeQPdwWOHvYZwKF
nbE6+FpGw2DN4FZzu/BiDDhkw0LYP3vaZ1KEqwECarOPJEjhzVcWYmqbbSX7WUeDfdH9y+2YZlEw
gQUaHzHPqtIBWNMDzHNrBr9ttm3r/ve/bNl/JUz380x146BHcqYE+19X5KuiSmNPDQpghuhLPvKs
QTGQpkbf0FT0m87uTBBNayuqFXBG2vFHAOZQ1u078JHEC7fjqkNtepsRh/xHjnDhpTzqQp3gmQFX
bd92btYe+ugAWLdNUbWrIXGD5BdVXpoGKPH9we6KoxmHD7wAhQ6KOn1eL2zwrLacfY9wCaoScQo3
sMG9Z9J42+nmU05qdBIAf4pjgvwfjhMzRUjeoAv/KrvA2iowSJvjytmJA9r0qh0dVLBuC5mu0ZUB
mroa0SU1obILFyBTC7sbATV/p5vdj5JqD2B5Wefg4MtR/wOmqAnk0dsSr/J806kClw8hJkoOmDAQ
bvbIUPowWogMLRUDbNs23QcgIjEbVy8PRp57moZSXg2vxTXM99vC5zQXbhiK6P8fkFJYbt7ZQ0qS
DLLJPRnbnZ1z0K41biY1C3ng25KuAiBDIzWpJJyePJZ7mpG1VT10tn6PyGVBT5YkCe4LqCI5AFQh
yU74QbWHUxKi9R/5AQm09AuHN2eV/7t/yP1c3nwbjZARJQnoaUEZ0ZGPyrrvs5//cEbo88S49ASN
fiVDBgtkmuKWATJc0+ghrI8sL91krBcs8neCSFT+CQLsfyWpl6vRK0JCSUH7RD9YLigbbSc3Qb/j
EbDIybXxGXbDMemrjZ2m90OsuKmZPZhJfk8BFi2P0rYG5VPywmIUvUPMBsnmhnXvtBu3g1TbDnDW
d8g/jajCgu9xlJbcuvmLhPyTbgIb5bqi1mVhkjYRPj/rxpdYV50m2mByVLZAKaG7NQGZmK75qIMd
aMgdjMcs2OdZxUNFFHVROGRot7zcviZvig6FWVwmUDxv5Ngydm2eqq/qKCN7Qoq/pfb5NhwYPECL
JQoFQHu4lCcbRh9jahvKB3pxT5MaY80zZJi7olS2t3XwKr36LQuYrdMo1gRiJih6awzgoUd15S4P
7lvMtoymlbt5UjyB3mkvWcOLFVYrI2jXalrf35Y950ajKeQ/ogWt5JT3xVDKGBGQ7RyTZq3p9q2y
xLY6e5ORbUJd4Lt/Uzg8NCHE8PXA16sX5XSTG35cZkKe0xBkDNCxj5apCczl8sTGQII/kgdwbzO+
G81shzaELfKmACSVzQXkkbltQ+pOBhAocO4MVfB+cqbWpZkRBPIKezJBu6rk9d+2ik5acS5D0ECF
k8yg3bSesHaB4c5H4BUv+aSzmza5VhjnkjCuJgixylRJ9cSGVeL9Ogk/ClAN06hZx8CO/3tNA5z5
fyQJxzPYOAo9sCBJ/WOhc0Rq/9wWMKdk5wIEJStKDfO7IfYrkjZIxzksktxFF2ZpvwR/oqFmHJgm
VsHJUU2QJKqOQ7tWpGz9D4tBi4QB0LXJfxHk6F3OuVRgMXb1kKcJhvRfFsmDZ5X4TIbgnwShxYA8
ASXOyEtbRxhKW+pMnd0t09BxLCj3myKPX1vzpLJShjkxlq+qmm+4+lAyvgqNpSjhiu0KtwWxDqbf
kAUFgr0YrwPaKQQ8WAMTUwO1Q6Fw6AhhoF/VWxvtfkrIDuDek1yaVOT/kXZlO47jyvKLBGhfXrVZ
tmxXufbqF6G6u1oSte+ivv6E6pw7Y9OCheo7GAzQaIxTJJNJMjMywpaD9g0dUocuJbWv9ElsFzzI
mTVlMGudU7/vmBefxjimxo0joQ1e+XxfW8O4a9FaPegrT9jlCQBCH+Sf0N1E/LsMf5Cnzbqx48ie
RzU0LGSPhM8DePIlMGsEL5BoV8cdp/WAeZdWrCK/4JOBNyNxrSNsYRuijx7PCNw0AMNmBSRjTeh5
rUCWASSvbss5RiJaUvH87e1xYYQ5MWke6l8aw3uK1FYsUSfW0aOt8Ssn84L/yqheoDqjoKUS14vL
OU2jMYacaoYwD5mHLgeIfrQ5uLKUrc3akiUD4ndzRzbuNywWK4D4Vq1ysITvcCougkobxEw1XwFr
/O2pm7+ZuYeiLIsWIJTOgaVlI0uI3oeWa/GeRkY8tsVW3ml5X4DVpHlHMqyw+rgMndsml1zi3CQT
aIxSzVpFQDaCFmAdC+jDTGIarpLpLM6himIWEMvS3EF3uVpJLYT5JFCs1iAOaEuNOq/qvai7UxTw
8P/FkCCphCZ69P0ga3BpK6BgToYCCJLS9Ln1UuVpraa1EJxnKSN0vgIvi3caY0DI+7RT2jDdp5Ga
mzkYhKzRqNfexwsrc2GFcXA+LStwRcUp7kzu2I1mgrDZjsXK83TRClYFVfMZpMoWC5SqrgRhIuk+
EJBWnB6q+qC31cpNdj4RGb9WAA/4xwgzFDGN4gy9JjhrCm1wpiF55IdasaOZ1TmWi9RpuQ6sdxNZ
eUEuDw65bnAroXIsMzdoEnXd1BvIsvPCCPW8qnGKFhAIbU2qY8G7Mb5/7TDxHd3dYaz2mMS8JJ6R
v0TaYBrFaGn9StBbCBAwBJIohD6AHNmu+wGIgimu63QPiWAvyFoECfkopqLXc4IAuvu11vXFCZRm
RD+IL6AYyUQHyejqSKvzFGLxoouHsc11f5p0jTxkKb+Hfg2QYqtoEMSNnblRgc58EtMGwxrGEEFc
CM0W7aNawh8iITEpaPYH/edAtLewDax22kVq7yYkNZMnQ3C4pnzW87WRLy7p2ScxI1eMSAmQP0n3
Y+0A58AnuTefY30XrzxXFpf0X0MsZFUoep1SUBbu++B5DGRPaAakuworH92sW5OgXEoVgAwZ2GUo
I80XfiZ0RWLTYmrLdF9Qrn3pspRsq0GIrB59YhaXZflJL/XuIZfC3gGXKrF1QfyQB5mcqj433r4d
qAHOF6E+By1E1IuYbaNmQlqQCd4lKuITB2FZs9SgmZuE9m07V/1QuIDiMajx6DhDkyKgDpcngg52
lMngMMfBlA5zd2uHwKPkNVSHTzXgWjxpoIXSbXpZsgJ+Iyd/MhSBk8ckPY3RSixc2lJn38LiQqWp
T9IRguV70uBVB1hCNBZOka1cOZe86tyKcDliMHeIBc2xznzyCgIZAON7eSMp72tV8yWsxfnUsk0j
xZhFyM2DbgJK4wD21ZvPElKloimhBfVRK80usP8EK2F9aW+eD44J67LUZI2kI1zwpeRkqAJkpLEq
SDQBcbbiOfO9hD25vtinZngdwITMPLZENUKOx2r11UlrbNRMEZAmZSeQrdjYEffIaU4iWKR/XDG8
UCP+L+3V/wwzF6ZSGnCexgPmdQxcEFQOnTNBdGt01farIAgSBrOv0pWdsuicM9nW/6wyM1t2dRpG
EAfeF0QFlUhjBgHYWtbeQ4tWoJ0CpjQVKFEWrhw2GW16tFzu06mwQ+isG8MzN/zNDkChGxgniJwD
gHO5A/qm5mo1wZ7vhB+RVG8SvHQa0Lxw0AJYYwm8worNAQZSMCAmAKJKQFXv0hhaATOuR/PWXpc7
pxWFLVAyXji5rfpo8Ntg6J0QdPPVD9L+xYKpIMQGm+rcssaSOca4v4da3GT7oDwOIUpvkINJ14ws
BZPZwtxRMQNK5r8/K/MptZCpjWZk+1pTf3cD/9SUvTtm4lMJ/NYYr11Jr8whUM86r2DmEcDFyvJR
5AmJVJWEKOSVdxwvuEPToRPwEALb2dJuZQKvYgmMYVw4YcAqgjybfDk2nWsTPQ6GwQ9Erf9d8TVU
daIotJsSqkJmgoa4tZBytbNni+CSADU3LEPc7dJiHNb5UOiwSFWjwolUcJkJNtNm23L6i0rH3+XA
GbuJr3u0cQb5ey5pr7eDy9IEI5iBJX7eH3hEX37BkEMop+Wi0UevJhKwP3LwmKRGtTFKn0dl/7ax
hQlG+xvUvsHfhzOe1Q6teyUpw0QbfW08Sj1xElk5AAHjxbm68pS5PuZn1BPACcCl4ZV5lZhL8zBK
qAZT7Zu8Gw6cpVnxc/icHEBlfOR29XPxs/lJH749PhidGbfQ5Ia+mXm5zzaHxE1jVmv66FMA/OhQ
WAaYJkQOmt3RGiRlYSoRZWYC4a8GVfZhS6dG74qspf6Y9KZR7dI2MkvhkCcvt4c0+/zFoYd5nFnS
ZnoiJK1YuK2WFaoAqDH1RfIaVm9kLbF9XVSBAWAikeNAEpW/CpcGammZlOjUL+rYTYMIhCaxZYzq
nZ7mdgRqS3V65QzeGVR9c3toV0cPY5lx/SgqFI2qsAwVq8d4L/2+/fNLMzfr3OE2i3QRMgSXzqCJ
ZJA6Ac4QNIFgGnE12QMnr91KFvxABZYU5TYghK/Zx9tRiGvA2kcfrGJIRJXvYDTdVBHo42vkwW6P
6OrpDo4vMB+i3XHud0Sy+HJEaJ3Pp6oJqT/UHG9rlSrbscLFbhe1/QsndcTHH4O9WEtr0hILSzVn
2PFKARYPPfbMozCatJjSTBn9Mu3NCB3jcHWouNwe3qIRDSUptFviqsBmEXmJgx69GFGfTwKI0SsW
jIjiyn110cgsSj0TV2HlmJHkU6E0YDanPuTxbAHPHMjvlZA9vD2UhaiOBNtMpPslGspmpQoxlOuu
4qmfqr80zlVQYUvTHTgKLL1fg6TMfsxECOza+ckGAvwZmn/pFVGJ87Ql8eRLIudGVHntp2xHpT+E
Fy1RtIT6uTPWsMdLXi8pgLSiTAl8Dds5VaM+P9WiMfoRVKeDQ60/9AHSLMnKFl4yg1AOKj1U3JQr
YkMDACbsJA2LBbSNoGZAqNPy2JWaP6S5c3vJFsLFXKFESwPINREQmbOj4OW6Tupp8lU5zbcosLeP
RUW0759QM2k6epZxbGDNmDdMM6ZqQWSF+nHUgBgYvDSnGo00d32CYwRUDOI3W9wwDhTGwCOAnBvi
k8LYC8lYS1kkTz4KGBACviNl/7uvzVpLIDBfvdyewqWzBCn5ObkHtnYMkQlQDekMLZEj3h+S1ia1
EwmTkycAY0kvarNJI48SC3Wulc224CWwqgGdDq0JxCfGatuRhssIrIpd5jRG6kCYMa8+per7c4l2
c9D0zLzwOC2ZjUYnDekwteNxoAjg5qFE/lFAVcMt1UjfcKkMurApqFYOyYWYPxdUAIAGQGsWC7nc
3VRV4ibXxMmPx5PedG6Q+qBrMY1AwQM0MrPcu72GS5N5bo9xmBKveVnJpclXoN3pTIHTbsjaObYQ
HS/GJDJjougGDwo4Za9stfQEVkzHEDdqeijbNSHUhXD/Je+ngfYAKU22fycHr0he0Iz6QGRtuAb4
5Kx36iFY6TpcmDU8xhALZwDdDIS+HFE7Vm1O5ZL6dBSIGQf1aeQd0vV+W65VSZdMzdKbyBwiVgFh
dGkqS5I6zrOc+mCaT9rkmQORmqk0oq0ra3wZS5N3borZWIVGRdygYCpVHoREMHGuBNNKQFzwBSD/
UNBTQOcHqCNjA11mPN+SkfpqB25l+U7+1fVAVmhgzLBve/ZCgEdkR+kBgQI0TDLjdRlGEEEZA9fN
UjI5YFXF6fO2haX4h3cHcqh4gnwhKS/XhmsjURhlAYMJy1MR3wehB/qTkt/WQ+z0VWTG2i7hn25b
XVoltFch9sHvEHOZey58csqySMSRonAUVGyTJ0lJbEIi9fQXhsC8CFwbuESu9hKRiBQOGkYHdwih
fU7q1FIM4ty2sjyJ4Kj6ehXPeqCXk6irQ01VDutUFsSm3J8k+Bjc+C63um3PHcFxedveQoBF8Qan
JDxjPpUZc22I1J7GpZMPrIQd8oC9ZiaXgB5Q3NWU7iJpjd1xYQPDIJ4MOng30K3KGAz4YorSppx8
eVQA6y2K5zgC9CIAWsMtJ/HX7eFdsWPhBjC3X+vgzcW9AzYvp9MQw0jrxmbyq0oedtKsDzyi/mhp
CSjKcXdUTSqTyozrSPeTeJQ8iY/zOxXS6LUZU6P1k2zKV07sha2IIj4uQQBQQ4Cc7e8ShYmjYttO
fg4BVNxQIfaFdvvv8iJ/jXz2VIitzyVo5uhEIjoPw6qb/GHHn+jvYMVxltYRVzgQ6iizuiSb7mt5
HWQgxTD5AjH2qZZshyDl0SjSJltpLFY2+UKYREM1Lh4aUn9QoGY2OdchgqgaxYypI/juoYlLH7Ic
J0Az2d30c8Vn5uOKeVKcW2PrYEPdiXKW93DRnfZWvYyxmbu6Td/0ziq2qyJUCw+YuVlcxr+ILQig
lx4ajBVct8FE1lrrlyLvoQXRqwL1iXa/0vROCZ7RFnWQGlub7Kr0IWokDmSP5vbWCK1Mecj4iPdi
iFDcnoXF9YWmJ8CYOC4Q9C4/K5rUCS25cB9JepDFAxmIKU9Hkn1/sqHtjY4NHEtgDJAU8dJOqNcS
ELQIQOrwLBuPGor+VXoo6j94gryQWLYguxmoOy74/sMRhlHvAzcqtEvRackYzqYu0ZQKq9z8rIze
DHGr1XtLVT7rH5FiRs1as931QgMFMstFIn0B/kW2RYXy6pgmVY27JZ8fERpRwe2wguW+g4haNWxJ
KQx2qqzJiFwfkLPZGYIyn/8oa1+OczCmIddaREA1feWkTWs8TvFKlL0+RGZ8C0IsD6pH5C6Yqay7
FA1qEUwUuUNpbNNBMmXjxaAT8JuFG3wbKKzBHu4Z6I5EYgvUJZdD6rS04RQZ4YBPRdErZJSO8XCJ
fghlvJKUucYDfJmCVCGS07NeKnNBa+kkjzhBJr/8BdKITcZ1dic3+7odzbaK7KFP3CbM0aEV+WNz
HNrqlE17vKGtAuRSwAuAASddY0NYciQ4rI79AhQf/rkcfoIEkhCBwc0Xsnc0rZjU7VBUFb0m3LfQ
hFrJmi/5D6I8NPKQ7UDejfGfKax0laj85AcFaHD+oMOxW6vCXR+IeDSfmWAGhPpNHSSygEkekL75
KX3/GYRuIrT1oJqIVkGRZQZuM1XNq/mJDAi7q0gStl7UvXBa/N3OJTgLSqUImkhToseeiWUtyPDk
JIx5PwI8Wt10AKpsy/o4bkL1dDs6Xx+Il5akSxeYdA2xtIIlMRJNInSuYcQ2mpd8GkZ2YKxcWJb2
9/m4mLNATrpYoD2sEW73CXmXULIUaO1xm9uDWvI0INTQ7ox0Bngfmb1WUyVTWn12g5zYQVraJeqH
I10jFrtGnszLhA4bpEvmCo3MePRYKjWuLkgqcAgZamwiUQ45Agoak6iyh+h3btSPwljeDUm4kTiz
iY2Vs3XhVnr5BYzDY+/mAa4zOApa4nJRs5+jphEaO5q4eLykfPuSxqUbB7aYOmDsGvk1zOriXEOP
HPMM7NYV037QNfLQt5gDvjzqACsUyp5bI4ZdtAG5nrm3dD5jmVubwvUp1ASR6FCHj3x6QNPUatJ8
KXJgHQGHgL+gisPsg4HP2xbnBG4pdu/Vz7f98foKhFU6+3HG7TMZRPiTjh9vuV1SPJTRYVLR8Onc
trK4lYFpQ2YNdyDkAS63shii/FnGAe62tRdALYvzUegltdUN7m1DS8cGnq1Y87nhF5jeS0PQRwiE
toQh1HIOXDTdpUHyCXKAF0n0gqB/EvGoN7U10aolJ0B2A9saEWSuEV1aJVzaJwOf8H4JSU5SHzjx
LgfA/i+GdmaEmUOFJwDiKIT3x954AdmoU4y9C24Dq9RFS09Ep9Y0NyuSlYC1FBfxfJsroQCtYnSX
Y4tpgwT9UCHe10+qdq9WnSnJd5hZQvBeqF9vD3JpJtH3hZoKynkoYzNBQ0xLCmeFNaMd3xou9Lmx
2Wcc2d42s+T152aYQeVG1FZVVPJ+nDsgxs6IT3KksV9uW1lyRoAOvtowcFayMTg0EgkV7Boc5F4q
HMXKVKnbO1BHzjdhtBJuFydufqWiGgrgPAuJoRUImwYRx5ciImUchdD5fTVwvNwe0eK8GerMFzgz
GbHQFKPLqwa9Fbyvxx5Fm1cv3WkosPXJSrJ1aTTguwGLD7JEoK9nTq86kEJSNz0uMwgScpSbAiZM
ID+/P5pzK4yz1Tk0OLpoQC3j1DWfgvbG0Y347cYfHMS4WeNdjwSofkUOHwP/2acFz/tU3FG6aXkr
6DZxtzJhSwEWDoaKDJr+UPicJ/QMFsHNdF2USjxaT485xiB3jTWGltFTZ70cOUeay9wBpCFmunv8
dybLZfJN+SgirzVyvT9NuDK3Y0JMktfj4+3VuSbpQClGRMMUjg14gsxCWfDtYCmnQe9XmV9pb0Pu
BoWfl3tdfOeEF4iKBmRHP+X7gWyy3I/BFZLSvf4Yc7vIK9DZlJiBJf+UOrtZo/JaSGBefhoz3Txt
GuAn8GnQjt2m9sO0oe47v1feb0/B0h3qYgrm/Xi2rCQxcsicwk4LqoPpMITElApbM5xcgjSyabwP
yUmGRufzajz5urhcL/K/s8+cpAmWXhp6mK5BLc9DbHSj5Mg4m6KwUxovI69QyRXeuAgU4IEbZFb8
VHD3pQuum5pLTeNhUpFkDfeJN8mOaHy24qZW9/V0CPE/Fya0Z57JQxmaeVt5DbfLdXR/T2aQrwSs
r4TDrWEwvqprQ19LvdH7oEcf4l1NnnVARcThuRVUM0GBRYNMF/JNXeROgxXRz+LQZIUbcg8x2SSA
oJNiq49vShltZRABvwnVfZ7bipybbSmjpc5Op8RSOjPXnwn3pwH5dwxaCrJy9n8VHm8NYz5qzhxB
jUbNqMZw8OX8HjXBsbQnCfzeoTez10A41Sqeo1+ZWW810N4iXnagrL5TCkvFKlR+Cs61yIu1I2cl
4SvV7d7YQsnZTshLwVuV6rd38WnchjvRkVGANzoHk2ZiWeqdkD0WbnHPQRKV3skn3Thl5DnhjiO/
Kc3hcXypBDNO7voj5NsK0RzRNyjuebD2QT/AcIxV/s05Jl9NBJBSkHb/UlJh1rOkOteMSDn4oNyC
oBvNGketq2mbgWfT0sdc9EmRZmYoqXcpzYanrOmINY50rVP9izfm8kO+VIeQegYPJRInzP4Q0r7q
erD/+hPcBSBOS1D6px5pbmRWraluff2z0mQoMhKzqAQnNVRH4rcG/ZEohgnckjMqJkWOBdI6aWyl
Q+KApMybk71plJgVb1YdZ7WbTq09fU7oo9FWz/y2UT1eXal6r46FmVSxK8SqNKJhfgTQyNLeFI/D
tijuJD9MnDHUAeJ1xtEzOjsGrXwWIVuMimSxTYQ7cidpEJbyYifuN0ViBaLdF78LN9ohwahJJ+hn
4bgwlW/f4DD9QLPhsjPLj7AkpFFZgDxdzQb/h7y9l+6/HXcvf52ZkFiK8KhM8etQs8Ja1G4mblod
wHcos6OIwQlHo5+clmbvnbRvoMUwqdFa7varc/7Kw9CeA15dPGhw/77c8zqpCZ91ZACQhAKZy92D
UMwshui+SJRdHk9mKdZAPyOMFSgYUNHmKysI0k0hGg+dPj1GPf2F/N0hqvXcTPvm0FeBh2LNQxBm
WFQrFiQ7RPMj5xqj4OXT4LSSK+m+1j0MOfDUmmqF3+UKBtffzHgvoe8SIutX8JGSl/os1fPBh/4I
MJXELrIexQ4nQM3j9hp+PUyupu/MFLNBy1qQqzqsB9wd1Ic6zNH1C6hKoZ5AK/IsKbGd5hyA45rN
S/TQD+lbn5R2/tBGn2nTmqCr8Xp9Vm35GOqdlMmWqIwbMfNWvvL6LoUJmYEFuOSgHqowixyEvV40
0TT4YRprLuV6N4dchZ2FqmrnXEv2BRccATpHzE9kp+OUym5lyEtzDTWgTJ0L1tRwMjZe17kVcCSu
DB6LfRTmYK8Y89yJKx0K7FmGPMuk4snYqm4jyu3D7WFc6Vt9rSvu0oDjg9sCpBOXvorOCfBqGM3g
F2CN1ESwRnYgGuUKZStP/aZRtrq+GemHDJHK6FAZxNUNMxcGVxfotsRNZkg+RKA3b3/VbJTxAIBq
ULtDEQRNiawSLFrswIw9Afo96MFDbmza4iSEsts1mQeka9X70dS6t00uLCdMopF0rkjiyipezsNY
oWHZSHiYTGprIjvwT/7NoKDECd1CnCpA7F9aKFtt4CDEMvg5LgBRtGnFoyamVtNvUpSau11BV3De
108LKN6dGWQ8FD2WYH8vYHCAZlls6uhBUDZUcfq1HXvd1gHBOTBvzHA2oJRRqb8cWg2N7SEdMXmC
5pGCeLhjHZRjyB+bX/VLn0IOU1gJEnMcv/KQM4vMCzBI9SCbQliMiddYxS/g17dQ+7ntE4tGcGUB
qHYu1LOKQ10oJ7paCAOU2gMzoz+MgHPj7EGK+m2X/ejXCgGLXn9mjnGQXM6msogwpnQ7HHgVsoTN
liPQo1qTXLhOBmC5zgwxjkFFmVYJhaGePItFhtvob43bg+VrZU8tvLYuDTGvrQ7CH5mmI0ZKb9mm
+wzeM0v6I6NB1GxWihvLLng2JubBlYpTiyZ0mCL39b0ElRGnczNbdesdDhBtZSuvTSBzQk3Iu5ba
CGPUyh7AAzDcgYbitu8tvCAv5465yRAJtQWtnufuLrrvW7P92b92drTj3W4LHFv3umLv+n5+aY85
CJJIqZsCdwm/ddFsUD1nG2nD7yOT2yrEDNa4Iq7zRBfW2LpdXo1GIWt0QI3B67tjM8IX10ACS2fb
uZ+z4IW471oj5rF/IR9VxVbmQfcpn+zJFyHXtcPLO/K5je7ypq31TvRjJfwuDhE+h1oO0N/oIr4M
itwY5zkXIPyiA2GXNoj0o2Dma52Iy35yZobxRYNkWcxx2MyhP0Gj5bMt7BGZht7tB9eIQotWiPyR
A4Isa+UKtDZAxkM1ThQImY9MOXF0somUjT7RtW2wuNWQUUY1DExV6KK+nMUy60LS9iKeC/lW3kDe
2S9SU7XIXd1C38sstqnDQxT8JNcrL/fliDL3n/FzFzgYTS4tt6BngYS2BBdFNqQXJ697M5TC0XJf
TwbQxqKLqXwH6Zo1yMFKfPmCmrPH28yAgxbJuaOEfaOmU9uUbaDgeKuik5xuGvVVS/uNnO8n/k6R
wFob/qxlUyag0xIPQhzbcuh3zWaon+j8ccY7b7ih7H2fZRYnPUgOUHhBPxLwQEyUCOKiB8dsimaT
+KEc/nDTDzq8rESiJb/618YVNoyIcdQCdzP6ZK+oHsj53NSPjqo5euCrOqmP5rCVNrdtLpqcL5ug
DwNMhCUe4rkcak4ChkXHj0Y8jsVG1k63TSxdJgC//8fE/AlniSBN6sWqQ0eXHzzL1uS1pnEcd9Ha
VWzpDnFuhXFaBaxUeHwkI0Leo2YkUEPgNlMKwIu6qflt03qrbGJf8rCsr6JugacDcv6zRPrlwMRy
yHLQUow+2DacwgsdlBe0Y3VQdoZVe/1u3Gn38c/JVTfhnbS9PalL0eHcNhMdtCzXlWnKR1/d9Kie
oNtvpz7fNnHduT+7PKr+M4IIij1sHS1DAkiQG9iobcCsPX0bb1ov2WhWuZEfODdz9ZWSwHz9uprQ
M4PMPTDjE3lsSxgcrNFco05anLGzH2fufo2UDRppM8xYNqBHvroTxp8R1x+xgit76gt9dGscjMeP
dUADCP2g/e7RrR7Kp8YJP0DStO1NfTt58a6yk526rbbjJvXEN3LU3oMj9Zv7lavh4t4GrAa8LOBH
RYce458kkFsxwYgV0IMfU04xhTJfO6bmNbkaqwSRDogWAP3Elq914BFLaV4zw42f20d5pztgrPbi
fX1stl3vrvjkfKjfMsccvRJRk6LIS+jI/Gk847HFzpPc2BH80hvuh7fomH48Iv+7cuAv+s7ZIJng
n+RTGqvG7Jjg+x8cwCWtrHpKupUk3oqZr1fFWaTM+DHvChVmet3j6sd+upvkI7qTbs/hUpoJsIx/
lowFqoEpHm09WgEzlZdltr4pt2plmrkNuQ5b2DWPsglxxORecaBZfOp3wk7//80ne7ehISSt9a7C
fKpv/LiJIsFMIGWbyivXicUd8MUBixYYAE7mCT+bUHSI8gb0ake/mjYAkaKOTXnn9mwuxqwzE8wt
FCppfBMgwe+PBgE69ShgKm9bWABGIQ6fmWB8vojLnlAdo8hOQ2Xm74popvkh7x+AmvtUeTSLAii/
YvRLvOh6o830uf+dOsblVS1UhbTFuJA9D03p57SnH/qm9kCj52oH/hcuvOov4u2kdzwnuNJc43hY
GTVQ5pdrJ7fdmBhNjQ+gd42p7hpL/S2XZjMgmWOik/6jW2M4v+0tyIhdWqRN3fNxiXkGDb7ObeIY
gsArJ9xy+IIrCtCiBakRs5RZyKlyrSB86WjkUF+y8LG6B1mxuVrDX7zEYxf/Y4lZPz6ohiZosMWS
l2EHOl1X3JZe4JUWiE7+Kijj8gU9PUD3kOW7nLigmSJe7ToEFNG+k3pzKkzpbThOr0ZoqnttN/xW
Oyv4Vdh46ebhSjhbfAeCd+cf68wmD4MolzkNnkoyCyowxR+o+enb8DMRTWQZ9cfqd5OvFnMWHyrn
Vpl9H9elWPWA/ACnjsqmEe6hEyo1W3I3Srylp7Wp01NubMP0NVJ/GlGEPmQ3GLZx+ysJ89cwfyZj
f2yp5NG13qF5Za927tl8MD5Wgb2rkMt5NepXWeRAtORMmin+yuNTmFrJ371Uz6eCcbUiBqn3JPRw
tcCRKlvAqVxZW5ThcVyi0mPm3r7M7PjJ2P5NYPx3pGwuRQhkMk0BRkqqbXpf0xAddK9q7Yb9Uy38
rtIfvYArl35qV7EGy3fjM9NMrOg4A/1RBMvPn4KDemos0MFbpTPYulnZ4642xZXIsXjOnBlkLvyt
ofBgoeFHP9QLwa64Ec2IASetpG4WbyBnVpgbeCwKKQVFBYZFvFo0BbwtjGQnr7505+m54aNsoVCh
RZKE3RxqK7vfiv17xt91gmySwJRKdS7LF9ydRPuVU212/VtmmUCFO4/M0xTDA/FSYhnHwNU92prV
623HXDpI0IoNfRUUVVQ0llzGwyyoI5K20+gXNLbUcdOXuDWu0cosGkG7Cnr2QJEFS5dGRigW56SR
8HIXd0YpQOPxJCprzTFrRpgoFxWgZ1ECEU9c6SXsdJNXt23+cHu2ljxbORsIE69IKfdhI8KGHjwG
5CcHpbjbBpYC4rkBZjmGekCfhAADwFfp1Oog3lM6arVFo8hYoFlt5UBaHA9yV+hrRBEcvYqXC0PK
RuiEAubKLWetEUIsLsjZjzMLMkYKSQqIx/qJh5LgG7fyAvlq1GZ3yNws9H8fzyzGnI0cxwq/DwFP
8zTejdA3MqsT+RBO4VNr/cEf3NursxhKz02yy6Pr+tBqAl6Q8TN4hQDMC3atVlldpth6A8ap5hN8
aTl9LKsaEEEe9Kx1Z9LwfeU75qljho42lHngSPIZV3KedRDKLdFkbKg0zjSrV6TyQ9fjaEdEmoaO
nCoqNeOBB6hMSPnsMYhKGaQVRBDGbVJrhtejPTm1ObniE/C6ZfpOUfJx3ypGFwImVq7h+Je+F7W5
OcmOWHPVA6UTPeXaYXbrBt3BeZdxv4oKyrZiaFArD5TI1yZprRlk0egcbSBLhSYntuA5iiMfgzIe
L6r+WRw+jGZblTLePb9L+fH2eix4+tw+jncPaNcAu5j//uzt1kPcJR1SWEpGSbblKlI9ItaFhYeB
seL1C4MCFxho18GYi7cvK+QaSiXXyTxQtRCP4asE/ZzTHqpeAXegavZ0e1gLRxDArgCTIFUytzEw
3k6NWg4aOQDwvudfkXkF1Mo4zi15UnHkyWSDP+N02+LCmY4WK2gJzmQTksEya/eoFKGrXeDRyWCE
bjYlhq1DHW/bTYbXQCBl8xfm5olEQhlts+zbPsr1vBhyoIcNcG5KKJJwrbxJeP0z1Oq142lh4dCX
NPeySOhcv6JtjfUMomxDKvhyEYB9uLaicbISNLCr8vRUt2slp6W1E0DKB8AIj85FlkmmKiNNbQFo
B4HS5MbUa5vasGOImOuhtmu0/K1Shc/vz+bM64KZBK4cDKPMLtBCng8ynfeTP1Im/cnaCnoVvwRR
+fMXdrBkAJ0IaIFnc71tXGuQxO0EP4O+QUI/0J/eCmbTVCuH48KuRujAyxfMwgJaX5kLpiBWSp60
veCHRfSmGaU7TIoN/tQVJ1wqwKN7GO21oGqQ8CplDuGiSRoVgCTBF7lyOilK1toZXmGuMAqjoxu9
5tCxbT51g3Dg2e3Dba/oo317The8c9YYnhmwIFB1xanQickYxqgV+jrgqW3Su6leunoYHlpDdKI1
WqqlF/+FOSayCHJUyNC/EHyN8FaJomSpVbY8/kQINdJko+IAUuXQGnPVjaBk+v1LFqxDKAAQR2Ab
ZeZBNFIhqHIQuvqFUJhagCNvCjaDoQMufSjLTcrLv1OuXGmCXdiQOK9BcTP33UDRhzGqy1LTYPbh
tXn0BEne/DXvpS3HPxVK6kpquYI6XVpQBbhG8FbAIJipLzejLuRRYPQA7LbACucE4PKg3MdV4mZN
CEVWJVhJ4C8NDxdXtODOKkU8S4MrJpPIF9Ck98PImnhUQgEHDKtDH4J6ut4TAFi+77Dos8XuR1sO
yo+MB7WUdmqBmrNfTJ05MycbeyWNvQyo7EyMVyLBwrGEjpx/jLHJbnUaRr3SGtHvevT+9EKFhiY8
arM4ju7bfk2QkbGGwx29iDpOCmDrlBm7eLl0g5JoHRgk5APRP6RuF1aGlxuZmwXiirby/ENnt8gv
Q1CU0ECIMTdYsuhIij4gMGM28qErae7I4G03U41TzbpMi43Cl8QpqzF1OVBzbvpRWu2iZV4f/7U/
M4+hhWcmMWEOjJArSY1cjHwoYgXHYmwSntzTtvFwcQM0OrOxQeT4IxZis5LRM6wIdpnd99MabS4T
6L++A09TDfdS5DrB9XI54VqgjB3YNeSDBgrKqhMyUzNiH72WK/eppYWFr+KGiAozwJzipR2DT9qa
iKVyAB7EMhq0tfCpM4DPkI9XLC2O6MwSc3SJca0XSL4oh6Su7bR9hV77ruE/vrUFv6Zt7umG2CXq
ygAVXg6nLstACdtROShyE/+Hs/PajRttuvUVEWAOpyQ7KDRl2XI8IeyxzJwzr/5/qG9vjJrdaMIz
M7CFOVDxzRVWreVqw0gpVJs+J0YPbXOn684kdfXGO3VtYNBTL+4osA7aSc9tqrnfsMVN7TQOlXoc
JmN0ZTNV92VbbbUhXVktQj0ZJwriCzDVqws7DRW94Q/1FJTlB93KHDLHj1r9uzK2sOiru3OZSNou
F1E0oA10ma0mcirJzxEOaSfCNqST7kv0ckIxtyvpl1K/5vL+9rqti2r/s0d4jKNNQgbT55NItNSX
XTtpp0ybxc7tAw2Oe+gBp4PUzWPtjFVo4fRYyTczyyXLbuldPRhCHpfOpFZFcxykSfMgnYlEu9dh
snRSTalD2/RncHx04Ie/VTkLE3cwUjqRhWAWH6EyJlmmIL366/Zo1sWX/42G1BXuoCLrxrpwpvhQ
CiqRrJ3EyUHjmgd9slMhOZTB99EUnViq3ZKMHfRr0zDajHzjJVo7M28fQDMdOkB8xCVmWFUqqTZr
XTsZQezg3X9EzN0um69KGHvtV0O8z7rBbtt9GspbLurad/yfbV54OocZvbbmTRmrxFCN2dBO8vgz
mjUHGowfSfOBrhqnjEY6RGJHl8GKG1uh05W3g4cXUUL6J4iu1z3nWdIYY6zRje/3SFj7IxIb4dJi
k/fWfKS5qNiZtYm8gFCOAT1Po7K7vexXLgLK+Dg3MogWBWaO8z1cKfNME0Qvn7quptFiLFJXi63S
qSJlK0n2NpbVO8nbYNFbT8SxPJjntvxw1pQpNKAwmuOdIqhubH2vIv8pKWGxVJwpbHYkuuwh6Pd6
/UJqBrWB45QfS80rg9d0Oli09Ej+aDfE0Glo2oq0N1rHireQNte2w0JuhU+r0ghyQanlI2TP/02V
kyp996vIrRrrd50nrik/NlLmdlDd1zCUEXFs3ClrunI24hssC7QZnOULDcFqjmB+N+N41E9w+B9l
JTj4/pFV+2aWI4LWtm4+ilV6VBPtgCyY63fHMGqPProwtRYekZ76eHt7rNzf//c5EMXyqhO6veUO
32VkIuBAWZhO+imOdgPdj54nT1+LLe3Wq1Y4S2if49oDATwfNCSwsxbWon4StaBwylmI7pO4VndZ
0Ykg+2SE7Tvzr592VK1p2ob4Dioa1vnc5qTEAN39yDgVzTwcoOZGRF6WM3BVU3y8PYmXZ5yM/SIm
QEaLov66GaIWS12vW1XHi6BglCrPddQ4Q1Z486gQHHZOnep4F+1Giuvy4cUsfP7i4v1ywlezSjgY
QsSj6ychf5nqD+H4TxqcGq6R/zC6d2ZWr64s5OkkBqZ+UmJ6MJvyVZolW8m7p3hQPR9PNAx0CM83
4qStwa3uEg5unnW4ACfe1eQ4Gifj3gw3Qs0r25IJpEMGn5UunLVoLMxENV1ZqXGq6sE4yKEePEAQ
Qt0xzYHQCGW7M8tmq3f08kJeVu1fo6tVa6F7M8IkME49+EMXDezZVvviW1D57e72wl255TAF/RkN
XdRicEHPj0De+pM2JOzL3PoZ+f5H8tnk9xw5FY8EvEl934fHkO7n22avDvCdVfncalX2WjYup4HL
HLI0fF0Y3+aNouZyTZ4/NcvQgFCDACIxseYiLyVdCINM0086Yt3zkWT5fxnEv79/ten1UtWbqef3
E+KhrfISSF90f6uIdX2m/jWy2uNyWjc5GnicrFFykVmx/Vh7pJ/7PwxFQwGUO5C6yxvk9d0VH1ix
LuiFxeVrBeBZq0miDJP/RoN6C8l3dVHwNnAw2XYgVc5XPuhLykz04p9iLU2OuhRXTpkI0v72eK5Z
kWUabmGuQoNjzftg0gibkIo3TkMu0RU/SKULUHILUXcZa5CbBS+0CFgTbKyBlok+a3rotyayJTR3
11klOqmV0oIsWM09JKCzPRTVrzQ0tqBh1wwjwWEtwEu8hHVWIzP0aRLE0Tz5A7AOVc/0veQXmWsE
0bwbYyM9Sq3cHLQkLzbuizX+ZXEGFuZPet4AfhrQgJ+vn6KQ4w+FwTxp5cssfgnbcJ9Fw3FG7jiP
fgCGQ/XqqGrCrtfue79z8ClsU6/tWJ1sqymOodncU684RGJ0bzQSyYh0I8F09RMpwC8uG8UWyIjP
PxE5ybg0IoFz36bx6xAU5UsniD6Om189qQJyqWalJC5pFPVQ6vNjNaNdEZsVYne+JLhmqNCgKg3a
E1RdolPHKoQJ1kCLsa5XbicJv0aKKR8jUfhLSqi3uSX2WfpSSV2TPTn/8LIrVTOduBWNGeWwSXPF
3C36r6F4Nxf0R3+Qtlg7rhwTPBJcIIg3aYldV/UmKHXLyc+N06QJ3U5KjR9+S/X19ll8Iy1e3cOa
wlHX4M/mnJire9Ko+qJooFA9pVN1KqxdZjxE8qnNwsxOZjuw4LOYfun+ax4vfEBPQe9NfvsQ6J6C
dpWUw7dsDg8N4RDg1GFXmy+deazkx6Jxc2uXhFFE4Fxv+E1virqrj17YSFENYgsB6Vju5Xc3oqCW
TeNzK56AENCAk6e1/0nSa+slavU2c8ZEEQ9yZ/SZG2cqB1yVQwhg2yqf/nQqjVjIDOjSvJfEMcpo
fq2K735tRYFtyL4IvZKBrIOuDoJkh0Yit66cCZUXUq74Z5y1WbDzIYkUV0pm9R90DLTQlZUoF50G
P7xx+8jvazcp2g55AS3JBrcM445Ww5ruJGRyJuuHVjUGSoZCVp18evcSuw58aJ3kVEupSZTynLqh
NaGXYer+R7NMpW9qmPikIBqZ/EWhJVLHXebDrdClUhI7eZJZh9Qc1K/BrNSoa4xa/bkNMzG2677J
v6ZGS6gWNEVA0ELl206loEzccqiVz4UvC4EDcorHcVF462AkHdLgXu8N4su6Jkm70wBAR4csqPWS
po2m+yEiXCrvhDYq1IOuTdWPAhTidx3BbERvZ80PHKOjee8YFBQ/7XSWtXKXAkj/JHZKvQWtWzuB
dLEsIvWkGYmBIDhd7eAIjbOW5nUyZZFYHlDGsO6kcoxdq+j9h2iQ250fin/ref7PqLVogdGrTq3z
fAeKtRSJRR/ppyk5dl/MQnXnYic1+zb62/h/sQTxE68ld/tS5Ti3VIswxcvgr06Cpdh+qH+xqu6O
RMtfuusL8S0UGKR14H9COmj1dGRRqZZiJpJfETgBmiv7tPwOBwUy5ds3zkUWabHEmeV+JriDz2x1
kaY5vHp932qnKf49Ns2TEleHoX9EqsBue+1pNOn0zJ/bxPqZDFs91OtAD9soxgEBW/YKI13Z1ipr
FmYfV8qf2kMox/taqW2E1O6NuLbRZ7Klmj6+jTdvWaH3t9Xa6GqvKLRBJSl6Bicl/Bmmn4XQ0aK/
DUoWG+x+ppX2QH5Y2aArqElinpJTB49a2MZuLTROAGHK7cW7eL6xg5YPzK3kFQjK13zsXRf6klxL
5gmgmwlVgCki8qsojhDI0l7uWtkNUj1w5LECdhua87dGb6iv9ta3xJA71NYG6TT5uB5prZX7SWuV
k4BsoE2XWHyn9ln94GvUQn3U/Db23Ro8D3uDbCxa2TDogYdm750fpGjuCkVtYv8UpWDnkzm3QwH1
0UDci/6jD5GD+mDVhiMaDSVE4XGY6l1eTjDUdA5IWU34ZAzBroY7oA5TJza3vu8ivQsHA3k36Kf5
NGUp155/X1sngUiC2j9J0mvIIsbVXmqek51aBW4uzmiRkF2Cu7yWmseCxozbK7v2NhbrOpcMVSoy
ITDMnVuX25wFb1L/lPUQCxWRINqhr3+/beTqGC1ALyAAOIPmWsNQkEKjrAONh3uo/ihGubNiCDVf
Bd9RhFPkNy9aMOy1QNrHfeYE8V8KYLAFFgIK9NC4Bchzaiu/IQQAOMAELJxMiLcCMduLYew29ZbM
0DosXJtZXdmK7oeB2U/CSY4mu9UOQvkb5YiNW+UiObBYWQTrIHtB24WKyvmKwWagBolvCWhqJQd5
6O0e7oTBd3zte93TU5Y2vmOWrZNO6UbaZd1k+TaPKGEiYEI5lbLm+rGIW6GX8zjwfOlQlwbwOuOI
dU3/AG2qM/m1PSvar1TpPwld+6HL1H8gNGtbFZ9nvJdznYzwh4g2gC347YU3u8wJS4y3zF/Ey6s5
Cck5J3qVBV7f7JTBMxr0Y/XIq4p9ioAQHHNC7wb5x0wubcAILd1BcgFlQuP0velK2VECDdXFn+Ni
Z0F+VO9l+DzL8RjHPYnd2onKe7NRN0Dkl28S/jdRG68ic2m+0aq/c2aLvo0VXy75ZmE/ifRJ6It8
aRehLx0bjikydaVpC35tbhz5y3dpMcwzDKEIZtc+TBgiL4bGduBZkewNxmBPRuWhvbNLsr/UZWfD
vBVOFxwfOXM6Us73aioZgZSG8HtWvmm6rRHvGzjMd0H+Y6rn/cYlc+kQLsZUeRHuo1HKWm0CCAAV
QSDQ9OoxnunLT4I6hRzK1EpHlmNphK+PyrrSCvBdCQK+jhpa6QcIBKDpC2cLfcvKzx1xNuW90g9x
CeJeGn5biCx/ybKi2ThMl6sALm/h49XRCcMBW9UoUzIXUqbOqVeVwBKo7x0DsLbU+hxVyz7enprL
rXZua5VPhOCnrCRJTb15Sn32mT+4xTS5ltqY+zw0v8WCOu9DMYnuAsTVj7eNXx0oABZwc0TPF9j4
ymf3k7lIPSF+FIO9XjymNUzeMIzetnPFwdQ4/1yKEuKNSB0tH/LuQJHNrjMrizOP2MyBNscu6s+l
+ofEw26m0osu5RAeqlxwtcLY8KIvX1FtASnLiEctMbW4ekUVc0x9qw0yjy9rP6WVCgpKS5Tn2yNc
rtdzhxIrpJZInlKxx4c+H2A1+75pjEnmab0f3Y9U6JywN0oXtJwMRXsoKp8z8oiBPda1v3G6rtnG
dyeegyGWJ3RlO/ULMR+FJvP8LLSHeCeqVeKEArI8AxkDWXmm8fjb3w8XVCBpLfYOP6wuj0rqZMHq
lMwL2sKJZvascjDib8zzPmlaJ+m/3LZ35f6AFQsBECQIgEWup9eUpyJXRi3z8j5WRNIeQxgIbgl3
Vf6hHotYPliJOddH0EaJ+fu27WsbSLd4CmAjhBh53WDZTkVaNc2ceXM2hfY8tVRPFXWLzvSaFepq
HA3CfVyh5Z54d0LQOS7AJImZl7R5xlUsSk90q0wb6cgr3h7YlUXJHXkH8J7m6roJskHMktbPPCqL
tqGFTjscprQ/iprihOG4F7Rg18I+lpmfBL87peaWI3bF59fIhMKgRqcxCYL1bhUNSgyWNmVeFMiF
Lepxu6+MzBON7Kesdf6+G2fkwguD62hsfSdX559G1R7jWpz2ftPoh7xNX0aOGgDmyrJ7QwqcoJW7
nQGV3z6i9Hp3e/2vXZLgfRcqP4AyaBGer0w113mUJHxwawl7PYmeRhySpv5Q++HGQb72FpgGGC2q
MMCM1lR7lWglVqUuU1PvdRrMD8EuGu7j/JDvii36qGuXBngfYhpJR7Z3XeyJGxjSrGTIPLXo4r0m
V8K92Vm+W6Ta+CHoB+kJAqsWFsl04zhdO8pE+Rxm6OBkmqbPp9PoFCvXM46TmL5aEJAAAspwQmi+
DbaUZt4kN9a3MlyUXPo0l8lImpzb0kMjr9RZYEIjoXxO+nB4kANJPGqBlT2GMeCEvi0KR8yERVtS
4LpOu9wFZh4fYr0u9ooCtJMIJXYGFH0cY4h6Nw1q4TlDoM9OpIa2OKs13KYJtYdAq5IDddynoCoF
2Hbz8jAguncvKoNO43LVv6pmiMZfWyCvI9aVXZIZvJtk1B+DwjD3pPf8YxAl7fH2/r260sBlYEdC
aRCv5nwS+jQacnKLudcJ8ytBy0so+raElAyHyVEbCKBEJfxrP1ZbxLsR54BLGnjxyoPKBNOX67HO
vciSHmppsmfhEbL3k9F+vz24y93EVcbFTIwMGRIb+XxwSdtGQj7wMBR4T2K7z6TUbblFktl4yvr5
5ba1ywPK6w5+etEKXWgaV/vJn4mFLb3MPUX/pzeOVeUkGa1Nwx81SFEa0z6q6ufbFi/wcqCcqB5J
JigIwLJQiZ4PMBhbWqmkuvS0sC9Yt25qCzsRIut3GxaUAwqJbeP4ikXLD7mSdrCHJqUnNByLr2JS
aJ9lozIn2+hLsMpGoSMWU4qJcje3ufy96PzykxVq1c8AOEnvxqkSQZCa6+EfOZ79ZmNXXFssdH6B
3ryBVtZvXB/kFeC4IfeE1pnzUrRJigNWm14Sc4BpO96yd225iDwp+DF9/LO6asYwaBLCxQJEhX43
nWr9FOTTPrVIM/ni0VKQUebn2wt2edpoMQMcSmugCSvQhVpDr8uDOQW5p8MpV1r7XP9RmcU92IQm
DHcWCYDb9q641hhEeEVDB3NBcC7P1zvHwQRxbgDTzrxQFFoKElXjf8uidroPhtL/vGhnooKhJOan
kB4kHUctJYU79gViQaE2Any+/T1Xxw9NLIcDyW95HcHOc2oR3FW5J0MD5qgxpcKQZgN37JOcOqJV
PAdqloFIE6wNy5cpnqW5j6Ic185CcrByg+F+nUQx4XCao+r2OoToyUEJxb9ODTDNxM5Uo5g63pTz
6falET1Of8q9QToOIjiG+GNPvWcoZscQhwOwrB2pmL9EZiyXAL49PWnIpi1b+dyobCV9Kk4z985A
F5D6RETv3l62a5O3NIeRRUaXjnzsuYUqDyw/sIrcq5P9UOAAJqd0s/5/7fwrC2QblAHF5nVcHaLg
o+C45V5Q0X4WhXYlfBxpZgaOFGxJE196bXC38+gxb2xrHPfzAbXBWCnTqDBlC69Dr+Lldo6Szzu5
b37cnrsraT8yfqSKTCIharZrTHMVTXUbVlXhJULx4AefxPKzCPdeENEGe5//nMwfjVXvbhtdFuTc
tcGmoS07wyKt9vZN74591ssNsPgCm9ng7xtDm914EDebjpftfGkGfOFSIBJx3M+ncerHhi64pvCk
EL1SEM79hzCHjHx6yY+GiMaZqdnJlvdwbTMuirfAmt9kuVdXWq+0iTHLZuGpxkOZvaTafS1upSSu
3VPvbazeBpI5eR/2VuE18WSL4d1cHvLJDuDBCBWn28qCXtv5760tX/NutZpZrw2lDkrP0tJdl8hO
bpQwOHyJIdyDrfGvUx4sFX6KAns+j9C6t0YcujgWeoI8TQMxErf4eGZgblUNr5wwydBhsKd7kIBy
nXFOR6lq5zwpvUCHjbyZDaVaGtrkwzRm0TFPVeXjX295xkSIjEDJosm1uuBnK07LPO1KTyjKcB9Q
/LajSFY2npErB4uHa9F0JTwGyrC64Eda2ePJ7GtPHWX/qe/0BbEobBEEv6WQVweLwjiM4njlFAfX
DasCyPakqMbayxMyycNLOYaPqIur9UCUW35IqZa3ynS3/B3G807Rl+JoewhopYdYf0/5wfVDdWPj
vKHJzr6KVCMpHZJ+fBSkDKt9SvDZaw1j9nqjG7+nUxLFThn31BCHSS2ObaVEotNRyohdJUoEt481
/aAqhTq5UpdVmj36vvEzASDxs518+b4Pqla22YUwEkzxpD7Hc1TTqFBb4c4Xh8LYqW04jE5VN2A2
J61CmLRHZO63gIhxsBf8uNUdirXDa9yZ47hPdX/oPha53g7HuqwTxa6qpGlsY7DkaBcY/ZK+zP2E
H4NJB1RRypstF8uVdzFH5NkWzm8YA9e5bDmxysEqQx0vtlLu9Ky888WMTH0ziHc50EbHgGkaBoQw
bGS7qQNl31vi7MzWED2aBerAt0/FpQPIq720JIG7AV1H7uT8bomrkDgU6I3HMrV2kSp3BV28inWQ
UsU15OA+naX9TMdXkMTP8+BvOEQXl/WbeTJehJbAYrXVlonyVDKRtNW9oQn2eQUxhdRFTugXW42Q
Fzf2YoiMAVtzqRauGQGqKu7ifi51rzBzEDGZPcEeRU7Qrtu9NLWPwxbJ7obBtVSZVVkKWK9C92j3
sKEq2VnlyYDFig5020heBevLf1hJksdL6ECqCVW+85WMTCNsB5HTBzq831HBKR6USP0zo8W7p6NA
RYGomNWXpqJtoc+VYl8Og34QNLH6D2sKdJtFBU+wVIrOPyTLQrVPiglEWS25nXVQpR0Zu43I5drG
ITlARo0KOxHDyrXAQcv0dmR6W9CNDVVZ6vjc+xvX+ZaV1ZxmFumawM+x0ty3ZDaN/KBqGw7g5UZZ
BEK5OoF3Lsdg5a+oRhqC2VMVz6dvlIZAWTr6CdK5qaOkX6TI3PDVL/pdFiVKNNcXyMxyGtZJj1Bs
o7zWYtXDhcocwMBzSXecJu6y6FlOPkzqd1H+IpKnFtXcaclZ1f2012fxFKj0EEH2e3vfXhv+u89Z
h0StHoxK0PA5ivKo+pVb6I+t9aWV92P8MOQbhZZLZxtoFU4H0Ad2KPWO1bZh7yexoQmGl7Wi/jgm
uWEHKBztfby5PZDT2pOzgLeAJ+W518rJqQw/3t8e8YWPwDeYBH/Uahk4aLDz8yErYQI81DC8lPeR
cpebZN/+3gJlAN5g8HNoJS5z/s5hNGPViK25Mb1SFFQn4bC7YlpuCY9eWTlSFGBMycfoHPXVOJqi
6YqZufYK5FoF5RUU8KMQndQ7OUpdwvS/vlbIiFBGAWyyUJGsNSb7SEjkXkiYNlO812Ty6Lk20rWo
qxs78vLQU+ojPuJP4LMAac9nL5eTUkLR3fDEqX/ImzYCUxA9S761cRIvXOClpPjOzvrgyw3VChE7
yTDbZhoS1H4Bkbwrh79/5BdLwGSoQPDTW13n3X6I2OJmL02Gl3Mp7M2uUWwxCFKI3MsJsWlfuOvb
2T9KUqS5gz8K+67LNa6f3Nzd3phr5ivWjjruQqQGUfnihK/8YzFuQbkGvu41k4C4D/pz2ZdQ3uWZ
+uLTc1odjBlioPEp1vJP5Ti+UCRcUK9pUm18yUV2b2kP47FcXA8uwXVnhB5UwGIb2fKIUSgqSzkc
S6kxHCclT3Y43j0dqL60r9rAuENDS7q7PRHXzNMNbnEBgJknzXC+x0JkOWMrx7wwWJpLqtEtDdzA
PDYeUe2+m0XB1nNbFrSNYV+Ekm9YMK5AEpsLam51/zV1IWqxolle97NKbFAz/sOo2tlGxunq6JjT
/29l9WxGHP4oWKyIz6LTf+g+98jf7axXRCJuT+NyFM+96QXa9q+h5ap9t7GlUW6RtcEQmgWkCr+k
r7d//+V0URggDF4Yegka19MV8zDT86F1njo9+dE3jaRkNL+a+Z2vbQRPl1Omkp+jBRW43kLXsc4o
TEKidXM9erNVOJLQ2V0yOoL/lRRrNajkPgVHF7dS3Jc3EEYXtBmqBAooh+Wj3k3fNCjhoAXy6Ena
RzBueB8nI/2Q69PGMl2ZRmLhxRZlHQO+inM7TSc2kxgao1fRgtlWkt2ZOb364POlT1JUbThUb5fI
+a5QyW2R6CThSZF6XXO3xtBPKFNMXu9ym343K3s0ucOdSrU71U50R3B6+/D986fua30Q7tMfQPHb
Q7RHLqF8HV/L5/I+d7Yiv8utykexkeBGIc93kVYpA7Fr/CGePLqUHlFktktUhYM8/w9TTe6Sph6V
SslFPDeiDihQlpy8pqGFffgAG9MIMratnfLv+QOWeP+9sdUL1pl0YehjPnnGHLI9HbGoXUsMTkqa
/cnVn3Xz2MNGVJTHaEsv8Nps4nQsRBoLZHHdSywKotr7STt5oX4XGcJdjhYFMKS/Pv0AKv41sros
57ygkVisJo/s7cFQIzsdpofuMQh3s7C1bleOIohx/iMftjR/r1y2keZGy0jq2VNigLrRd6WRHVH8
ZSgbTscVD3hRzsb3BEMBweD6cNQG5y7Xu9kTajBxxsH8JiILTWkHH99t012ebvhtl6gR6dzi6q1L
BjmBKASLRjfvTbX42H2YUQ1CxDSAZHcsHkezPObQc/cblt+CwNVFADhBATZoEoxeBIk05HSRKA+z
9+3bKbL3p+eHwv7xFNlPlo38rR3Zp9HFxbdDp3KC3V2yS5Yf4F7/9auyGxs9DjvYffj49fGl+OaY
dr/77tufQ3uyZbs+EEAfwh15bTtyZfv5yHFzDffTzv54eHy8//P8ENp/fv+5vSPfmhxvjWj1staW
ORrNwIg0u7Cf9g8P/V7eTTtAz461b06obh/jJ2vnP+qu9aN5bA+a5kRP7bNzHOx74Pr2UbE3Hvvr
6/tullePcIyogK4Hyzc9+Xm2q8tDRiprT25fT37Wz2Dzmvnjloux/NLVRFikGpfOVsgELvy3JBYG
NKdS0YtjcuKRsEvKZONJXgt84awiZkDb7KLASTx2UbBvTTHxtUL0JLtwfqFLyr+xiyiv/fXzz9AW
bU/9uLG+V66BM5PLvffuRc4itZ8HC5Oq8l13kiNMpw41defl27Jhf0DGYTf77JvCFHvOH9ND7tse
bH2HmK4r7iHp0NHQJmDZfx+2BOvXgisX07G67aUpTiJD4tvEVNlpQumJmfk8Ld3Yw5d6DlxZgH/e
GNwuhLH0YMJ7WYGY0ZB0je152HeGAOg5wrkGwmt5EBTZQFpsSt6OzN0aRfqu7Le4qC+3yYLc5DEk
bAS+95b+fDeftS8meVJVs6cLM1I6EVwM5qhEx9vLdrlq51ZWD0WRWdAg5pyAvk/HRyMK4t0U+ayb
bAp3lq8Od7ftXUbebEzA5QqBMM07a1AZyR21B7AoekV8b/Tdh7445tldY/6qmpM6+RtJk0vXlB5k
euLhF+PZkNdzCCa1nuo4kDyxd5v20Sp7Oys9BZkPuXdySdkZze/b47uSo6LRW3kTVgCzecHfkc1q
2kqJjsnDaNnqnNlxIzlJ8bV5DdvAhrAof9C7e3PeK/5gS+T/NLwbP9uSpLmSHl86zmnAIl1PlmON
c1e0ziTBoEle/iiYSNZLVC6m3Tj9gxYU/cJt/qnS851k7G5PwKXDvJjFUQReRxVzjXiO045HrTMl
L24I0ZKHRPjRItIYPUXCt9uWLrfSuaWVa96XcivFo8FMt6g+/hSDF1n8kkPPG977m4qnV5yPxRoY
Hsg6ScCJy9e8O45ib7SRFjOuZtrNTxbHHoYdXxsWgme7zH2Iw34H3A9/P0bmi0o+NXaV/MO51ciC
qU5Tc9kzDTpgrX3YfjAkB1bALvopiBsTem2M7FlACiIZBhiFVld4LUbJHJuF7GX0JwyDGzU2iipS
Ze4yXI7qJPSJnU5/KbzF5bywIywcT2SQFXyd8zGWbahPc5zKXiWeQOV2SbPLp5egGzbiiyv7BTvL
8HAdQbKtHoHKB+RV6TUidmXjmMXPUEIQPiqBKPIyWtp9qm0YvPLsLCP71+Jq9dJ87GcNCkvPLBI7
Se2wQOyi/wYCSVCcaqwOveCqjeXIoWGTErURWqYRyC34sR3/abTqwUfiObOHqnEStlkTGYc80A+p
bDiaQgfTFhD36g4AE8t1wZtD1mC1FkWcyZ3eVbJXCvvYJ80S126+B74vVfsAwUzfgBTB39jk164q
XHprwaxwd4IhO98B4SSVwH969l2o/fYRIRmtaIdeCrTbtvibKN+26IftjPaeborj7RN2+cwuPBXs
duqItIOsm40lrR7mru5kohdTg3CpKfazn25J4Fx5iDQRCBAsv6CZIAI5H+FQV7OZhT47Ic4/+ePs
VbPiFFHnCjqyWqHIciqUDZqNy/jazMJcRY/j0lHNcq7WU4ezuYbyV/GK/p9RcAYsTIKbarZC+GDa
UW4rr40gu7fn9KrZhZ3r7ZgBrVp5FWFfyWVTCxRq6GCa6n0jTO6oZzgwd7r0rUzKz7qwl6NHyDk3
XPpry/ne8irKQCVaSYwk0LxirGrYEobGAR24JdJ7bTl5BuBVgeEeBvrVtCpppOSxH2pe7ANVSKA5
aP9M1Z1QqE7Q97vhuYqNw8acXiCSltoBuBPibPxs4E/nW0icNcrpHFkvaGxx106f5KB1qvgwFJ/F
1IAnO7GlD7dtXk4mUTZ85csVDaDmTVnp3Zs3wRkhzGYye6kcK7uui/S7RjDqDZfwmhVAO/hKCzXm
xQmcQnVWirCcPXkmEJoiSSbU1vX97bFccXR5YchiATyhM3ONwR0tdBz9JJE8P1b0H4VmTXupN3lI
NT+sbYBK8cYhWB7L8zAPba03xtT/OYOrIw/jj1UT6eGegGWjecNvQ/pO4YcUiqrdChaWDXdubCEQ
x7Wms5wNua4whfkI+FToDa/ORNuYSASMhPrxRy14nc0HJd7YjJeTeW5utf/HShgyC6g5qMnY0dLJ
YWs6jfa5/vvyz7mh5SC+24EyxSy1DUQDRFzxT1qmj2EUz3Yn27IR2oLxIAha7Fhd96T63wdliyFo
eZ8vZnUpscDoQayyJggyzFK3EjxCL4NG4PcU3Onfy/Q1gYzy9t68PAEk65amMrrQ6fFa7820icJK
8BPTm+vgV0bfDU+Cn228BZf7ESN0vAKvICFAUvt8KqXCGEezyEzPSrPIASvMmChf03LUDv9lPO9M
rfweHfFZvYTgioq0ica8Wua7aITj+j/M2jsrq004BHPcFxMDMv1s37YzsnJb9HPXNsD7OVttv7w2
m7wPWJjMcHOhzJ0McEFnvJh6Ct9T/Pn2gK6dqnfW1hXGhWao0GlPoqaRNnur8zs3mNtPE+JxST3N
G/vhSq2BDUEZHLoOMo0XNLbq3NRRr1SmN025K8O76LfNqbGknRib7tzfW213SPr6TpU7R7xPptSO
OukgFd0PK/a/lR+T3ni1EgS55oMiESZQfQwT6SlTdHvyXQMqNXbBYaK3p1DtPulx3j7enrAr7uqy
kZESMXiDeTxWfsZcR+o0gdBDl1pzi0i5i5psn4S8hrLbjq7q33XNp6QVtsQM3iCX5zeDaZCXoQKK
M0eUu9rhdRrrE9RLCgp9NVxUX2PrSF9+VnzKyp8itEKB9qyGv+XyT962p0H52Fuf+uSrYaYPvaDt
m99zci8n1HSOgUmraiz+c3tiLi8U8HmAZXAUeL6pJp2f9UZY8O5CqXg9fLcuBXoSVrG4BUy7Mv20
eyAbQ37x/0g7r93IsWXbfhEBevPKdJKYKrkqqbpeiLL03vPr76D2PveITCKJ6tMPjQbUyOBysWJF
zJiTbiRC27kZrxAEugQD/VOh5HZa7VXhwDvKeJWPVfm5e0j9Len5yxNCEQ4+OxPaFwjd3/vePlwH
VkarmeeW4LNaSSStUbzlCZkdMfpHKKx2I5S8hKrSE0C4Dk0HZX9mceFg1AbVwizQATxG8qFIR2AF
cnoCdcab0ZJ/gNxEzzswyQm28W3icoLqOjppFOLc4FaRcwVmmbi8U6V2uBtK7cf1NV7JNNGygL4b
yUHoh4nR5rNvNhLdfK5vfPJMyekE/VzW7guUE3Zmvco8LXRz3OtVc+NW8RGm5EQ9a8pdJZkHqX2Q
t6Dr77Hg/ERMXzO1KgO/nyBK86/phL6zXBeMi/zaE4KYcEf8Y0HfvqPZVWt+BD+lbmc9Gs3N9Vm4
8NCQN4IJY765h+HUWXjoRo/kCjYz69PYpofB/5olEABlj8b4GQLu66Yut/vc1tI/F2BIqQVhCxHL
5tX9Uz702b7a+/KpMO2t/qZpc83mczJGzxhYA2AvQE7m80kHh5qkYY0xRT9U2Uvdk4NOofWmsJN9
3creXxyshbVFcKBIrZfj561Pqf6nHiqb1lI4Gf4ZyW9dn8SLKARDysSJAWc70F19sU2kUh+E2PLd
TzFiaQUXtux/s5otHra14UyZJCwwc5iZT57eeSHqF4H7yZD3yFnRB5D4jplvhDmrGwJoLpCuScuK
TM/cTMnwutjAzAjU4Wm8qUvbS3Yh9bQ23nkvfz9zZMlAXQFPB9Kx2Oli2KhhLoQuD5gSPqK9lP5Q
kg2fMn3wYtPRJs94AHhP/WSLN6ZM84ku5p7wSdOTat9pGeqwnZzcXh/JUtHvvY90YkWh1QBLtETN
560OYzVq/Fj45H4pH6XPqkTFbdf8Hj17GI53+rPWHuhEhln/ut3F6ECt05Y7ocmmpiWqyPLcrK/H
Msz9heykuREd0a3Mjp5fjxu7Yt0K4F588tSguBicGFVuQzlcdqqu7k9yoP/R0yA5XR/KEo32n7EA
f58sQJUlLwKQPgrHplYbpHhKhCWAgofjYyqWw6Na5dUBXU7UhBPt4OUmnaZuFZ2FLO7sEBaag0+e
aed7hXKXi6NuIx/Wb0z08mr679cBr5xQIzygFjcnxaqxLOROdnx/tEuD55pvnSLduu2kdJ/EEKsl
35ugcarySTRPaUHANL6WycmEUjIzNh6Riyvi/WPArfC4IrFJpLg4OIIgholAwcLJvF1TfYeOxS6z
kzsgUB5tmFpbe52ggQLQxGG6bA3yvVGrMlmQYCHVmpuIvbaLoz7fkBB6v0s/HNP3EfGEA5PDHpuS
M/ONHKclYU/jscWSWL7JRhlVFmDAN1rP9AZmKj6PSFXuM9N7y1zWWfM78dQpza3qRp+Bwza3jdmh
AjAY0kGqi+LYy6O3K7tW2an8sh2WtEBbaQnHbR3Lx6FzuedcKT6YZibsLWXUb0AYa7AVFtK+7oRX
TYmSW7+VXKZV/Ao4VD1GTeJvvFgWV+L7sEG10nw1Yb4o6s2HXRhZ1HajKjuFG/o3jSm6jprn0U/V
r/7pktaEJbo0931cKn+un7ZVw7B28HimQ4F9NDcM6FnJas+SnVHQjyVks6mfHklwPhjicKN4w10W
Sxvefm0nwesOAx8AAVTalblJIWjK3ldjxfGJ8m0Pap1q2CJqXKZp3yeUtDfYfVz+BK6fGyk0NZ+a
8JHYSk9DdSxO/mv1D2zUgWsjyf5jU/l2GSReGFyMqq5FCHRcDIZKz1V5kH4IVJS+6y9RYCvfvUdP
2TeunR2vL9+6WQBf1HyAC5LInI9TzSNDKltDdjr3sQUr+BDd6+dWPYqNLX3STtZr81jWG9fA8pL7
z1gnSTH04MiwL9ulqlTte3BuHNKm2Xkjohj7rDto4psZHvq7kCgdSc/XELhsHP4hN74x5umaWfqI
SeKIgjpo2QskYQ+ZbkTAKpMiM8dTEqrlmxsXxrhTTS+5TbK8O7aiPh5GU6p+lp5QHAvPyO4yTzX3
mlW8pAJVH12qo0NH08W5KvuNHb6IBP8zP+RHwVTr5GWXd0RgCfTHCKHiUPwZn7Okag6yAkNhpnTx
xm25dn5hWPyvKfp55+sfkeCwlNhTnFE56PCd6uqtJbswFme3BAVnOdta++ngXEz+B4OLDddFA3XG
iLE1an43FO39kIjHDuZmMM7HEMaKXHYkBZU38Kp+V+zK9Pv15V8dMYkRShR05/CKmI8YbZZW05RA
QfvXzOy6qL7moriXjfFbrke1HY7eCXKff7HnaKJk3FQnIClXF/eSLgLA90LESAPlLurNE1JlO3WQ
P1njr/rNeypqZa/0956RO9Cj7kc+pDCgYUKMbfv4rWwvzjuXMDEIr+RlRpymfjf1R6RfjSQ5Btpn
txKcItB3wSGGN7wRQZCLd2L+4Ok35KX01H30zG+i621cHSvBB1Enja6sAa9TYzElvuFVsaJ2kuNm
n1hp3I97GEYXfa7fkRVs7buVQ4813uB0rON3lrJcKZSikF9MiqL0CGtSf0zS4WTm0VtHf5nc3UKU
vg9ASsZ0h/aaYxjQuSbeU19Wj0FaH4Rhqy6xdsXA3jL1LhMMk0hfxKntoPtJJhiQ4YjF6yh/8VUX
4ETyYrUJrXWxXfamZ1tef1srb3IqbezItdkHaUTcR8xP89R0y37IFzWRrjdWTzzWCsIxGe6kKjqk
cNcO3atkPV8/clMQsDjz9Fv8jy0oH+e2lDLzzbrEllTdDa91aneqbb3pZ72+C7aEwNYuF3JSRNZw
SgK6XSY+Q5bejPNIdlSlhRNy2FkyNZ9fT2H5ORMADOgeogbDbqj9XdkeCvdp2JRPmOZuOV760afi
8kT4vEz+WXoTRmoDzZHhmfVeSHV3Zxmxt3F3LzOt0zUxARHI80MvM71M59Mqq1Cpm17Ao611T5L3
A7zTZ4WuamiqDobi32V96bQufFbRrVikiKI5BVjdPM//ACs4WXggeF92gfcrS9tdPya3Uo6wZiHe
ht5WGefS6U5BlEG+EGQ5z4CF14/VnPxYVCH/WjYdr65D4X0J6kOl3CIqEXjG7+sbbsUcsSidzxD8
IJe4TPIqeihIZc8jK/daa9cNVmGX2k2JGGvQ8p6uS8qAeqfsrltdCabwpnA60IUJXoIepPmCSJaf
4uok2Yk965DqPxI33yXW3tJCZOHudOM1HH/GxS/VO0iJQnKbPPy/+oIp8QlKCX66xTxTG7OEThhk
B23vcFeN2W2Yu+dGdP8M5o9E+gMF5IvXQbIrVL/dQOaeT3dt324EFZfnfZoHEp4AViYKzIVv6f04
9ehPkR39S6IZB1/dyUNybEJ511jaTRE9DVvvnxVnOje5cDFpmXlJm/AAQoWj2QeRUhyNcVSeQTB1
B3Mwkr0aqumvSm2SYxlTDq2TAJKFJhdvri/BZGh+9ucfMt1DH/xqFpp6gFOXHUsIhWNPG/DjYI3x
US1b8em6qRUHgC2DV84UvpHpXQya3oiqBcgoO6WvHkNVhVlaDV5Da5+22k6oHgLrCSxU1veH3M12
evYpFuzxFfoE3X1I+qPZ/zQaG52ikBy4HtmZGR2uf+FKtmP+hYvZ8DwfjdlaRoY5c3+pKFV59VGx
WhTEbdft7/L4haToMRDfXPM2Sc6EfyBSA95ZjbT1KZM3vFiYD5O1uG7HkrzhyN+dxtgZL3Q/S3Sx
KbddexMXuyTfl+FWkWT1GExcgxKcUBOud74V/DyGCBD+HEdUKjjYuge9AzJ9LuGJDjXpVjZ/FWF+
I2WnXgP8Vh9L6fMQFKcayBta9YPnNBEkLRtftSTf5taY0r40o0G+jU7FkhsC+FGRCajn8fhq48/y
EIAp9Np+D5nUfekqwsOohQF86JLxHLYg8BIrFQ9eLdEra8Q2xNP/GA1lccvVzV2R+TEAQbO98a3q
O/+TY/FsflRl+atUG9FdjUbLUxbJkPzWcbPvkU3dgfsdbtumkv6F07FgB5pCSSot7xnpDwdvuvL1
thXeUyDQrJMfHJ4yySp3NKcIu8zUHxXLM1I7A8sK951mbvjetTvHAtE4gU3IOy7xqKqZ1LIyYl9v
1X1R7tDrtc08sP3UFuAdKa1kqwS/bGWYlvKdWc6cOBxJRizuG90QDLfwU8VJ9KYBPimWL31rZvsm
iP2fWmoMZ0VFhtEOqii9oeUhQhNSOXuRBCtuHAz7svSs711eSzsvKKDezFJUc+LCPwvQQG+cv8v4
m28lbT7RIbN3luj2qPfisJBaxRG9EREHubX9opH3TR81Ozlwt7qjL0OwqcjBDQjmhwzDEtIBvFQK
m7pVHaH+OjUiZMXfbzccBn2doF9oKl9ylraBV8Lw2KmOm1Z2mBX7wkRIVX/SoXn24uYmjuzq7bo3
nTzUwoMBPp0kboGDTb0Cc3+SJRn00XWoOiOMzzeJIob3cVMqtuKb0k6E4OmQN3p+vG50Wcl532QQ
G9DnCP08Mc3CquCnApmASRF90L66VgjvScdRdl+MKnpTqmjqDTw0qm6PiLNct71ypHiovrPtg+pD
RWE+4N5KrUJrzUnxQ7Zua3X0D2Gm9Qer7fUjXEMUdFsh+F2mXrmxupNrXkz1dFVocGYRmF6gBFxD
b0yXJ6sTt+hiZshPFa/lsHF/r+xR3n4TppyIGMq2RZhk5hKZKAoZSEQK4cEbAsO2hOIvqTim9aOU
BCM3JHvUS5f+vk+ELEQITXPEunU6Fcpa/3vv3vo0PCJcRq52fLm+asvWsf9ahIeO9mqetepiXKhO
6U0NC5zTe3vveaqy4HhEmxpWTWEz2ZXf/iRb3G0rZ4MQSCbYBK4zPTLmW4VroWryLNEdK/gCWbYY
nYKxPQ3UHNOo3ygyrNkidwm8BW4jOOynbfvhpkE1x2uoIumOAbNZoAsHiRZ4yxROCuJIlv91YzpX
Apf3AG9qcnjHS87NNVJVCDUqa04t3KvjnVYf0uCUZRD0ytFT25hnS90n2RYp9+XZQ+2CGdUJEsDV
vj+zPwyyLMzAR+bGcBK3QwFCanetxoPB0ktb7Lu9riSgC8s+2LgmLs/EpGsFDwhxE3xOy978yvJH
pDYi05HLaDjmUngDjtK73ZjSy+M9t7JwLINAATZTU9NpCv+r4kX2KAXPHMK9a8LwXLn7QigeuzfF
O1CQdypXsFv/V4t2c95vOJrLvcSXvBf86aGZWGnni2sIRSiIjWc6eTFx9dyT884H+v4snzrk7vqw
L6/gua0pXv2wpK5VFa3OZeGkfvg4mvTFuzrcPw95PG45nZVbY7JFfpWISJsSb3Nbcd+phVaWpiNN
Uyq0wfcgqvodZKzRvvHQ8qENW77zEr3f42eNe72Iurfrw13bSlTqSbviyuFkW6RHetiq3LarTEfw
W9OG+6iDXlFVNxZwdaQKOHAVsSSEvZYcs1XnqeKYNqbjhS99nsOTr9mx8pAUkCGIySl0CzyfuQ+D
n9eHt7aaeHayaSQcNEo48xmWjbZvco8ZzoqkuB27vn/SPPHe8HvxXtEhnvt7c1APgEGH55qc4SKz
EAmVlbYRiOnpRhSEh678Fvi8XqStLMrasn00JM/HZfVKNhTFYDptku94M6MquhFWbFlYnH4tCIam
S7Agqo5svQ7+xpaYZn4ePAAspLhAApKbCGqc+Qj6pitVOitMpxdG2/3lEheOpzo/altZtcsHJoYI
c+mbITAD4T43lCYREtCNYDoW0pgpgjnoqOzhGtrRd99pG43Ta7PGDicQg4SCQvPCewRmyZzFuukk
kVvD0ORCPiEVW0CUFc88kdgQ5wKzoaVjcWjbWm+QQ6kMJxW+ZL24G8wMaayNoWwZWcxbHlluLAa1
4YSA/apWtHMJYdX/o5HlPlaa1HTzhpHEwMnzT7pm7IMtAMfKSEjfg4x/76S7aEu0JJ7u8uCLzhB4
N12MkiY6L4Va7q8f/pVggFcUnoYELhQTy0i1lLtOC4REdPQAMk0ve8jBXav7MlbfRrjj9KrfIOlY
cW4I3elA4bgSp0zufGcP6ZiMOGzRyQ2kSz8bu0wpbWsrQ7M2e9CPqTrJM6SIlk+bVPT6ZkhG0SF0
bm9MCM4iITVgjNmq9awZAvZCew2kGWTsFreh4QmiWMvMX6hl30q92KW+9diW3YbjWTUzEU5P0g68
WxaOh4KnLmcuZuCRRRT33g9fGu3L32+F6UEx5bPYC0vn5ueRmKtWJTpJUdv0r6U0dbX57zZ9A+27
VZ1e8aQ4NkiLJ3I/XmPTgD9ELClvIpM6qOh4n2r3vi6yfaHrJOsgvbg+qhXnhngr1cHJ7ajoT84N
hbI3iqFRi46g/1DdP1321+gnOhQ+/P400A8DqSQg7X7H748DHa/f/93vE2ZNCSGi9vcg5cPvI2wf
xnrRik5j0hA7mCFNtVZ5c32S1rYX+S10+zSDvMcyoCq0xC/zUBKdKPsdK8WuB70hpRthzeqSfzCy
8M2uJgnAeWRG0gYHy20f2Mee5n9XxG8ZGnvXR7TmZj6OaOGj5crzorYWRaduq5Mif097JFz0CBnR
jZO55kBx0TBE0faMOMlifymDroYtS+eopNlRuXvtx2cVk/ox2UpdrG5lvAy3Asndi84sF85US6ks
fHVFRXC0JzHSv581JL3ZZxNhI/m1+WZWtU4aeeGLTpog0FSrz+JQ3Cnw+XlbvcFr60NybcptAk7C
B8wt+YI2Gj6FT0dXjgm6lAWvUTtrtxjT1lZn8s6U42lDpjA1N2NGbecnRD6O1pDd+lRLB4EcMSoq
kDXBxKJuhNJr54hqONhPntYTddjcXB5EfqaQQXAMV3gIqVTz/xyy6J/rq7SShnkH9HLbEBqCL1jc
BkkIjEgzgqnCX9ynXu8EkTbYYWoea+1OR1+8DmheL5vnOvPOvRjv3a1e4LV5hSAOBRLk34kZF8Gc
K3s0p0uR5CCQZqvNa2Y+WhGmhlMJNVX8dH3AW9YWm2XUcz2HbReEKZp3pZofKk/sbJJqpnccheFQ
1Eq28aJec1YgEKFEnBIzQNnmKymmUVxKtUaY4p7UILTNrj3J1u8Qmt9W7X/8/fgmviJKuwZZZ2sR
gItFGLVqBISoy1nG3nIaUjCmN+zDwgaDaWvBVi/X6vAg9qB9DLYvnpnz4emhp0h9xkaVAQbLCdj9
tLCV5IasM0HmVkvp2rEAsouH5KKEiWKxfqYejpQKK8nJg+dcv5Pdey3c4A5bKRMTTnywsTjpyRhk
lhZRp+qJ/MF7cfzUXW1+7iRpP6iyraY31MPa4Ge9xRS4NpdT7Ec8MxF5L29obtRGrrpSmrJ4IzQX
mfezQ5CmH06Em8frO2VtJulxQ/GXkH16GM7XTfJbpRk8bOmFe3AjDeqXfFdXf8nWTZ6X35bQKqCe
NzXBL8xwBWlDJDUU/bInpbErNkgX5xtHbO0KYDNQqQTVTD5wmtcPkQ1pyEIgEKWNyyt2XXTyhMEu
zcex33iurVybdOqBKQacR3C7fN6mel4JsI6KTh8jodVTrruRs0o+XF+ZldFMbmLKFZEwuiCtgWpo
6LO0Fx2zSfqDp6gIII+S3Xr93kNSYsMjruwD3jZ0xSDnx129BDFnXabBBUospYYvoXE/Vs/5eLo+
oHUTSNqzs2EoWd7QLg8mmnG5oWPgZPAP6/fpULU7v6g21mfL0OLk9mYV5QWDdfT8TxM4uf80aBtB
+qoJCjFTznDqNV9cmDU1b5oDMYGskm0Od9xfdro1Yav7DH0UyAupHoDRme/nRAiEwO98yVEkt75P
Bku9pWr6dn1VVrcZz3QKBrgB+k/nRjr6W7RIyiUnVrt6n7tatBNUzb2pR7/6FVibVLBrfnWKNmk+
pQ3qsv9grCw6oppUcsSxaG47QRj3qlaEu4lCg1yR4B+MINFOUlSw0duQtgpJzvet0G0hoNZGPqWb
4XQhRCXxOx95bQXEPEJIyJGFtifTtO2+tuleF5rn61O8lvfl6UBDJ+hJcKXaIriRO5E+Z9gKnfFY
nkeUBJQbP7ZP0WdCxnpjZ65cHlMLJ3fHlO3Dp89H1VM5aI0OWyC/IEW7cQcCjEiyjTw/qlv6gitx
FC9gMryTxiBkUIuB5V439GLFWmaJk6QOuo22oH8bG5rWldfG3PBR69aobeHdaVRdFgokStaFXzI0
ZCWG5NBTkNypvyCokbZIEda2BpfU/7e0OHl1HeL8Eyy10EkZP/LkW6d1Oz3dWKs1L/LBzDLojTsr
gMaSoKky31q93In+98TamLTpUxcZ5ilJ8T9DMRahktd3XVS1036wzVOWnxrj8Kked82vbktKZm3n
EXLChQsLGYdqWr4P1+9omQWyHz2hhJLL+5EGrgMNkMCmpmgzTXLvYayher9+ti6GN7VBEncioYF/
gBB0brQKQtEIwUA48jjasuvddl77tW6OvWXdttCuBeOvLvJfrxu9WDfSTJNbJsYAMgdIf25UhDCh
LVtZcIQkexCK21BMni2t2opAp5+ZLd1k5p10CrYd9vzyyRDniWCpruDESbGXrM/6L7WwC/qkaL3z
jk1Q3PbpRjJ1ZWRcBdRxaViirWb5Xk9hrhspUiEmBQQprE51O9pWt7Elt4wsHO+A82+LSPbPgXjr
o7UR7RXz61+v0Gwci6lz3VZWEg0Tvl7ZOlk6TnC+EWZcXM/TQ/nDXC22HlwJPOq6wT/rd+mx/Os7
g18HU8JpIuU8devN91gbxPy8wUogeEpO39beLOOfuD96/V2d/fGSYWe2f7+tp7w9QFxaAyeK8rnJ
QlfzrE5G/zx0oJ+t0qbDd9e3G07vwrdOAyOvNPWVTLwaC9/aeT6loFr3z8TYO0GMgHzAtJzcDe2f
63vgwh/NDS2fUSL0OUKF2Mq5DV0ev29JcHb1E42HO3EL4XW5o8kE0WA4AZkZ08Wl6wpKppdacg44
NgUVvBixpb++Lfjhj0YWy9NWKgmSESOC796JFhYEqICTvz6cWKEbdgprTR4Di13tDlrYtqGanEfz
u9pXuzS+S/2NlXlPW80929zIYih160ekC5XkjJw7VfDu0EINVObRV6Tz7q0wkezOLW25UQ/+AApR
KWkxzIszOMVdX+Y0I22lL9YWUJ/ev4hNk3JdclT5fp31bRoEZ8s/55pBmepUbLW0b9hY0gKo46CG
vuQH5976VorWbjrDRbOVp96ysrjv1ci3MiiJgnOpf9Gq3E6kl0beQtttGVl48C6tIHSfjFjecyDm
OwTU9lrgbThY+fICnBQMptoeuA6I8RcRRSUHQQYVW3Ku2tiOTP9mcD0bwh/wEmYT3YtNfsiaDKGU
4Cxlb4H+W4nLYwt5kQR+NYp/s3luxGrSI8rtsdzi57p0ZLzPKTvzheTPIbOdu0tL9LscGFd2ztUK
6LAhIAgt6ckuqBP4IZUmOF33Z5f3zdzeYmWNKPekyPCzcwH6CN6pvdv8Hy0sljWKG3+suwhC/sjb
6frvYOu9cBmtzYewuJZb0R18TWMI1DPbBu3zEDvCb0l/KjN9T1r0oPcbF+nWrC38WRVFPCnRVTwr
kFtJ2n1riBuztnIYZvtg+vuHuNfqshIl9DA7w+vVj5YzandaFGwACVeNwCmC7vGUE1x27Q9a4Htx
n2fngZrKjsLt1zbHh7hp+fvvd9l0//NE58BRVZ+PJgrEjAbXIjsn/qil9MwHKiyg5RYWauXwTITa
kw42tDwYmpuRKnDcAq3D5+RZcY2d+bWr6LXsNjzImhWCDGgOINIG4L3Y0FUdW01AVHOOhEOSi09F
Jv5Rq1sw61tglJVtxsq804RPNYxlo2za0Yjc6ml2tlANcVzdl49WUL1eX5uVTTCVOyVyCARHAF/m
kybSIZKriZqdQ9GrbnsJnkMIo0K7Jn235eLXpu6jrcXUdSZia0qDrWD8Ihblrab903Mnq+mWhNNl
doRHIxnbKQ1DVEj5bj6quh3InLQ6J9QQjjERwW6MmlNeljvEt/etmOyywnuIEXqp6sfrE7rij2am
FxNKUimZmCE4VVTFbfa+vI8JRf3sUMe/LEDqhhCfm2DYqnatTq5MRhzxJZK7xiIGliK3kqIyy86V
3ZtPMYIv/o3R3l4f3Opu+V8jy1cqBBFwibScZLEz927+pQl9006Ndquytbb1yS+Q1qc1mPz+YhKB
iYoqRQR2ZY2ksJJlkCLHRW9fH81lND+l0CbxVpAksKNNf//gZWWz1CLV9XKiJ+qCQuL0BqpchvEz
oK3VtlR54/W9Ons0g7AfJapAy7yokjVqis5xdjaDLD1Ew5gdhLg0j5noyxtDW5tAg7o1RRj4S8mM
zodWRY2ml0qUn63CPVWoAnZQ4jdgZK7P4NqIgBXhPECg0iKx3HSNlPAFWX6uzMdBL/Y+L6EqaQ/X
rawMhuTBBP0CJ4V/X6xTHcTmqBR1flbFk0zfXJX8i7iLxMhEYChrULosr0K/DoXYL9viHAX5o5nF
TuaPv1XZ/62lyl9f7dBd0EQzsa1NTncxmCZOolSyguQcht+F7I1XgWo8XZ+vy1WZm1gsfp3QItPC
GH+m2Ne3ARzKL1L65bqNSzeHDdodSNSCM2ULzDfY6AduW+rYiNvi1tWdwv9SdPem96zEJxF+GnFj
p03TMn/eze0tpk13XcpmMvYs8hXi/YAC6ZfOvBW3BDTX5o5oCIp0cuqkYqa/f/QJEf+QwU/OeWXZ
UPo7MeqjkDNcn71LK4RDyCqQD4MJBkNzK2aYebqQ9sm571WUP55bNd1vJpMulwgjSBlZUG3QBrpM
BRcFzrPQedx3xbjLesNWO1oN2j+B3+9otsxOVRZvjOvyEpqbXPjtepBro2l56YeasJO6VwOUHhui
20rbr84fFIKkSkn3AEeYzx/AokDvRRk7nXpIaJCyYBrYxNCujAbkAQAS4mPqmEua0SHnEop0IznL
ebwzXIlXWULSQHzZXKpLD4eX/mBp4UeHMRHzWsOS1bwF/b2Flvj1DXdpAEQW4jcEB9TjgGLOJwzN
IImE0uA6RXKTRtVxCLbgeZeTNXUjTeBPYi/An/LcQpT6ipRXmeUITXmIhFcvGWnuTu9SBEGvj+Wy
rXvCYgFegrsFJneef3NTwyjlpaIUyIzKv9KaDsBXCh7H0XBtebCFUb5phTuanQVz+JGTScjrs1fe
KnVw0Lb6Zy73IfmsifYfFC/Q9CXTA3qrzai0I3Rng9mdc6OND2NHmaC0xOTm+qgvTzO8chNNFvVh
kJYXUhxwqYp5VLuUQupTbpKIiIKd7qff5ZSOi2Q40ej8VMpv162uDJCJnuoSiNoCHV643Q56tYqX
jeDkSruXlXPgfUm9rfzSpW/nUUhTOCER9zyVv/l69hl6jF1NVrVQ3aOl9zYe0Rus4+B/a5Tvfz0g
NifFjwkzoPNMnNsytRJK5NYLzvA0/oiNb6n0FKXa63UjK6cNp8H1yL1I9+aS2DCt05YKc+SdW7P2
9yMEZzsBfvwNbMrKtFlEreDrgCfCwbAYihw3xTiQkAZhdw8Tyyel+hSqT1LS3qnDj+sDmiKG+e3L
S5eqNppnEo2OyiKikBMfwhpXIDlntvvER9d4PLlKdZSor8f5n0LfSOhfbjvs0Ug/rRKnaknX2PiE
yaNvBai3DzeqP561XHAsyDOuD2s5g1NGmpQEndoTIRf/Od8MgdqPRhA1JDaDpHWKSigoGyXpUcwE
4mW4Qnchs/GXaRfodUm20FUA1od/K4uEVRJ6scrLMzxX6Z0gfZnKSPWf6+Na7j9M0P5KW5Y0sTJe
FBMrNzBQHA+is2/QkpP13ounJVut2ZeTB+ntxC/ERkcfalnaCToztKKhjs4usDUTPIVrIBvZdj8z
WArDbguJtdwS05gAEUEZBkDKYFiLtWqVVNTgbjsbFWnZ0CZhGRj/XJ+3pY99twGDuUUeia2+rCMZ
jRmEpdVH5zTNd0MODCf7rveP8BfYffM5Ke22/Pb3Fmnm5f4g1OTBttgMYyIHSW5G8TkvpZ9lE4yP
YaZ2D6aeivsC/uxb39WHU1901Skqqi0WruWxnsbLVQKLEykLWEIW+1/sIaYtxTA+q8iZ2WFt3uSN
9rU20Vvs+pMy3m0GOmszDC5w4kpmDQ1j2rkfwuu+rNVAhl7sbI5ytafJV9m5XX1UxcKwY+Fds0TJ
DkkpunYC/8fGeb+IHBgwb2/wyLgx8ndLxKzQCI3Za3F6HhuTADUoypMmxe1O9cnkGlWXn8Q6Lw6R
nDc3Um6FcGH2oXWb9n2j2KmeDge0w9vnrHZjJ0jK7DlOxGAjgbRyeGnJNyaE9jsObOFrkZVzw0SR
4nMfG9EhFtTyW6wJ5UYu4oIt6n0qQM6xClD3XFA9Qx2WmgjIxWf3S5b/CR/AOGYn/TPki+59JO/y
fpf/VoSb69t9xWdMUHqAjsQwHLHFIbYU15RHieXPpT9l+9v/JAt3ycuWXMfKtp5ZWYSiamNkCTWe
+ByljlehcIEGhvEZDqxCi21xi9pHX9yN/5nI/x3T4ghrSm14eajE5zrR+l0nlx58NZp4QNVuPHhV
7e2vz+GKI5y0nyAAmFoh6XGeHyFUT6KJ8yc+DxkMjdz3d4m6cf2uLRPDgt1p4krh1+YmtDhqKk5Q
fM6a3N9pYmjd8xDy71IpNh4zGab7vAw3rsW1RQOYgjMklDaAKM9tkjUK6ihhPzbu43Cw7NGWxp9+
8Sf8fX36VjwQMoPkenilqOSsFnYG0y9Eo+TpXbUCjaSepz6j113d525aHIZO0G5Jsfqfhkz4AVJ2
qxy2an1if53eyZCKLDaLENGQDhVOci766Oij/W3nxT9GASa7PLRC+TJW/rc02tgxazuU4Jqco0V6
jLaP+dR2aleAXdXJNiAcONU7e//JLV/Mw/WZXduY3NDUXwjmodac/v7Bt6eBVhtdiZm4vqsgoFG8
+3yrzL+2M2mXfC/e0mW4hBJ0iKd2gzjZCGzjBsBCL+2M0u62RFrf21M+RrzTqVZJ1BKsMXUgpueD
CVpP7awkT89D/hgEAakgcQftdlg9KaItpnDsZccE3XblW4kor5A/ZNbeFaxDqXt2hzix7yoAq2uD
Zujgoeq+Sv6N2/p3+bj1Gl6b9Y8fOs3Yh1lvcj6/Dav0rECcS5HaHpXjGG1pVF1uIR4zssIDgG4o
8AyLUyM2BWo+Edgwuf0SPSu8s0cpvoGOfOtauhzOJBfE7QOuFYKTpRuoiwYEYy6m5z7JbAmeJkH6
UTShLY4ZusDtTuvAENX+Fyl6MUWBt30EInW020Y7+sKv6xt6JVwwLRBFtA8pZIUvHotpRwPYoLtg
cMpjkx7QxkD1c/wVJHcECEi+djfJKMOTrThm/yvXgqdCKXeD/qcLjte/5AK2wLGdfcli/ke9yAVZ
4Et0Y68OB1BOD82hPbbH+NZ/NO/aW+U5a+2otZGUybNPSA7Sc3H9Gy6KastvWFyruQIGBD5q0sr7
r93B30UHu/laf9o6eu/AmPnRm4914SODshaEpLbwkYfmIB3bc32rHqTP1jG74667i56Cu9FpUaU3
Do8wxh6FE0zBJ87WyXv4c5O8lDatUP+PtOvajZxHuk8kQDncKnRwUntsT/CNMJ6gHCiSSk//HxpY
bDdbaGH2xwK7H/YDXE2yVCxWnTrnMOzbsInAMLxzNsLp9U2F34f3jpC2wvvNluIcmfqCgPy0eSBl
2e9KY8H37zp9oFWc71ULgow0s5OoadjWEax8hbAsaiQ63gyO/OQyFqhb6UXRPJSL4rNuT3jQVz5l
x9snvWYGhE0A0otZLxQ5L0NKrSAtUCfSPKhWVeHlA6UIs33sqyzIt8oxa3tp4/UBMRg8WE1NSmY8
xHLX6xC9ph6sXhYAonx4MJJ7sKcBg0N+WOVWgBE/XvYukT0JflzMJ8gTEItbzYBNZc1DRY5QjNop
4x8HCyveEwyuJxqGyCsww6YPlnYYN8a8r+YUxBd0Zluu2GAAMmFAwjYP/fLLy/ZUQ9E6/VERFibQ
qWmf+fSrHXYp33hRbNqVokeydEVZtLDrufbOGb2wpqc2O2p3HvyoNYIFOj9sfm+drTbkWjR3MQch
Stsmli5lHoXeLs0w9/hUlL4IsrIp0HxHzUij7VZfbc2T0JIVzCdIrTxX8qTMnEcMSZrNQ26B2tfL
MmXPQYzjO8m47FqPFVFhOxwUhA3Z+Fw+U0bZpc5Me1IhbqzJUgG73jykthUYpfnm2e9s3GlesRtM
dtSY7QN2uIBb88WbQ7wvx+ku179NffWY2P1+ZicU5w/6ySZ4Zd7+lK/GcIXLnf826egdMzcccI3g
6L073QmpdkgzjKYI+i7oRp+8aMKbBdeXt3FbfDbKrjdFTLOBekKozl8GkdFmxCMNNqX+gkLKMQbv
efLVboM/va8FqKz4LKgi3e/8bz+gcBKUIUZLgi7Id+lO/DOI/UJMD0a3t0M4wdWPQu0IJXQBhLak
yMZ6ZntKOSKANnuet0E7x0u9a6tmn/kE3IL9ssUMd/0FYDpQHALQqSj5yR1y6LdMOgdh20NRLZbv
9CmUw9UUguLkcHtp10H73BBK9pf7XfQG1c2SAco3uPeQe/uWgsGrN92gVzc20bzaRGFJQJMFmSs6
Y5eWIEs0oooCcIbHsw9Ul3gwVHW2ccmuOO6lFcl/KLd5xuwBaC4HjE8aC/Tuj0dIgBddMLeLn1l9
pHEIGigRpBSo31nmRm1u9ehQ9RZ87pjm+vyFZ5m1ZY6LMokddbw3FGp77VHV324f2nXQwiIxb4x4
ZaCCIN+0OYGMaaKO7cP4DA11EnSWD2G+5Hu5pQJ4/W66NCTO9Gwtrk6awgEG/4F5GIUPlW4/2Dvr
Vd3SgVy18/m9iwo3VnRpZy4NkxRcxZ4xC1/TN6148SgP8v7OBfnt7c1b9fgzW+L8ztaUJYy4XQpb
DIxARjRrWZCSaLMYch0zsHVnZsTPODNTcMilJ+4EQJcTpLaPcWlgntJoDFMWTfru9pq29k96zbmp
29f1rLUPdv7XzQoUJr9UqP9BoneL3GZrWdLVPPOybrpKB5SLt5jgah4LZ+p9XZ98HQjnodklsxbP
RroxDbS1QPGzznaTjtDIqmwssF/MxyoxD04xhNZ4QI3Cd4wNrOb6GhF0HUfU2GXKWqpNKTDTFoxN
f5P8t6Uz36p9OKMGoWXnNGnjhkuur+6/BqXjaxZAPWaCTdWsjyLxqUsCekzM2P5y203WoyMYVf+z
Mun07AGpVQauuocif+BfLcV9nVk0Fu9zP+yX8eAhb/dKfsQ7HWNRGz76OXpyeYuKL+K/xqUztCuv
0vAG7x4AV2/8vKOlD0F6VPJ7QC391J6/O9qMZgVwl04ECVDwVxok/5bYkHK366K5c5kCVk8F7N0b
2yKunqtfZoNsEa8kVBFM6VutU29QkhEIu/opvyeB4vjKW3niL3rtL6f/xZaY0xYyUgAhSKHOMmrq
5TOuh8zd5+Z3o/WNZArsFzoGTP2hQ1/b7fb/k00PZTxUp8RI5OXX41W4RaiFWMR2s2pFifd9IC+6
u7eNL8r4li5/JrJxQ4lVyDuqQz0DyDt05tEmurTYaRpNhhpBdumaU+Z5j0ybo9urWvtK0f8CnkPU
nK/4Ika1Amdh48KXnQNDGBjr+4yPwaie6qTyM/ZOzI1as1zKEAOeQLzjTkeXBcMg8j4CEd8rjaEq
T2r/UGTZbrYsn5bvmLQYoA9jJiHamSZGhm4vVIoOsCrkfyAMLLouiEZSdOg9ouRWZ6QxoGH+sPz2
GJoT/MPRvuPJsmFLyiyELeDT8V+oWul47EqXIymGAuQISxaPzZ8p115d/qiWPGwo8/FcC0fzcHtt
n7j3M0f5NAhwEWgyQGmHpElaHO8z2i8tz2MTerg1/cmDUo0J0If5WD0tywOzfo1t5XP+hTqWX2MU
MFfYPWfgMIY+d/d9MB6drsa/gEBrPwB9u/HwX9l8SE2C2FeIg6uYrrl05GVe7MTLxzx2kweMvez0
3NpBhqRLvmNmYCMOyS9CsRnQQIFffZKVXiGUBouOY9IZedwML0XzIxnflvlhtgY/sWk0alBQ/U0U
DBL7SxW0za+mj3Xim+a3oTN8Zi2qb2i1z0rDJ6m14RjSB/3506BMhJsDqBqUNSXHUBkt5rk2iljL
yzqk4BDyqynZev7J9XNhBi4OehY8yIXkqnRBLXOyJJVJytgCjQUImMJKLY8Vrt1OgxavcmItOUL+
JHS+JRPGrYpQz0rfNtqwxvieU31T6zpQoHw/d9Fc7BgojYxq8nGZh3W+9V1KAejzt0I1AeEHzD9o
YEgxToMesZPNahnzLKDNi9n2OwJNktH+4Pp4SGroAR5vfy0rziiGEYE5wSMK34wUx7NG16rFccu4
9+6y/lXjJ0y6MfowkS3gn5wpiMWhf4VyHmitsTi5XZilNQh61aSJM5SWAAHw8xIUNljpqFs+GHzj
pHThhklYzl+1pHkk09bQwPVisbfg6AHeFUz+AHldfnk8L51uTIj1pChekM9zBJXbagb5l17t3X/+
ynFRuUCKoIWINoV8lMg9IPDr5tBJbiy2y2sl8+fJ0h+SVivCzKRmbHJj641/vUBhFPP0aNuD6syT
fb3KFsj5lMpT3oGPeAbVohs0XqpFSwWhF3WmNGDod3y97UPXER7YYShZoKiAz/nqC9Nae9A6fVKe
lt7tl6DpcssOxDwxRkzAHYTsc048ze9ylaqRqqi1vlHiWXEtC4g9tIkx3g10oCwZDirQ2tTwSH5a
kjRr/QnidZGqDdlDo9djgNlXdMCqugmVxAWWui6/1rXdHwrm6XsLDP0bgU0ErssLCPQvGOLAhBHg
cCi2XLrZmOVNg55rFWfqpEWNok8BbNZ+AUzLxspXTKEED+AE3u7ACcmiBs0IHeU+88qYToYRli4B
k1avc59MeCPePmW584PvV6DE0KoG3FUEVeF8Zw+mVplHI+dFHXcumF0qIwTFpp9kfTDc28hVEDf0
6Q3f8QOCyDCHTY8kqqr3Hd050PXp+2k31+SDNiTYGmeRISTip8H1RAADgAgT+NKOa8ZQYcq5rmM1
8aJxxFWv7Ye5xmDQs16+g9svcKydAQ5ItgfbcVUr/3ziyIQFyRiCm434IsdtFJyZ3jp1nKh3ZmPi
m6vC2tnfPoCrjxsTDiAxFEhL1IJceeQ/NTm+AUdpkNeYd5kJETH67E1FwK0YMi9bTysRCy+cWLIm
LckyoR+WzqA4Xtzh6JIRIuDHbgrfise8ArbZeoIS68Yuys855ENYoQUvA6UuDlEeAUQ6Rgdv6lu0
qRtoFWpDGxV688yH7mdvQn0Yl1V+Xww53xFez6Ex0+LOcRwWJarXgt6pUH5CpSXZ+Flr+44pS3SF
0IDSEGEu/T4djJnNw9zGaEjDi3InOy5scPyxLN6zsSLRYgJHdPusryMatgLQddEWwpPuama/dwub
jtRu42Z0WGBRUz+mptP5ZKzTHe1penDTFLeXoiihXdYAYzfKj1ZzyHEkzP278WtESio7A6CpQuMD
+bQqz9io7jg6tNPb2HpxDsZ90YUgshz86a8RTKWfH1vms53WbEQcuVv06Q/IS0ArBckdC13Ay53v
1Kk0HGK28bS0BwIipPS5n7uQgvjU03Iw1N5xb1dlIdliQFs9cvE+EnxWDqjrLw3jNQ2k7pJ2scrZ
G+VzEUEjvQh0azH3RaOCQmFcmo/bm3wVynHiKJbjCweBCO5wKYZZCnAIyrK0MbgHzJ1iFEqQdVxB
5dwpotumrjJvYQpiJoCvIPfDI+RyefYyU+RaWhc7ybuhv9ne2+2/f5UQSH9fih2akll2U5hdjD5P
8rVggeb4Pci+qz0c5bapq4wZj0rsGdrDeGVCc0w6qWrplyKpnC4u/3bH7lSWvhuiGc1fM/P/aUmc
39n1N2q9lVWe0cWWFzvusR1CVgYT/TK/KJi9Zxvxd8UDL9Ylvsgza7m+2GMl1mVWL1YeadZz9jOt
X5etBGLlqDCUBXltcaOL/720Q4qlKC13xlHZ4TxAFvYvQcakpi86GCzLiYS3j2vF8y7MSV+06ykz
kkCYAwGLUbxy7XT776+5A2DZmDACrFaMF10ux1Nct8kxVxFXoAVR6Ks935XJ34QcNfRrrCXAvMWG
W1znHvBAPOfxwgQAAzBWyWTZpgNLSzg7BRSpe8zRO8n96SH37d/JazNDTfJYoGi+xdW8tpMWkgCB
RRcyzpJZ3Z4VlTpwELe5z5Q0Mg32P5zVuQXxC85ckGaY8mlcWBjYAoaBMm39cs75hpU1B8RVj9FA
8Aoge5NiBbIltYJyFz4rqMG+VubRoH5VHop5z/nGNyV8WbrFBCMiRMbQEMJ1pl8uyC6q2SvzlkDQ
G52TR6161mvg6Z2Nu3vtZM7NSCczJHrfUirMwBFYc5fph9tOvmYAoHFbSOviLS2rKEzMnjs8eEjs
ujTQajCNbub6YiukrcIXBM1AMdQDVL4UFioMBluoU/Wxw+8cF6AB3z6OYYkU33B2AJprGG2bgyma
Dh59yzMT/XNQ7Y8BsDOWthsDr97iDV45vItfJEeOpiA1nZw+nhR2UEtV+KIP8qZB3WqdrFzEyOJF
rg3hLUwSSn6fKi0SPc2h8bQr3LcK03T/2JsUec2FBekqKWoIhxYdLBjjHKjDX4jJ5MhntQI8q+Pz
bWdZXQ1KbJiuAFAazd1Lp59UuyJd3bGYG0yBwqSV4d1QVIeqMLd0tdZMwSmBRINMIoZXpLRitAdk
jhll8TJqgak/agUKD/P+9npW/ACjWCITBwxSjEtdrgd2Z3dxGIuhxxaWNdtnZfnTaec7MnYb4PO1
JBxsrqCwQI9DcC9LsakYKUKszlmcsQya7fvZgfObL4bz4pSQ3zCLXanZQaKYB6rY+6xKdv+6Vg0g
ZrAwCZJLzFtKG2rWVtk0FqExfkjgJn8q/TVRwsnY0oq/Pji8mzE8D3gOajiolF7uKecYCawsm8aa
UgVF0/rQJNsrGGa+vZzrUA/yNSwI1T+Bq7/GvKSW3gwLixuz8EfttS2O9hLMhue3cxOQLXmBFXOo
gIkpYDBlAPolvdsmZhjgezIYEmr7q8J3aRENoAPgr32wEHUL/XydsEFe9b/WZCwKmZJpyQqNxeRv
+kzNJyfbvQ1oft7ewut+Efz+3Izkkhqb2z4FI1lsN79mNKxn574nPzTnEWPneY5UIzF9Vvy+bfX6
m4NRFLRwSaO+huHLS/8YWzp5Sm2y2NwbofOFP2zNyVynbZcGpI8a6vUeLwsY0PdzYAeab4cGULNb
4OUVP79Yh+QRCVQK6j6FmTxtA3O4F7WoZKs1uuIIJoYO8FIGGzGkUaW1aFXddXObsLjqwM0GPuQR
BVCoko3kOXG6jei+cjIAGeJ1jAjvoPwjGWMD6rxuPvJ4LprfC8+DIqVAu2gAMmy9iVcSXQAaMa8G
mkY8VK8mHhgQsqOZ6jzOjulTdxx+qXf9a7pnd+UD+5t8HzYC/ZqrX9iTopJaJ8pUqBqP2Y4dkXm8
mscuMiLrCAHD2/694hcXlsQun2W62qgWHTNUWAJiMiUfi1e+T+kW8ml1AzFYhBo5ClwCuX1phlt2
1SKN4fFYPCZFbBnpS29FCigC+r/22HVBipajpx2KpQ48o/3SpIfb65SpKZF4gJAJiG3MT4AQ/Zor
RU1ypeMtjz238p3WH1XDz9J7vd0l1mlZwqVqgt7x5yy0qhNDDa7zHrbkLYRLXqaWl79BCiY6lLnm
ZRo4bgGUatkDx8Cay+iB9sRXneXHgnG528teO17NwIgTUgY4rzxo1QrBCbvBR6LPh2z+03SQvGh3
t22seuu5EZFRn/nQ0DhW5pYTj6vxfnCqoNeCyVp8V/1iTPsqPfb2t/zlts21jx+vTkwfobsONifJ
n1qQ0Ni1BpMYZQ0MEpvNbmq+JdZWe2XVDgQcQUyEauTVrOpie1ld2QaP8wIy6TOmZTPloy6+zeYm
SFi8ja6c48yUlHvzxanGjJo87nZIC1jIXAz47dp2B9oogHRysCqycPpBtz4McTrXdkHbCzkKoUwi
XavLUGiL2mGJHqgO8/KRYciGtBCtz0GHUznRCGVYht+gDVCKHqc3taEbSJDrRx0+C0yi/ucXSP6j
0Km3MYQM/xn6U6GzNyvbOsfV7+DMhPQw5YXrjY2JAJ7qbUS1DFw14CneWMdnAn5rK6UjrDmZIUkO
K8Yhf6fE735/ZJqfR7odgOFbiOfcD4cK5WNUUb+jJU8P3Z8WE46BzTBpDaSav0xB8WcTh7K1wdJ1
YiRZ3qYcrjXrTThokTNu7e96gBecqZCGE6AvyYS2LJ7TGjBRQEGn9D2MN4b98Zc+7TiG2n+WR/3L
/xABzgxKESA3uNbktljTXXWcdmowbqnQXnf9xJVxZkIK13zM1alAeoYrw3ytyGOe+twN8gwDb3co
3R+tCgzheQCw4bEpkqfStTB8ABGmiR5VgIg7c/BNSNVYBsLGuBHYV9LGi98mZT8VQT43ulg+iTpG
UJ54tp+18o1C62qyT3OvH29v98qDUGjViP4byEpNDCRdBvkMbHbUUNIh5gxibwDGePljkguElv64
TF8aFO4X1ABrle57Sz1MWWeEt3/CWixG/oCBRAMibVeEGnbVqbOtL2OsjD3mWvdUh5pz/8vckj1f
ixWA5mAyHgKX6GhKK20oBhdKTxuRpaDMgtL6x0Jm//Za1jIBsI5ACkpF6ENucrmbRlniiJxiislC
okJ9AGvHxE7TlITdFFkbG7fmKyAIMTD8A1ldjFtfGqs9riS6XU+xUg7BmBV7C+JTiOiENfdD4fgY
odur84bRtbfAuVEp4vYK2vCg2ZvwWvuTlTsHw03Wd7s94uF2eys/+xxS1EVSCc5AgSaEfod0XuNA
vLa1YclpMWyRg9rc7Q9cZa+djpmu8sNsfjTMJzmNc9ruChNITe1Hl/9sleHdzt39Miu+3TfRpFVB
ZyQ7Mv72+AsjNcBz9VZmv+LEmGVFMQBIHDwm5NlpzcqyEt3yKa7VA29D+7vlgd4i8qDmUlcfLKp/
5d4u+9O40ZRg8t7fYukXmyFv1rl9KU4D2z5RgM7gC4V+JI7yAlD9VkYhnPfKBsYIMVWhoUElJ2dO
n2uVRcgUL7gEkoS/uwakj6F01MbZ4vrUAN6O/029OnIWa2uDhTPLxi100lEmA5sVqnGXzl5xi5tG
Ms5xxb0x0N35gClK6luKkbwq+fChGvPTmDJlnxOdRJnahyV3inBatHFjH1a+cQzm4LUBNgVB4yDd
UIOCVw+rC/wSU/1B2j+qx09gFwtGJfD4u+ptDTauxC2gHdGlR+cCZR/59U3dBNMyYN1F6xHM7el0
gP4hJIOCCZpESxbVQKkA2jd3P2vzW0+8uP/J0+SuKsjGyI48sS2eWvghGMpFawhcEpZ0b7oNdauU
LnPMmriYnhaOOTfj3hn2rhPNbDc43r4b53voox1HDEmr+U61obj5p7HSfy9j4qcI3Ah66CCKltle
B1d3Uq7Oc0zbe94ht+pCb/AXAC+f9CGCHpr73dmit1+7KtGwxsQSQDFoocuw30RZ5rGE4EbcOV00
mZOf8QMhvsoXtAoArnRRYMRwXQoGD0PdJ463VZBbOQHBailAFAg1aJRIH4Gdg9nbsYwlJsW3lo8P
9Ce26B7DdSQgAHcLhlhFDaAhCTLaXjmkHEod6e+haX5n5cft8HwdcHSwOIBpFWVcwXwhfQWuMfOF
6+oS8wlwWpssR8/MtzqC11H10ojkcRrY4zLHWpYYrBfQQqo7dLiiMQlvL2XNCrDqGELD2DcubelK
y4bRMnrWq7EFensxp1vV/t9qeL1tZW3DXAtwLlAuI7GUQbtuMTqjpRA1tuf5ftSdHHKbW9SdK092
0Nfg1sR7E2ztYAq5jJJKDwhlzZgaZ/wumQ62dpcrj6x4qhKKTq4RGl4aZGa/8TmuLQ3MMuhQA0gn
6uGXVvWu0HMngdXU7md/XOYyAh3XVgdv7ZjAJg1uV5DygcZGWltWOlaFyKTGLf5+XyZ7wPdeVM/+
2UGU6N/P6tyUtKDFayqVVZYaa+YSDfNj2ZLg/2dBbOlZbcVNstQgxIQFdQa0kLS+Z1Qbuf31xYEa
yidQHp0r+JzUa8mKXHcgcqMKTEyZZDuVPLbasrGQFUSTsIJGCxjHwN4jZwV5O9S8c/D1NIOfBR7e
RNw37vSwuWOPzfsWS8O1q2E0x0RJA9ykQPzIOB8no4OGRelxas4h6/fV4Ia3T+Z61/CnkWegogm0
BWColyfjUUWhBa2MGKwoUVH10eguYQ181m0z196MTAoPLtHwxg0mNyCmHiXali1mPHcQdFePbMl9
KFFAyHnjgFYMIRZglg2Umdgz2ZCj1PowlpoZN4zsCjs/dYn716CYJWH1t9trWjkcPOIwkw7qQgyq
yN1SvN+aemlKJ8ZN6Wfqe4dAetvCireJiV4T9NhglQQgXJze2XfDIKfRLKx1Ywc4PbClkPmZJhqi
9uj5tOANhkCUn1Y+AnEBqt8ajYrbP+B6N4FOQQTCuIsIEHIHLgdt4LSYuRdn9JFzNSD9o92jhJdv
YO037Mi9t2keUpoNmRcrGFRNoD89AOurQyOv+ri9oOtsVizok4wMbojJw8sNnWZV7+eh9OLOe5z1
OxQK/ESzvvDmp5Zqx3wwvty294lwvEzk4R7iAY4hDcyIOdIJtrbVlJj6VWIrY6Zf6geq3anteOpd
1ef1ELQZyKC80EweveV5qTKfKr+70UAiQyFCi/LlxhzrSlp3+YPEUZy5lOcy3alUV4n1Z1L5yneL
+ceEBelrczc89o/K7vYGrGw40FwQVEMXHlQv8oYbaSIY0vXs5LRKuCg/S24ceoVEeTJjnAsQvE0o
95UvwZAhnBXGgKmXmShda0yhd0tsTIqBI6NmoZKi5Dw4yt9x3KIbXrclYhqeRnAo/XIzWc/7OnNH
+4m71nyXU/rmUl4BKtk7u8Iyqo3NFAnghTNhaYC0os+PmI1ZDcmZ+s5AD7e3nCd1CDvuPnX2HkqP
L6YNOoyh3LJ2VXBBUANzpOiBouQCGO3l4tKuMxnVBveJO99t59tA0nur95lD/AbaI5jiCMxNfbDr
FcImcit8oeiv4RwvbVZ90qIcU7pP/bDYYUvYCbnlvh8SFJ6r2QosD0Nmtz30+hMV68RHIQbM0FuS
4/gIEYWOl8x9In3TQM2FHVoHWgptqmoHYDvuDcgnPWSlwvZl2/xoUXKA/KDV+Va22C+tR95BvXAC
GimJE3upQgIKtej2TxTnennuaPXhLhPnDp0RGTLjjIqXg8DcfSoU5oMN3QhSXn/r6vrltp3r+jdY
bwCGREoAsACqlFIOVSvaYKZV6j3Zj1jv14XtISA9dKHF3jAS4+cvxt/5iJqiybYqHleXqeDbwSgl
HrgghQOj4uXB094zs4F33pNSVOC76TG4iKk/dyNHvB5QgBk8pZEe4t2A7ZTSHctLO4yWm96To/b2
+5xy3DVaZnrfHX2hH4TVCNLzmHrfF82Fo/MkL8GwgljT7aZ5LNyQ55lTHbKlHfZ1747qRvqytg2W
i2evDkZ6lAPFvz+Lzm5K1ZovY/LUL+nykDqAbGb6PO43znnFDKgVxVwCQMNodEjbYLcmL6meJE8A
YnX3C5J/z9d6kFQvPOl8e7HbfenMbmSWo/WkGYBKQ1Y+DdhY80hxCyfquF5FXl2OG+u/ijkAdkLL
AozngOgJUrTL9VMydaValHVc63r1bOaZtk+Tij0nqUaDLMesIyaDEp+4ZMZcFis3NubqQ/s0D5kL
SKYJ5kB5+zOeQ7YvwxiSU3thM6h5VC5JjqIm+Wc4JIjKQF+MvBHNX7BaSaZmklcFkFbZyVvo+Luq
keAPudYfZlqpGJ/J+M+NMxff7kUQgUGxuWJsQDxbpdSntBuLV5AjOtn0lzm9jloVThjtyt86HfIK
GdklSqCYRXjb7NUNCeJ1hCw4GaYxEGElT0uzoc9J6eanxjD7g070dNcvzIxKm0L+eN7U67rKNyR7
0o08tnBUPNuxSueejF+I8qXEEIiFGm1Qg7Pj9uI+n/rSnuL8MKuJBBlvAfmKpIxlFUUl+jQGxm44
eBEUwUItxGRdWIUQ544gVx/soIFGf+i/6hPXAqsJxi1Y9NWliexD5DtIZzGV61rSmhWtoIxjQPpU
WyjKNWUTFIMXLKb1QZLqo8xSdyMPWTlUpHTQg0Jh+NN7L79SnZumQnhVnQxIWy4JGDVPbzOdNnb3
uryDdZ2bkYKBRqg55EpdnbIs3WMqzGnSey3NIU8RtWkSVOh+cwNE45r7r1FIMixlIeBIrSanVMoT
JJRDa7ovqphMT6p2Qg/Kb6onu+ii2560doTnSxX//izuj0rJTHyc1amfnxSvD9kBVWSl2/XZVs9u
5exQ0RYqwIBAC0K1S0uO0hWDnuv1yQTf4zLk+zr/atTjkyBRv72mlfPDJaOCHwNSD8ixZJIKty88
BlLT9jS3TlAzK8A+5lPgZbuiLg4auNswTWQVGIrbMCwc/vKzBIoZOC30LDDshvBzucaxb3N9dJb2
5FD2TqYACnkUZXtvp2cRq49aRfxe3Wt5dbAVc2PV1/t7aVs6Sa9i07SoGmxPL5mT+VVzqHkazN82
1ngdzoUdkEmhHIWOoaw+2xQtc4uStCdFO1HLCFqa7qfkofDuUTFGTRRMCSdL+XXb6udD/Hpn/2tV
3N9nfjrP+eQ0bdueBgS48q1/sT7K5yIe7s3Q9fMAtO9B/dDu1HuM7sbzQ/dURNV+Oalf9C/znu2s
49aneh3vL7bh0wfPflAtSgeM0/akMSVUSg+fqxnU/VFTG58tPSQB+I/be3CVomDU6mzj5dypz6Yi
VSFBehroc6oizC+PDd2RPMzHpxQwUb4lRnqVlCBLAxYFH5Eo2IMG5HLPGaijB2Qs7alX7WDQlDB1
9UPdbPS71qzg8sB/cIOiEmhcWvEocT3SLt3JAPczCgPvm/id62qWSDfhr9AkQDkLEMZLE0k6QTLe
y8hJSWgaoAkxhKOnLr5hUCNiBP8fnUoVIiNVG1TGVH/DvE8d0NTpjrePcOUbRUcTJBaY9f58VF3+
kGZOcmQtFui4zRHvtXTXkDvMkkDwd4uwYmVXUR1A/9hC0oG3tHR2bYdGLcpy3anls9+o06kHDq3A
4MjtBYmdkz5LvJ2AFMZ9jJKHPCPimXVpLUNNTm5TDTuSqWpg8YXsbltZ8XwMnKIpC24l1ARlKzRb
SNnnMzmhbb2zkvEOVBXPxb2Szz80xf05V8uepBtf23W9CknGuVHxo84+8GxMZ966lJxmpT2WxVfS
oyrW39XK4Df95DvgjDSH49QFjaK8pf2WhMbaAWLIFi6LngIw7tJnMejOlNWDRk4Js3Z8YsEw8Igp
7catsWpG1FiE2qwLUZrLVSYLalpeZ5JTpqChS4CzU5i7mzv79+0jXAmXQC7/1450O7lZbo3AO5CT
5Rx10mMY/lVrep8/tFWMufwNeJf4a7Jbgq4UqFMBcL0iSE45r8vM6vvTRBv2bLaF/ZW3pRega0gf
hlbvokIrko3kbS3MADSBB4eYFLymj3IqlFqJWfcnq8gOKsPHTXxL+4Xaaml8ATsX3leg890rVb5h
eWVzodyGtioASuh8yogBDRAFtwMr0mmxWj1q3NeBuG04NeWzhYHWnLlO4CnohN4+0utvXzQHIGyF
5aJUL8tMlgAh1JVC6Wl2eiAmtCr7SkGP93zbykoyh6oJ3sUYpQLYC5iASw9tSK0qeW1icfVcHmg2
23cW8fLQUKwUVDwq/dKScfpaQBYnJDZXdiXev4eNHyFei5cOhR+B+pCJB5foJUnBwC5dVlaaR09G
T3Qfyl6oufXeT20y0+MyA9noDII/JLGgylzxNqrSHky8pPjnAU5RQkJ1Eq9p9GYA2brcjJYyVRRN
6ImjEhEBPMIOS1GT/e3lrp3suRXp7Ty4PZpWOYqL4LsbI7xZQLo2UxbdtnL9kYq14OJ1UUEEUYNk
JcE0N81r7KnGyb3BkgJUTvavQs/2aZpaQWbzDYjPdayDQRBiwCTw0vheLjdPJ3ltKB4MWurs7bVM
+6VrSYuR9X6LXl/8JcldwByGN4AO4JJAI1xaQoXTwQhjz060/z1MXw3+k9RvfbIRU1c28MKKeI2c
3VANKr+TQVp2QukOSmK6qvsZgYKkMda635glxkIaZ4uwRvYNpCNoCqO1hPtY6IpIS5t7TPx53OpP
wM2MQdeRHgXyzNyIaFexVDYjrU1nXbNMxAWgHbzIKJ5HTR1W459kAJcGfXayP/NMj5h0af/RR2S7
0rW7jN1UoVTcnzz761js2fw2FV9v+72czXyaEHuITBStBjmgpSY6wxVN6ckp33Va+z3gpENjRBhn
8RfQC0IzwV8AZr9t9VOG4NwnhVlEDoBVBMcBSt6X3kKWuu+6ZEa4NndFnL/pP+zX/HG4Sx6av2AF
vmtRMTJ9B2SvVXpXbKmMyr6qYwYEYQsdchSLRFvn0vrc2DxJErRV8sq3fjVjdixcOySaFdqmd7q9
1CvkuWxMitZdlelZnWrs5FUoge5UMAUQnzYzxs4GEwMEi1LOd9OE6HQwm8mxI0VvaBYw3reKbzlW
ku8TzRvE9HqnV4eEUMcNqjLHdJydV3kRdgNVl4MOFlk8JzqbVgFZhuXv7WXIQQSrAAAUJwVUI7oi
MmsW3pWpzf6PtCtbjhtXsj80jOC+vIJkbaKkKm2W/MLwIpMEuO/k18+hem67CuIUwr7d7ofujqgk
gEQi13PSuT9qU0+3Eso/WzbFNxhCorsQhASiN27liJaLjacWyTx0MHBXLimLQcvSdDhiMlC9TbJW
em6mzNqbyRD7odQ3MC/ljMSi3PSgCCglryw1iUgm7V2Ed6pbgLaWliVyjZKk7imEwfXKhBM3fAIC
+7IAMpqYsoeXBVN+qUqRNIG5BLWKI+1Ch5hqcWM4dfOWzkodpBrVwPah635lFskeIzPKobbZLOjE
+nyFl+6vpbyO9i+8spwRzIdcK4tCHY7JoA8HpH3uJEApvOp12fqJNBb3XRI+W5F2p5R9L7jIH6XI
y4u8lJBg+ZFNR1TLN7+n6pSijq6NRxqp1X2dhuMGtEcTykfx7MJHkcHngpHATpH6wJmz4s7M+niH
Nu/Sz6Jy+EZTmt+xVlNdOkiA50yNAQkMOfe0sbEImAUyP40r2Nmytg4qrg5Qm3p2B/hDoAI7ekgQ
EAFktggN15SnBzOZnU0v99FO6s3Huqh6FwOfvgT/EDC4rUaMPC8EYefK87BQdsKc4G2Fj8834OUR
A5WLnIyA8/3eFaoXTVLuxi92wXY2U49jiG4sdQNH8BFfeP1arlyTC9HcC4Eicayj53045qpxZ7Dw
sTaV19Fhd01/YBJS7tfFffJ/F3VH6X2Ze0dFXOddvqYE9t0IfOGjQqlrF7pHAeqLDlk3VTVSgP9N
a4u9BP4oNdI3AtmfH/tL2Zye63nfWbWVj8femhTSVBjMmVWvT7ed9C0LLVd1Qm/Kgd+hN2wLxihL
tl20TGupqPVxbdM/ohug0WKyhHfdHCrPPUiLcN60I5hCleEH9Jjpm5pf6LgQOB9rq8YThY9FBmBh
G780MNbkNFrTz7hgVELtMQSNjlE79Z/rEWAelxyNhvgJszKXUmwtzhyb2uPRzIxTH2/MWceA4E/d
AfTLs+AcV7YPRTjQpiNFg5IYD2xcWFGLIpI5HZO22iUxaA3sl2ra6xjMAV0gUZz5YDTOfW6h1om6
M9Y6OTEprF1j/cjR+A28++31T+J9cdhuBKpIOqCIhcQcv8fTWIdGWYErNgp1RKfd2AA1F+3HyYSH
+Lqoz8e59EtingKLx+PNR8dOTSMtn7P5yEJjIAmcfz8stNy7LmXF6cBTBHME7Bs0yiMJcHmeRW/k
UpTUypFFfeunadLuS1kvSGnrw3aYJPU0oXAPUOgo2kSVZnmYibc8oOvantHP/VZJQyugmTNs7LBW
giwDYpwlD5Yb110eAtOw004OgHwFDu+KX4hECUwLmJbRtQQ1ufzuvkwnu7epdpyizEPGQvdjr3N+
6R0xy40B+LXJpaTNCGAwEg8Ai/nrvNy7mpSiZOKKqbv8lOUkzwIa1MUtycjwKebBdPNN7B3rb5Qk
GxHPzKfcHrQPxWEd+WaUT1H152645gxsULRcO+L5I5lfHRSPbn5oh/Amd9njdcVY0XTIQsQHUwqo
W36cYe4KOTIVyGrh3+fli2L5tfOn/WAfC0KxC+1ZUD80B13uHCBS+7gB5e6xZs/A79vQqfHTAcjz
schLXNTh0vvA1sGdAwsEHiN0Fl5KSjStsluz0I7pmymBvq7aTnSb1xvk1KQDCA6HnaGQTAQ2vXKH
kQdVMZCEnrAlHXoplQ4JlDSZjWNtmIepmnTXMJjj//FJwQ4DrgcvLbCIeJ4ATR0SfWS1fWyVvvYs
1oKZr66DuU2oID+5ohPQOyQj0CwMKCK+x15X+1QdI9U+UkNKPAPsVp7e6ZnnFIC1ub6olZ3DxKmM
hn1AvWGcjFN1WWvaLKaWfZQq3SRIONsbDDfRPzfnCFBgywFBiQ46XoolNVpbjpJ9zBqt3vfwQhO8
Ih390jKE69dX9Gnz4PcCXQyioAzLKMSlLlhSVKZlkjrHRpWLEwujQttIqj3CVGE4Twgl+lkcmmVQ
09UAX7woBecDJRh/s0vLkuDrg5CkKokTfrW0gYTGdugyorH5OFUbHXPaZl2RqA63+E8gwkVZMhJ0
K386S+g/7h3eS0wEoYuYO0tlcIyk6dPoNBWAvZib+hebIxHJwIoQoI4DlBgRIOYN+LScXVEJbX92
fLr3BbZD9Mvq5cHJkqPg2ccvw+NwRc/Yp2h5aYM5+2zuGbParsgw1xifpuQLLMne0O+lVwb8bHCZ
OOm80fS9wZ7K+C6PJletbyNVvhlNt7YdgdO89iEYNYC6IDJB9zGnnrKSNQ2FMT61Ot3FSYohmhos
mqUG8iiWiKbsV6QhD4c/CARRjueHqqRQkVIgM9BT1c8EFxNNhb0nx4BtFxjHVUE2pm6XvtylR+3y
8GBzS9bVIT3ZtnQzL/w82fyd2sy1IiEawrJFF2+MZmMyZGmJ09BFgUj3UpaRpbqNIVt6Smh8HMu3
bN7K/WOXbvvxuwFHUTYJVe7VGKMcM3Jm6BZFiYDUxS6n76aUHq/bm0/NqbA2SMDgLPGKoxjOcyPm
WQcqILlnpwnO3zZpaK4RxxlKUg7xwaFO/jCOFiYiHWStqVJg9thg8X7ojeEGWwlGL6MRDkJ/eobx
bIAbCJka5AKWYa3LLcLQYzyh+sBO4ZA+FQCWZXbnT3JP1Kei1lyt2OYoK8N77G05Btb6TFJRmMR7
UTD3SCaekd5wmq7NFRQvC8Hk073K7egqdQiuSqW8UZ34UGQyMAMbT3cKkicPdvMQT2HtXT+axac+
U5RPX8D53EBcStpEl4qg0zcgn2PMQK3NbAizshuwX6Pvf3tdIPcY/J/AZfgG+PzAGuf8EF1uAY0U
Ysl6uuv60I2zXYjM13Uh3FX7ELLEhODYQQ0fmb/Lsx3nPLfHHnAyo/FTG29CzOXPQLAWdT7zSZR/
5CwLQQoLbR48cx9SNvHMFvYnJ0o9W3113FQpXMWAdQa9gfq9Lx5b3LHri/tIz/FntkS9Sykf3vdH
PHLm5MuTXtbSrBdB9AIAKxogA06fZHOT5chAbaHUpPoZwuevthVwQnWvEXUt8n33H+uG748ZA1jM
pSn7cn/lGRl4TbLAWHi4r4C1svyjbRzyWpCNiljnUH5LXqsv19e9pqqIduEx/zMGxNk0rRu1QbFA
OJaCt7RFPxqQUdOycLNkq2q3ZSRqt1uT5wB7Eh66jiYCXomyoTF6KdLKwB7b56J+1ovkNk9fFwgr
S3J2Y9P+mVv2sauorqEZFFYbgQi3q0pplIVTxFWg1nZ/N6hTt08H65DWk7K7vpUf9p9XIZBQIZMB
0M7FCF4eoMJAJVJbSRUs5xbtgPG2i3b1fgDTNqaXwm2+L/f2Ibpp92ynu+Gujm+jNJC90R8CIbo3
H7X+s/Czr+GuK0YGAHYMHIBAK5YhDTe0X2l4S0Nr25jSpqyMAwWARi9iNVu9SOe7sLhbZxep0e05
nAzIHcdxg+Chz2xXckgIKo2YKMwFpYfnRK9RulEeALkLRoA6al0hNjL3WC/LB1sJWCWWgVGkWbiX
qDdpmJcDPoM5g0etW4rmGECLEQ3leb0QTJF9tPpwR480AMJATKSg+sg3HTiR1eqSWVbBjbXc3Jc2
APUiAdDXzsC/f/2uENCqepEfb/75m7nvvQuoUE/xQxK5hit7gFfzJ9DzgqFK5Cksisd9HRJ5OlJN
yE0D95Jzkhhw0NGOjL3QQTgO0lCHzMnbbIzHxpr3MpVIOd9Kdrcf2ORPRrprK0uwQSunsTTZg2gF
jH4yGhEulYLpaZ7ZQ9YE3fCwXPUI+Zt9rNzTXDQjumJglkzsAsICmwY83UtJiR7L84CB3WCw71pp
9LT0tpFbN58P9bhr4/31O7/yJkIaoNLxTsF952ffKTC3UEqZm6BJiboF3iBo1oTtu8vxXBwfdBj4
3hjjhpuL4JKz0UZTxKzJyjhIo69q2nsoJtgIHjovVS2SoEpblneh8nx9ZcuJfBKKNiWECyCqQMjF
7aPEcsdohzgANDXz517NA2mKC9/qa3abZ2rhNqrG3E5r7hs2J4K46ZO+IOuHqgJ6pYF9AtSm5ZTP
jAiQh825AP5sMKUZDQa0v7hMz0Lfqaz6EA2RCbTsLhO4bVwgCARyvLyw3fBe0UOMHPilUDqWup3m
WhwUKkZ7Q+VtbPqaXN/WT+q5yABipgyFgZLyVcJQb7pRtSAjjv3c8GVG0IYdbvT0a1QK3qOVPbwQ
tfz/sz3UmG3PdmnGAVTlMdEqgkS70T8g4XJU8ofryxLJ4s6rULusA/sI+Kl6EpWP6mv0M+xBRirY
vc+P2rJ9y+QMhgOW6WHuUes7ebKNXIFe0C91BwC++M6qtulNxLz0Jmvn3Vi+X18ZH2b9oxVnIrn3
LFJ7ScuMRSvK8QFA6DcpnqtkRIfA1Lp2BAbmpN104XiSx4iYFuZM3jNAb13/itX9PfsITjX7pgXy
i4R1F5ZXNBu2y26R+pEEVnr5Fe7OL73zAJgBd+eSTr3UmL6hczmp0Bi0swEGZXYT6zSzWXSIqkAM
t5iJtXkOujcoZrNVi3qbzAv+hYQBhFPi3Sro6ioe6plkIrzaT8Z6UZ6z5XF2tAB1muSEkBur77E9
+zNa40GtldWtwHp9DkE/JAGhG5k51Ov4oRJnlqM2n5MkYLYe+UmpJwQRROI6c/GIDiwM0LH8TSmn
H0WbZIiKndKd4vxJ6wpT8PavrRlTERb6ovA6odZ2eaQM7fn5VGHNTC0P4F2x7d53hplIAjlrthOk
qMBFQG4Ebhe3t51TJWZT2HFgsLLZovb9xRp0EdnKmvE8F8JZNJqBalCbDCymZu/m4BY/SuAERgp1
ZWAWmmVH/zTkxTniCULwgP54hNeLJp+Z0K5hWjKqWJUjH9n05gCCyzLdVn28frs/h7yQg+QpvBV7
8ZI+z+hHpk2dIQkwWRpbW6U1XUoPvdyR6XGuyKS60lEF4et1sWvbiXHXZfgXJRP0i1yuLtIxw2zU
I7RU3sXjJilc63sdujJglItKIGtNP85lcfoxdHHIkgyylKJ0hwz/lALjJZLAKUcUjuo0TpDgKJRI
mMhPO0F7zboEHfCOS/87Xu/L/bLh7KlpMyegwgk9SeBJrtlejID8++OcqoHOktrTogJyVbuj+dUw
UN9uvl4/8dX381wK935ijifOzX5ZQk3mL4nf737Ym9Q3icD3EK1m2cqziwNUEUOSJRxGHD3rHXIm
6HQDGrN/fTmiA+EUOA2dNJ/0KQlmZpCkO2X6f3ninNaGulnYtMB2AUHDzeNTg0mg/24JnNZi6KfF
GrCEDuP1k4M0zx9iyXz4L0gVw+VEmhgJEM6RlxQlZihDJUGlWG6lYk6c2r7TfK1EM5ur5mTJnoGT
WEMWmFtKb/SNXmU5rriNogZNXhztvsGEgSUjulduezYJlGz1mQV+wb8Sly8607JZ1SujjCAxPkrI
qugpKR/TmwmVS6K4JpAaCsF7sKrWZwK5vRzkyaImUlaBYj1HDBX6+nYwRUJ4iuuPE0MOAcAWS78G
4q/LZbE6b+qqkZNAPZkmUW7klOjPkW9uO5/dZF+Nk75JyfBEv1kHEOzsK7oxBRU9Hlf/n09A+ws6
A5DPwLDq5Sc0lZSNamMmQTpthtP8I/PM6sYJD3N5MlI9mLSXBlmse+lHFJfEEmECL5rC+6EIwv6V
zm1AE6fRMGkWbGHzTesBztzKLuDL7OE9m/7mYfpA2ECDAmr4fB+EExexkYf6csVN8LawAeVu9Ct7
f37N4X0hx4q+Iry2nBtmhOhYN8BaHph6snMcepgmUWZ1zdNDUy66LdBPtGTpL48sb5sObUY2TLss
E73YRK/m9DKOgnTqouH80QB0GEB/mIu00SZwKWWwtURtoxBSbA9YKHAvN63euS3GiAadzBNacGMR
wcLqq3UulFsa03DNAeqTBNn0FXWbIZRJvTW+mMq7GU0bs4v3Yf9y/cDW1rmAXmAecuHA5dPGbQgi
pJA6SQCvS0IyN/LnwD5W2eavFrfkJwHyA2hbuJqXO8qM0C6KJqaBNY4IhbZgrLDABGYiHy/Fp3jE
fCQGeYQgCcqauca8DgZckCNdBqYu5YLRDb3ILS6ZhlcnQack8LdUd2E2Roa0iu6mL5JyX4WYBA1P
aGxRv2f7vtrU79R8sjRD8AzybWofBgdINyj7oCEJwHjc10i2kzYjYH2CyR8f9Zf8ZH+fN91DdBoe
zD2qaDtsjMeC/lQnbvQdBYrrx/1Blcfr9bl87ilJbGt2JA3y04KEt4Zn/BiPo5eQ4bQwQX9VtvON
44M0cCB9eIfx9Zt8j2n55+tfsap0Z5vAPS9q0zSJXEHP1eG5MiUfaUFw37h1tlOtTYwaQhoxwcav
agEwfWGaAGiMIOBSC8qIskSllAbprB1MUDBb3W2fe1XsbKJj9v36+tbsOlyDf4Vx7pSTDE4cMQgD
NtiOPnYqrpbIDK7GUibmDdHatmwl74YkStdJRZfSoNeA2p+ZrmG2v6KwJ5OuHUqGaWv4QprDbqPw
LWlEHW/r1woFxKWtCXlE3tIX4AsPm5phjS7sIzsV1Msf6evcErRbHutok9zLrvNWPEpv0tvgCN6Z
9dWjoQoTPECZQVL68jwttVPmCM2KgXka9wkDWy0YZKvX8AiQoPz15/XzXHXAUDpErzD6nWyUTy+l
xU3JpDFqaFC3404eTsOt/SPpiFrYRBqe29o1vGfRuNzqJYGiLj0sGKH91NOFtHOZOz0Num/Wrntm
bnGPydXmRjQst3ozzuRwazMANVn2dKCBYbw4M6p1tpc7ga5/k/Z9PQrsz+oTt8Tg/1mVermTpgql
TXJIa71fSEs9hV4XzHcoWApTqIsGfLJ0S+MnahYodvPVhGxunZBJ2L8iS4Eivql0YrhVvEts39z3
L6O2TRkpXhrrVkWZNBQlwNfcFACu/CueM/S5BDSvkmGhm/G7tgXQosDGrKvH79/nDDnDDOwMBFAa
qLf6RBwzI05+a1lPiHhK0yCVQNz/c3C/5XE2m472oDC0RQR5o71Tam3zMtu39jEsQKRo7MPxLtII
uIf961dPcIp8Sa9XRlC2ZRCrbVhwMAW/vv4c/j4lm1P+Ik9o2FTYxX6DtvRv7UavibJvXqRXx7O3
0QHg8ykgVX6Eb9ZXXSHy7bRJDaKKJn5Fq+Ruhdr35dw3+IyIJUSWvvb9fV2JciKL9/jpQixNyviD
7CW/lRKNYTKXqzd70eHN2k2ucdN+Sdzwpj4ljyDy2F4/ulXDciaP21s038t2lEw0YMU2008zakBO
86ANt8Z0X6hC/3L5uWvL4/bQkOoe9TWI8xag+p5kJ307l14VWMwF5Ec9CHImqwUT82x9XIhQdhiL
0SPs5+Bm/nSCI3Fogp+zG5HRb/YieIPV+34mjYsNCs0EGIz8Ia0MVFd3R9L/Mtxf189s1WqdSVkU
9SzToHVWNNn1SINsZx8nT78R0muIJCz//0yCIWMeLdYgofs23sAXvx1vMh+AEGg+Ypt223njdnpg
Obm+ro+pvGvawZnjOcsRFsfQDn2r9C77qpPcazy0qqEvgR0cvylJ9TR5sfdF2so77S12q22xk2+Q
itgZHlr43GnTCjRIdCE5Ez4PlZmnNo401IGvyAwLgBwZepqvL31NCnwWdEV8+El8gbspY3Q+xRIN
kjR2F+4EWWS9VjcX4MqAiTBRtAR84+WZIsWD+kTiILTb9BL8P/0wHKpt/zPdpsH4GN3kgYNMTuPW
uyYot+2v4rXZZk/A/vG7feeVd9GPcitM7Sz3nT/x84/iHiwtVIGrNuKjpHuMR/il17gt2Mzib4Zb
usJRveWyX5HGI1lPalI2KSJpPCS6m7gJutp+5CRzc5JuJyJ518/0o6/4mjjOts4qypdmhsV1Pnju
duPrTwXzOo0X3w/fgOnut9/nL7WfHYytsgvvSzxb9BbujkqGHYg/n20y7qRthrYdwXetK9u/msAX
kjCd3WmhjO/y5FvpXtrrrrbXOuBooj2YzE/Jjh2mF22Xf0PQdzBv0B9jnWLfcst3syQYWhieoh+a
Kx/lgJLwLha8SDwM7Ef0faYTfLt2M2eGVDCcEjqIyUu1/LHctxlZ1MM7E5zRatBwLmzZqzNLZ2NO
otIphMkHh4AHY7t5VYhOqP9NFAuuuQ/nkjirbRgR2jCW+5fq7x3QGctfmShV+bndDYm7cxmc3e4k
mQKfeVFwWM34XiIgxiPxZtpE3ugyD9mb7cuv69q0GmOey+SMdqHVkuE0kBnZ06bEIGSCSaciTLdt
NO3KcD5IXbNLhvY0su7eduK7fgDLYzp6QObfakrlR4r9PHf3kqiaIdwNzuKNU0edZsKXOY9AiiST
r+06P9umZIFx6H3Jm17zQynSqCV7eu3WcyatG4YqHmacs7xNHuYdWjJOupdtKq8V+IprzsbZxvPV
dNBsAr59gb8efCOYb3TibKkPIs/T9QNe1VuMk6GebqvI53LraRgwaKQsYgFLaq9WtplVuELoC57X
8p9L/1vKR2Rzdg/1PmyMQopZoNT7hP4CXNPOsncOoiaACB7HpCSx6bhqD4KlvHN7bdjFipuFkwsE
PpLO2dMgWSTv2q0WFpu5bFHk03eskvyI1n5rafeOXN+GVfrosJD0TeVf36QVhwmdd2DSQT4dFSc+
D1AqA7p6szYO9HIGd2NNdC121eg5HwSnsRbiYaoBOR1kJ9Fbz5cIsnbUx5FZaIXDmHJhp/dNvUmY
78hblT13mtf0kaumovzDihLAdbBsDTBEGNv55J9MaY0Ir0mCCM1vNSaxNRPeczELGjcEYvh81RTp
rOmyFonP9hD31JsUII4AxvH6Ya1JQQsjioIYLgeeG2fzcZCdQoGPETTQH7+T34Wl2hV1QIfkbwnL
F5xpcyU5Ras3KKSmc34zFMYhs8dNXU8vcydvri9mMWKcubFxLxfCgWVK3Fk+5UxUWM/VPKmoCgPz
m/WJZ0+K5qfj7HXUH4G6su1jW9BRtFj0zyIByg8elwX5nqsfgRkCuCUO9m8Y/VwdSc0Gn3YmSZ18
h34HQTZq9bSAx/MfaZwXpVgNBocK9CIADrI1v7HweyjyiEQL4qJS9HKCGUJSk6C15nEbRpbjSZnT
u0Y2vneg/SJU10VJ/lWZGEtaZh2A/c1TgCpxDXafFKU+pXXl+HbTWdtqBhyeILBYeSRQF/sthtPE
pgQ6T1SgdlrV6gMghTDYGrpSK+3ARuhXpQROe3qQRlkgdvUCACQfTiYsxifcslTNgF3QGGiGoMMP
MHVvHTX2BgbsUIYxlr+4Achwo1sJ1hdwQJc3wCwadahaLDFR9pWroVtWcwH1Acz0cvvfSeJUUdLN
SWty1GUwQqVEzwC7VLWAgnDwJhdIWtWOszVxGomxhLboFNRPl2Gt3G+Sg527IXsWEs6t3q4zQVx+
REbPlW4DAj4wqLylxaGdmZ9Vgm6oNS8b0+K/j4izuEPVOxKbcUSx3m0T1dgU3+J+a9qBon1Ns21u
oZxmxiRqJrepBVu5/PYna2WClgXTn8tYPK8eOpVMo0IRQpvf5+g0imZMRL/PKYWlhU3bD/j9KPll
yF+Fb8na74PpBfP2FobUAWB5qd693VjOBKjBoCmrb1mszYdRdXrBHVq7r+dCOFe5xThpYZT04w6h
3wvwPbB5R7v7df0CrWnbwpyB5kIkID6Vw/SpHRJTYUlQO7eMvdeqCHlv7d4ggYiRd9TLgZXMrWMy
7CZPO2wWclcgANzKkURgHYiSHcBdIjBya5EqvKHf0jjXGDSAXWgzdODQeBgYAVBi601xhDGatHUI
68D/mcmsfSpoc5qtGhBglTTcdV1ueANGoL0hH54BvCXiBlrVmN+fxRPF2HNdWPGw9D4lkeQOgDHb
sFquBSqzepZIWAFfCw1dn2A266aa2t6s0LCpjS5Mofgw194ujOf9K4G7WX2Xj23bQQJ6lh+LlG2k
MSQJKLnNbt/rOilV/dAmAnOxokGY1Vr4x4EIAf5ITqjSxsDF1NAcM5uS2/bspmnK40KvprTLrFAc
7f74SlzI4yy9ZWdjVVWQBz0iIOTAONLtVP3Fe3whhTPzcZwiQFEgBdRq+nibdr/S5LYzBRHpikoA
LA5VQyAjYOd4eB+AoWhMruDT5Ha4Sw26xwCZiN5iRbkBVQTYBcB0aGDfuzyf63u/Vh24+DFu8zs0
vplMx7sEvj66yaNk30hxdGzawp9oopCE5cWmsIpfrGcsoGaFvjMt+jLV2rxvxk40qv156lYB2p5q
ARkB8yQIIy8X9z9mZCR6luI1jpz0Jjergxx9K1n4JUnYxolNoA0hAa9hdHMGyy/eSxv0uummYOrW
Yuwm1Yc3mZrfr2/S6oVAR9hCcIzRso/8z1mAoUVOm6Ua9kiSvGT2jZuqf0LmKhal4kRyOGNKw6ps
gTkLH6EsDsB+2QHOjFSxsVcK5aamheCer7x4cAb+XRYfscspIMWGDh1H9ggIPq8PQSN+qBpB8CKS
wh1oY1llNsU40IzI4fGVWS+hJjAg6yIWljsMxi3dp5f+gUKNNhxr7JtKkZodD4OXaq9af7quBSIp
y+mdaUEFtgzWp5CSWGRsXDS2M19opVbvNqYLgQAFTw24KpyQRtdpN6P7rLLB3EpHw3InNorauxYf
gHMIcfK/pXA+AvpkbKCBSIsTcrDswdUbbRvOx0amxABeYytidVxX7N/yOMXWrIYiH5CgKG+0N9Qs
n1n6tUyPstmgi7sWKNzVxX1G7cqUWkcuFl1NVAPOicVIkqZEfu2Ke6bGrjAdtWrxAWeEyhUY6BF/
XZ4YkkUWUkNY21C6eCebt4E+X1c8fbkin44LM3bwgAG+j26NSxG9bo8FUMKRxW2jxKeZVYFjIy7c
qWISmfqcPnW5bBCQpqV+RSu2iezqddSagThSohOlbEIX3gslelv9mkY0WUVxrLlz0mcu7g64mMbh
m5E2HWmV/CWOJ+ZZGQ1v0NxqkybWogjjnSDEdOZkenG6MnR7JYrv5yFSvKLA1GlZpTbJq772kRQp
XH00x0CJARmhy7nlK9EAWiK9NgHVoGmb65uzvv2/94bb/tiu2FzSiAZlPHglUG0kEdP86r1fIJ1M
DMBqMj+FB6tjd0jLIpttnJQo0KZdCgAVQ+R1raU18b78lrOs9My+mF1q0UKGHPOQgakrJJLhhjp8
5UPyQwKItWDjVi3Nmbhl2WfiipmiEmFBqeIj+BWuH4poyziFBX1eq4YAIg0KdIzq9/VhfvvvBHCn
bvZtbYJ4HBEnDf1ae14gbCIAuopAuEUL4QxXnmpa2VaQE6YH8Fvb6AhubmVVcMEFUnjkoK7oAAel
YbvC5+7OPiZPo6CCv2oSf5815zH+jyX1RVqh0xNlWCUhjYw52V38fWh9R7Rhq5b+TBLnTqJ3QVPn
DJKUdIMx0s72ERdh3FIWTVOv3/t/bwtPfKJG2oTSOQRZqMuOCenjW1wecl3NVleDUgYg5BTAJPDO
qN4MHU5/Of76wUGDlWR2uJU2sd5NEWTF6nqWcB1/LaCy3HVspCgv8jFH44e8hftLwC9EKlEf2ep6
AIu3tD+g39BcbMLZnU+BZiAlRkUDe/A0DP7lQHLOQAKG4b/KFLhLqzqH5Cey1oDgQ7RyKcupwjAr
CiSFmsyniT/2G3TgARF6iv1S1OO0asvOZHGbh3T8AGIPyLJrgKeRWJC8E/08Z85UUBeF+oAW5q5D
VqhhAGTtolBgBFYV4GwNnEmTKi2rLRlryMe71ng3ikOZiDBuV88fgCPAxEZ4ivbyyzOJUGJA1IrE
EDLuMfBZ51QhQMgmhRwMqeD8V98zgGRCy9AYDAAy7lCispO6GW5LoKJY4k/9fGcNlbyNmlwBEHeX
uBhOu9XtSfembizJaCvly/Xru7alS8kWA8No90ES/nK51GgW0IICWzr/pNHT+Bczos7573OvA9hR
S7Cno926ilovZ8DNzL9XmkAv1ma/HIyeLaOowPn/xLmrVcBqiTVUBMvhJpWrykW2Omjb4wgm70wF
27WVuFaBDhYcKMtOtLM3A1jTR+NogT34z3cUniJGrwBFspiRyx3tQJEUjjG+RQErgYecUAUim/S+
b0Sh8NrRmQvIClr2gb/O41I1hROqdjph3mdW3+cwd3wtkTovwb3zry9pOSTeuTZtwAcCFhGImXxd
NynaMS6tDgNnBXvuyy4op/tc3sez6jbNa4FRxjn7iwgFOwiATuCTwkJyu2iMHRvrZkQkyaJNtqud
nMTUnYCQGE4RCUXwB8tF+7TCM3GcmsZZW6i1oiC/lljgOsie0jJDk4GysEwm+7/Yzd+y+I6MXi2A
CNBjaXbxgnF9Eg81yZ2ZjA+aetLi2ZNF8wdrIxYAH0FwhOoXoGl4nczbKqFzgvHMHAwHCrspgJaU
PtjK6NtORlLqxTdmcl8lg+AurL0KYO4xwPOiGgtKwOVdyIEm3gO5F9maKol+IR/futJQKH9hw86l
LLHh2ZMtU2fG64bVGT3dlRpCHLqZ23Jz/djWVORcCue2ZakzyV0KKZY6gW2GwIk7AJbMTXQRw8va
xcY0DoCv4H8gzce9pQ2UI9ZlhMsh0gW7Jsu+Y1BZdpN4/IsaAPCtELZhvhOOjcmpPWiBsj5cYgRz
tls/m1nspU2l/Y0W/JbCdwKoU2RJmo6EjaS964jJAQsjkLCaEkXnCYBL0O8CRG3ucNocw49ai8qU
UfkOuv3bTfEsS3dVRArtxmnfu3E//cQ0vDG90ih3U1BJF3u1OV5XkTXfASjUMJLoGYG2Lyp0poja
LHWtVZUYAmb7ZIg2cbGvkrvenDZaLBrPXVNHjB3CQgK8D+Al3NFJ1oKFW6Ojow+zbd+4b1kKErfe
FOzsYmd5w3gmhj+7WLGzEtj56Kt47hgxB2L/lN9Ces9EQz7L914TxF3isdeMqu/wmrFf9RtEsZE8
zJJvhp5ovGDteqHMDKtkAnkdj/TlKdlJs7hCsPX39SMA5P687cU5/3WuhlKjxyAFzwVyuehxmeXA
Ml5ZjXqN8VaHu+vqtrYQgPeBwkeBs/qJvieTMqCsLRPa+Vg/mJXxEBcgnZbe/0IKKg0YmTMMwCNz
BzPF+NUWAEBB1lJApxJ9eLQmERXPao0FNV90W8mgBwQk9+WhdAOTmzFFc81Y+xWKFlrVeYbzxEzb
zXKHpBNQkrdmvAXKCcm1gyRbf2HeQREB/jyMe9oWjznB5Jqq/YTNtGraYUjc2ZTozfJYBm7NSIri
P07/IO2KaXQgikLYpzHEuZPCrHQQyrRj5fYtgB6rYbckTow/ZMrFuUHSQp8H5GXVAgDZ5c7OnWNF
VY2xKwSACRBmADMjJ7UPChikzrZ/qiuXsjgD+L+kXdly27qy/SJUcR5eSYqSLDs2PcRJXlgZOYEk
AM78+rvoe8/ZEsQSK/smj65SE1Oj0b16rblRuwbi5Og5+WyBThrLqG1YuHZ7iwWE10v7OThSpcNb
OoRVjYnnWTEA7Zmren6ooIzl9Vbmeo5dOP9Pe9JxnnUciqbvgAsh6HBx/+jVH5ywTcaT66O8DAvJ
cZBR4TloS9u/FType2PC65yw78CuPlUN/UQSusWftIKx0cCPAXwLmkFd1OmWK+zsioorp3SqBONR
aeVpSerbpeJZeJvwJEcY33qWmx9og9aS5nvHji2zd7e3yNoCnn+ANFJSaoM1z3gQ5u6baj4U5EHf
DVtQvZWAF8PEqwj1X/QUQ5PlcphK1RikwaP6nma7VjAPJdB0yIOEQ2aAowXISH2ozHgG35lb2Nu1
pTwzLce8daI70MZGK1CFXjy6B3hD3Uq2rLx3F8U0RG0LaS+0y6RTYNpYNTa2mMSO7ExxcL4y9MGj
0gFikCCdfo5TwM3eB2+3jhXtCpCNxXd5qb3fXssVVP/ld0inw6Js4KLBdxSffze+dScC8/5H/DUN
2Wf3jofkznoqX+zXJNiwu9w5l8HCpV0pScP5pE5mhU2UfE6qXWX4C86DecqRaXdKu0PPWbWV51zJ
1cAm8kEgvVhIYRXJpuKW9RBXODlJ1aIL3/Cb0QPGerdg4az4ruu5p3f3EI7bGOvagTm3K/lvCxrr
c6lijmuP1N5jb+3TwHjib0BjItprn7njWdDTLrzhffqxYXvZR1fzDPZK5MMg4IWms8tjxLICNBwE
3tYgpqeIn26X7tJ03GvuGHZp/ZC31RPNQk3tMXD6zaymrbBw8UdXX4AsB4L7BdsrU40I1sc8TxXk
j6bhkyLQ/uU2PxBjvfOGPDS98XVjxKs7C8lYwBAVtNZqkuPo5pLPbjGDHkCpAyDd7zIyJN7EnGfz
zcn9RnkX49EEp6tXKBuzvbrQS7YDHe64B2Q2HGFzFLU7DSXMR+zl6lGvdnSjyLE6m2cmpL0EwZc0
jiGoi8pj4JQF5NfBP2V5JOt8vgUWXPbG1cqd2VqGe3bTlNasJ5NtILndOT+hduhlKnm+vVrXbwYc
SReCMkCcYL3kXP1UiR7JLmyOGVGh3pIdik9QD4Ol3xl5cAgE7rZuljXvvmjNQqcbpHQ4E5ej0q15
UtLZQjRl4vhb38DxpGpdcHtcq8t0ZmT5+9nU5aJmYNa38WAu3XqXu1ay613Fm5sCys52m3qCl+mG
zdXdh06RD14MJN2ke1nkDu6P0szvR+1zpaSeU3y2x281QIh/P7ZFz+VDxHZhc7gcWwbiOKYJHLAR
IwmAm+zvp9jsA2PuM18bil9ge1A3bK767qUwDR60Jfa4ioHjtJ+gBwcAgnXi7+P0ZKVoSMggOVu5
/kjvHB6V9sZZW5tQAxhAkOpjm2B3Xg60qPK+hwoRisegYyJ+nCMFTZ6MWt24INY2y7kdabPMhTWa
1IKdfhQ/lPqlKdK9+w7yynAiUHW9vXoGPlo+1CDZBdpySQcjALkcFJ9ZXZA2K+7tdxX0Clu84csm
u/Xz0ubQmaaN1VAW93z+NiSxx8CAz8hLR+60NvWn8fft0awd5vPRSEvEED0B/FqhnWwwvXqIHFC1
bZJ8rjmpcyPS+jRum3IqFmBg74Kn6gkyM4E6RuYIxcJdkQDytQmkX9Kqt6ZROssVacdRVDCZQLxG
HPLkM0h1vR45ZiLe22avml/y2YhuT+bqfj/bGtLNyUBtOZYtLZD4AB+X+oyOHE9VH2fkcm4bWunY
RMnMRVnKsN3l9SxllbtGK+J2rgvQxu2FBd4xyMslgwvxkS59nEi2z0xrNw61L4pjr8ShWs67+sUE
Vdis1Ccl7jZO4No2AiXkh1blAsyUpntUaWsSUxT3k/JgG294Im62D6xN7kdKEaU66H/LQzaIa2Qj
NYt75CQ8tf+zMF0njeVp6tbsrm1XlNKQAIOaDd4W0glXtMolfLaKe+inG+kx6dVTWyUnuvR9V3f6
XLz2YgMQvOZUUB9AbgIJ3EV669Kp9LY+KY1uFPdCH70cb9JNANoKBn+hv11CBSRb4I4lxyKEGw8Z
R1HQSR7Rbe/n5GHpEh2Cofw2n1SG7iodpQm8SJVdM4Sd9dflcdhH3PChDrA0/V0OkadkZOXyKCw6
B3KcjLxVbvz3ic1LI9IJNNJsSsCPh1dhXIW6KDxhj/42/+vadj8by8dlexadJA13oYGLhxBttGMy
RshNHrb34aoVgCwXQnJ0tMixHWPu4CyIn/t8RqNGpQKAyyv1O3G7LXqntUsHqSQ0y4IkeWm0u1wb
5nYofDqIfBih/kDdfeqi1m6AdtiDF9p3TaJAICDdEN5ePdFgWleQ9LFMU5GsJpmJEpWyhAfiOBH7
xNH80WG5+L8a3iLeADpKKB5+ZITOlkvHcolqGR5A94dctw/g0DJzPG4yPSzrCXoEW+HW6tKdWZTO
s4K22bQ2ESPzYjrqfN9NkGwxN8Kr1VWz8RZHszlEN+SGLVNwPW577I/C+oLemSY046M6fOYMl4/Y
qOusOqilsqQjQ+3ALV7ukDalokTZBykde2ifklIjj3XJu93te211RA6g83h2YjPKiXbTqm2gtBBb
dcgyLvWPafA+dQ04dG7bWV2eMzva5WiUxi6gAYsmem33VfE27sLVbY0mkoWGFNeUDKPrzaSreeog
r62hy1Kb/XY0IJP1VJcb4caHUK0c5IDrVwdKYGn/seRdhlM7a3i03DvN4HxtSWEGUzy6PrAz6V28
NKvmc4K0QTLf5zzXfBBrpJ5hdNaJ9WSH3LsVKLQ0DnxU31KiQgSp0mjI3Jwe1UlHr3zM5qARefOe
taMZgqdC8ZwMGdJ6ps99KQbPLjqkYlKNPfY5viMZOxWCJSw7jHTI/NoC5E6prWkH9E+x7+syPSX4
ZU/PP9SqlS0VwcVjyBOyaEfhTQyKPMRFl+sKkmfu1OZc3I+keJla4wWpDCuihU4DzpL0a0qEubHa
q/cqEM6AaeBxBeki6coRicWsTB8Rl0yeCFSQovjuu/pqvxe/lZ/lL9UOcuEDQXd7B6+P9L9W5aJk
VqqFouewyoLabe5G+2sifhM9OQ7m221LaycfJO8uWiqRnwehwuWcFib6vZsac2pwAA6FUryKmG9N
4lq4jrLxBxUAiCHk+BE5LqF2ZCrQEKUdxva9cMWTAniSO+65eyirwVMo97rs9fbYVmpuuNfO7EqL
l+FXSe8i7kprwrxBKd5mNeOPzIyVUzkmVZRUSY62l2EKBsckx1hTv1SJqgfjVLIjIANbaier7/Sz
L5J57Ryg4DhBexg0lDx2b/9I1FD72X9XvK4OnGZjF625KtTfoLuJGjDe6NLwSdOobZfCWJKjZU8c
aYnm33LXYa5vT/S6ISB+kARAKUKuWWWpMRUuvO49pHYUVB/UtvXs7+nv21ZWDwUwi6D7gPwV5CAv
t2ozNWD/FPBDtvcDhHL+Hd3fNrB+2M8sSBfH1ImurwDMQnVPhwZN1B7AYnLQd79SbwpI4IA/6P9p
UfLx1LSLvB96kCjbP8UOST5qdF9J1R7U9ADoNFKXk/Ng9rWnQx/Apl5fbSn/rF3KCxL0P7MqOVWa
dOY0LrMK8ooAdKrHYp+9pls75COtfOW7z8wsd/ZZkDYRXsZ5AzMjvKhnQnkR2lf7zEu+IcXvhc09
Gray4B15wB3KAAE/Jo/97u33vNuC+q2NF0k3FKQR0KBtQxpvr/cgLNFi3Kp89nOw5giwiTP+eTJ2
ZWPhZVZvHI61aAQhMJJkYILHq1OKrZAmzAy1zCnakKGI4SrZLzRYfiqLrTTZqh1oIeNJi8QVcgfS
DAvACAAwgZ0mGtmd4RxBr3p7u66YWGiFMWvWkg6Qs4x2M1PK6wH6mDvznZ7SLcbdlROuIoI3oWiL
pnjcRpdDQMmrY1k90iXvYQA1cOA9NCJ9Lf77JbmwIy1JY/R2Zbk9vS/ZH2CsQYewiUZfcYmAk6An
HgNBJ7AsmJtkReEQa6L3jNrh1D8sbauN8nsTYb26JJa7gJtR7bbkJvc0cYlCO4veD+rebB6GfAcg
zr9Y9TMTkt9NHOqMIocJIFea6g4mwIF/28Ra1X7BeAEWoy30UXKTBXK8LaEdMDjx3jzFYR7iuvZa
fzr8etvK/6xFBRe2JC+PNHqvpw1s5fmbPdzpA1jBARJ19dpT0qCyAlBXi3o30Ged/txKYeirG+Ns
pJLHz5KuInwZKUk996dDvemUfOrvlbc5RIrWp6cf6qENxlO7y8Iu6F5ynx54UL91e2gen6bQOIgd
CgnZQtz6Aqa5TU+9EqxdTI/kRypLML1cpuezGii70ZuPGqzZPjTC/Th4r58U0Lx8dr10d3sPrO7k
s4mRDj9Ed+acIT67p0O8F+ZuULS9M4e3jax6mDMj0skfO+hXWwxGTPaK8Lokz8r4rvqTu7GhP9BU
0n13MYvLh5zdd2Pm1Ia5jEYNOo9/6u7U0Dlavo73Q+2nfn5UD8UnFs6BfbIC7qufvjV34piCkW+v
B6BOD5TACEHh5ncv0P7SQhqp0KZND5NnYeZ1rwiycJsTc1lb+auXUuOSesb9KGcRmRtPXFuArNAR
F4dpDm7P/hpqBVA+XLpIM5qgAJaOXhornU0JxBQYGvp1by7DuEDncfu5obuEe4x6tlU+lvbGvbV2
5s7NSmdOs0hDzQzDsnM7bEc0uxSjdq9a3XerT7cUS1cCDIwRatpL9n4hdL9ceQvbONFNjLHQrGPe
7JFlU6skpAfXDBt7I2Rd2894myKphwgDYhGSbzayODbZ0pfaCOHnSnVCbnvX1FGmjOCx/vuM1NKv
8F9j0uqVFMoNcQ/Ytp5On0y7eUi6r5bdB5ngnqIW4WBsiYmtLhyUokGZsWAjHMknOAlyfqxC01Xe
ANo3MQ7SZQv9SpUwVC9Hb8jh9gZdt4eErAmxCgD6pVPr5qAic3u0KyXq8dsxzxGvjWzrNbzsNvmQ
IYUBhB/qtEgkST5IycZEa5aOJKZ+VhgLe6RttOxF419S4zh0x0RLPYrWX7v4zY1DKd5vj3HNz56b
l8Y4Vdk005hBQyG2ANutkb2K55eEi+fbdpbX5fUwodOzpJ2hby0dOgbuowTIWrR+6V8NxTzpeXsQ
5YvmfOfqE83LXd9u0UysD+0fk9LRS4AWBgAEqCn0SzQBKNZ+Gy0wfqXFN8a2duxQivjv2KR9megl
mdUSSzjlYt9absCmPmodlvq6xT0CjYHbc7nml8/tSVtmzkiMprBlX4LJKDOeO+fXbQNbMydtCmXo
XDVeDLBXs0t9Vr8Y5oYT3toPi988uxF5jhaNnmPfVR3kySjoYDvccsoTiPf0gkJX6Y8OjNftYa2u
k4oWExxlBWqh0jpNyG4STQcImT2NiGISvxgOhe617PttO6vThwQh0sF4GV2xGMZcKeJ5gbDljf1j
ivvCj9X4YRy3KDtX94GO98RC4rb0JF/Oocmp6VTtAlcb36zuQMyXfzEO0EsohgPNBchuX/5+lnY1
UmLAGw2gmipNIFeAK1X6LdqBtQI3OqP+sbPslbO9ECtTQawBtQ2iwlQclgWYJtG8/wdpuP1ga4DN
cMOnwvmK7qrWq5onswCqWxvvSyxmgu7Y2+Ne8/sanDGyytqCupbGrZORT8WwVMiQKzSPSOfPheds
CQGtW0H0CQEz0PDJOkAEmsLEnDFqIIMb9qPFk9AYnoxiI/Zc3YyglvuPGclZlIk1tKBVQuEIjIkQ
OC5G9APRLdyinMpEjzDSRihPgKYG1wly5JdrOAGUk7ZU0Ki2Tmhp/5QXES/2uMJq+whkcqAQiHFt
duNLg1usIv5ASnPRZdPA9XNptaAicVjfF5EFabsMrd42+9OlW0ou0jn7sLK0QWOZkD5GSezSSp8m
ijB5RqMMZVmfVxD9rXtnixn/A4t+dkX+rxnEwUgNKToGJnldlttGbDrICcRa6WtpKMzY09P2WJl7
nVQeQ/GS9os3BtCkzQLhnHr6C5Q+geiIZ5CHMi52tw+C/BD/309CD6Vl4y2+3NyXI7dSE9nxVqMR
TUESHTvHvhY/zSE0K/cnZ70/xeAkmQ6T/ltUQVtM4W37axNvAMEG+WMHvMRy4YOQAVK4dVpG1Tg5
O3WcptBM1K2ChHQQPwZpYGxoxgGYBfLjl4PMc6MC8WBbRmVPfZ1nx2l+ncv8hZT/ajwmOJzQjIDU
uCkFQT3Jyj41LEwnGNQacmyTMbg9Y2sHAihDlL4/EDqudCAydR50LcvKSNSJ4jeD9TMewXkck8rZ
sLR24uFWlneNAQIidNpeTltBZ153nFURCCVBSzBYIeRjRyuKs+dOeyLTK9/i61sZHK4hPEgxPNDA
ySVQVMfnsuRYqKLXFjVhKHZAEfC4Sb4ixSbLhoAIKBoq0GwIvylvCObWyVQbeRUZ+mt71BtfIZXv
vrXdfS6ehbaVY5HCkitz0qstFrk906mqIsWsi9Ce9D7oWPs7m8bCo70r7nQHcd7tfbKy5zFEG34G
rF/L8/5y8ay+UWN1hs1c/T13NMTDyjfnKKu28tCLh5Cc2kKQj3Nlg/EYOOJLQwyUH8SgDYprmd/m
bqhCPfItVfyqBRJQ3yIf/bg0r83BIqI8oArkRhj0+wCMMZR1lFNUw5Frz3ZxW/RPWlONgTI7zX5I
lDFoE03dCVBlhmCAhqQmcrNBlRRjaPRK79emxgJBdIAsZkX3LG4ANZsz68jHUdlBJCQN0NVjenma
A1+H7NgBcKsKdJ+s9Cqr7UIBfxVm7jjtGJuKo8gR5zY8M0FJk2lvVJ1t9KLRBgXWAU48Savngqt0
L1CF9PrO+jwQ3gYJ0dK7QlB2p9FUeWxmgdSR3XX72zthbYEWAvsFWIj6qLv44LPgS2i4bfDHOpqM
soRQgFqFZCCjb4IIyh9Lqoa9sMWbS7utfS/nfz42PqRwwdi/iBPCkVyaTmdXb0pDqaPOBQBJBYXY
kuM7Dlk0mvtC5AFXlusOb+Ky23hCre1/JGTADAi7LrB4l6YZcWaHt3kdDY7zUruf+4xF9uKTN87Z
mis5tyNdoJrZabUZp3UU81Av3qpHxSB4YX9xysob+x+tvdFnuXy3vP/P7UmhdMu5kagU9kT2zemf
hyTz3DswjANa3G28pta88cIao2kfFONy6ay2iyRrHbeKuJYZx97JNFDQOZ+mgba/b2/R1UlEo6Br
WOgWQWf95WLFfVkvhCd1ZPT39Wj6TlN6Vp4+tN1PQ1Hea8g9uBttzR9cRPJEIh2DPBNivoVL4tIm
cXsEnj2Bg0wDlR2TDC0C4ntmvA5a55k03yXQGTOL0Kn9OgaLewduVM88AP/mFeQu6UCmgzRO0LpA
ydI7qx+9zqx9xXm9PTVya9zHGcJLBdTOWAsdrcSX39mmoGzL0asVsQDqs4qvWV4tfATayU45Nl8a
5tWdl+K15HUbr8O1VTm3LN3/djc7WWwWdVS1DqjlrRBSowF6NvbEGUIW8x1q/59NNDTfHvHaDgfj
DUpciNmuiQAcXqqpnrM6cqoiaEBXmFZ/MvenRV9z9/m2qTXXeGZKDj87VldCaJhbU+gCV0PmGyqF
gKqFLKA+awLFNdrfuRSSw7cNb4zRlhZ1dBu9Ik0NnzxWLzMYxib1nnEWjNkXWvy6bWt1GUGRgheU
A8pK+cYEcW43W72oozReKt+P9RzNxaPi5DvNzT4N9EERG2dLXTMJ/d8l7w+YJkrIl3sWLy2NoUuT
RTN0LDwOyZbKLEtP/Xjlp+N0coGrQ0fOTPbpOI+HFj35IXeryRv0uQpHK/s1D24XNNxoD47a00MV
s/6g4YqP1c0M/tpVgRo3ErQL+/WVnjo6kcA7NOKWAtquhx5YWR4dOltBUhPoJaaCh7cXZM2vLs8t
0IQizY2e5cvZ6Z2Z0ZmULBrD4+hvALPXXnRwZ//8unRqUbIf9Qy9+JHuNKE6vBTlVwoN1PjRzB9z
bd/V33snCZizd+zo9rg+oPSySwVRiKogeEeALUNYO2gCTzhELGpntouLk+2yl1Z3fQO6tlzrXrri
F9hsrPEO9A6cdp77NNPTZFIfT2VE+8MpVfakOLR0ABMy9WN2B7hWSewNB7M+RbazUPHjjYay/eUC
pMbYoHFsxHf2Sb9PxYgnOFVVP9cqYESERu9S3ELeqI380Jrm9EnLp3Kf6Z0bdFWsba3Yst5X04aj
CZF7YDkcGTFidFxFqxpjkcGSHVcPDffi5FjZdxXx52fdBhYp/lT83Fgsqe77ca+Aeg4C2bhU8E/a
J705TO3sVCxSMjUkvVc36l3yi6boLU/M34KNpc9H51tRhUU1esRJHoZh8Ac24y4mX5I53Rk8OTDy
p9GRO+u3wGxrLgQK2gYoGJGbMC3p8xgaUCxl7Fg0sOEb4kbXJ9At8gynbI8aG1xPLxx6iHti7EgH
tPTt2ZEbwT9mBysBZgYNBGz4kMst0joo2zsVZ5FazBNYGcdyADuDgwqYi9fHPeQxYzTbibkKCHb3
oe+5MXpurzfHNs815k12wk6K0STvrOpAhYsN1aMT0WCDb5qFuSOlXnzd+Oa1fQS4JWjYENUAvbr4
ubNA38qVhDNDwT7SprvaHI8Wj728QhA6JLvyRbdOaezPwvCHedo6Umu7Cfe1Ca+vgMHNko6USpOm
RpEV8/WlOFHPwX/dzxGU/Ksx/mNn2TZnY2wLiIDlLuxY5R87fkgdKDyTZ8q+zsLxpybduZanOs0n
dyvuvnbaOCUAVoKYDtgutDlcGuagkarsEsclc3wgFiCJ8Kvc0tFdifUujUg3gzNSdzQL+G4tSgAH
7F+b+CEZHK8XLMhzNDq86V9tE40PyBvkVVAjJCQbd/dyNV86I7zV0FQEjTBUoK4Wkps8NtppwOVk
0FAv+9deoceNRbzeLHiXoQsfGTlUC3G4L+cSvZgKejtLHqlT6hcG9yiqkkCbHrPyPk2YT+zJ58rn
Ot4Y23XUdWl3+fvZ5lHSYmCqDruWdZrF3ajuDYgH2r7+l5SJ8B6LIWi9IKCANqWMeyhr3SFVUvGo
MYE0stIO4lOmzv2yTYy/P3mwhUsX7hAJGPUj6Xw2KDGSLtYswaMqEfdZazywtvFsFRW2BNcVZweW
k5MW18fcrZ42FlJf2Swmbi7EGxoQaXJLMI/niY/ZxCM3sQBiYrj2bQVlDugCoZIOHWg+1UFj5ZAS
awD5qMZM+M40NMe6EezI2nor43Ad0GMy4H5Q+8NDElmpyxWO4e3MaVB4pFfaC7HyZ6uvMP/2z9qc
jpVRHdBAtjEHy0UkH5glvwajKCXh8FyaNLUesjdDzaO+ARgvLX3XYsdpiJDU1jiA5gh0URbxCw10
oROUnOMtRO+aZ/oQUcaxddBIKn2A3kElaVJ6bDYIxMQxBWCIgsZvnvB02hjrcjCvxrroNf+fKelW
zNsSrQPqgLHW87dxzBEq/EkG+idh6h2UfnyhD/cZBCsVdE+MRXkCn4WfpDbiF2U/mYeRVcHtL1ob
O8o2KipTqIPg3F1Ofldwlxc25ZGYEzQVgEFk9nq2pdC9Nmxw8C+5VGfpRJEut8KgxQhSaPiNuN83
TPMaxf3NDHZQebO7PaCVpLuLjBlEZJZZNgyZr8Pgip4BtiYiJyY7roC3qHciCmnNsUSubO7Ja10T
SCjw4sFKw9vGV3w/es8AKUa+H1JA8nMYNYDanl3Q/Ljxa239nOyNCGVlHpFxAUIWzQnojJXdBdOU
alTmTkTQtiQahbbAg0YfEn3jflnZFBdmJCcAsbWOmSrMiC86mGW619uztPrzKB2bH4mxK5CBaCa9
m8FyHFF98BW6m4oeMcjfb2wUOwEpxIlW8GiXtlyj2BllfBTRbAifp9Ar7Oh+0A63h7Ky4BdWpGiK
d4mjgogZMxUY3kaotrrY/4xArrEoWd9aWAkR5WUfAgWIhuQ/XPvupP9mU53ZkWOmRMk4HWBnbo9O
nODaE56b71mx5WdlIPFyq2O2oPeBVnL4ejmRTsCVNOSg1Y0c0JjNKfK9PbL5pZeR0MBjdnpsNI9W
e0Sf6Vvf/yVx25X1ZVue3fM0q4qBU1if5tHXdST8LMgg9SRIgF24vS2WZZfcPNCFuNdBRoMEjvz4
qUbgDOuGooEXz7NQ54TuidaPBwNsxXQASYbINCUokKl7sNRk3HCBa+dLB4UrOiBxnYJ3+nKgDOzd
aq1VTTSJ53gSIe1zb57qDSsrSQAU+wGgB/7bgOCVTDlG1KrpNIs1Ec9UsNCALqjWtRDdbCdT60I3
IfesPEwpP7pWF+SzHpom2Th+Mi7mY02RcULxTIfSCKpZl0PVbDBbqI5oospMvjJ0/sRoqCLKbnKp
ZzmnDukPVpHAHDRPs5vK4yq/J7N+SEUS9uarmm6lRlbnHg8chKzA5buOdJjS2HLqMekaEL15swmF
BWBn03kj4bGM6mp7nRlZIqqznZzUU6kTtW8iQub9BACdM33SxXcneVaVo0o3FnprSFKI4KS5Rmjd
wlrLPH0Ae8dkRaVWbx2aNX+3vA3/M3WLrz0blU4VkiMWb6I29ozq1XVmr9W+VJtuaOURgzco8FoW
ckULdPvSTq8wI+3ALxHhleS1nbZL0iOPqdeoINw3NyZvfVD/GJM2aFbWZmkmMFZZf1z3a+K8oYas
I5X79w5nKR2D9gcc0ZATvxzTyGsEDePURhzvI6X62Ztf+mTyh3GPBlUtORX1l9sGr08/xClAxQ5u
ViR4Fj3nS4uZDo55MyE1onbuZ0MVNCb3uJt6M24P5QBym47vTehKmMC9dBvv0KstuRgHCbwFNBVo
txRpuM6UoF+oRm6Lum8I6HLRek2v/e2cGuAox1QuAohwb3KSM2knU5ktCwmL7nk8JsfOCu14r5KT
TvsgNTYQdStDurAmRRK0IF0xges1mtRIBSHNAP0Xjm75jWVbNYPHDrpOQb9+1Y1vg2Qkj12HRZwg
D2MPFvepze/GRCEe3mDGE0CGxi7FQ/MAWtB6rxENJGq000MBuWLcltBE1cwhWESQNr5t9dOA7Vpe
/UDHyRGbyx0QVfUxi1LfKH6J+dXaguBdnfxlRc8sSHM80RzN8jksNBnekwyUKPCX1PSGRnnQk43h
XNfuL63J8VvHzUR0DaxRliKZrxyNvPWhH+UXtfOg1D0422KvRacxvAO31cPtlb6KTCXr0hEh7TDT
drZZZJK49lJrjv3MZlvF+6ubCFYApEKxBK4HMo/Lmp75bAdBjtPHGKNT7md2yM1DTwZvOJYoxG31
+K/aQm4WzZTonAb746UtZc6tOs0JMpf2dFLhdcb4AVxxDRjxeZ2/giJ469m6uoQILLSlrI4qnJya
0NmUd+5YcLDEg8o05b9s8cIHdccKP08CYau7ZhrapeYGCTktur2C1y/ZZXItyNehPxWPShmBUU2g
WYC8DQ7E0vBQ/zE6I6iN9jU162gEX1FvG3fpkDxb87Cxd69urQ/LqGsgNQDUi9xxMUOCSDWLhEct
tGfaqgnJd9G4+17bUr5YO/MA1YCvY9FuBIni5ZrmqZjoLJB6UajoQMbr6H7qCMAkUE3cGNP1gcBp
hjwk6MQNNFTJ9ZC+myAJWKs8ojPI/kebo1Xcao3j7UXbsiJt0roiZt9mFo9GLYiJx3lw+/dXtiQS
otj90IKAi7xq+SWUWrhRbR6lr02Xe/XoeAPdZ+7jBHFCKw5HHjrlJ0o+37arXZ8+2MVGhDgR7inX
lnzn2Bp2rjYZXk9CA1YmRaBtjgjRMoWRfUFVDdVoC72XRQEKLXCReDVxQNHupIhHevoG4C7kDBPB
nqH7MO5EpbzOVY6WOdbV/qAMZVgSHvJYQRxmKM81WmEeisnWdzbeprshNvowE47qEZtsSV8uX34R
TeP1AnD9UsDGc+YKOzPPvHd0miJpo4tdLtId+pBCKHIDEtcGXQuBbq3rd7enc22bLEQ1Fii3Fz3z
ZbbP/CaEDeYCOgpIgcyu7ffKXPjtvEn795G9k4eGpgcLDRYgDAZL3KUZUomaAiUhIs08JSkFz2Xj
AyetAgeDRNK+ZXlgEdfL7SFQktpPkvlTOudeOxDfyX7qVolVVL2y9hkyvwV9ZAOkcFBiZvzL7fm4
djg6QPGgygN3E+Jy+a4s9JKh6F6KqCxe5vGUvMX6E1U3CLaur38YQXSCkgl0vEDAeTkbABKMMzRc
MRvxE29BApT1PrTJ7pB9Dtx0o/fv2rPBmIZbCkT7UDmXMQpV7FbzCJ2HSLEBOSr4QcljhFl/2ZmP
ccAMSoZocFkKQXKhJG1xdLRGEVGbOU0w106G4o+uHLSJFvvba7Q6fXjTos6+sJ/J732hxwIlCVVE
jXaXuUowVod0oB5N3pN2Y/LWjiSqP5DugqgfijJSWJFlHOTzky2iLiO/wOWvJHhFg/RGAHShImuu
sHeFb8E8V42iEARJC2CaQe9xuT3quU7AwYX8kN3t43g85eC5yF7V2tcRz5T2vuh+3Z7Qa5QPFg93
3v9ZtOQ3lALySY2gfzzS9uqRkuBd941wCoug9+Kg9kdfeO1O7PUXx99i9VhbzHPTUngYD1bLyplg
MUlMXkBf/T1V24CBRtizy6HalSCt3yh2rZqEEg4yRnBFCBsv5xds1kmVL7kaXhyNHYVzbVV0S+yT
stq46lciJ0RtELdScALxPJT3j5G5aDbUkSCZxm8ZAm8/N0KtsALVPKaOGXLl2f1r5quPo4hOKNhF
J7iGYONyfCxpkP3M0iYyIfD7jb/Vb9Nb/hgfiW/vRn/6opHA7o+3t9DaPQJYI17CCMKX5thLm06q
tbpagykQCAwAb9pA7b7etrB2KsBGaKMhFWl0YCMuLZQiqStDHRsEoc959W1sDhRdC266Uyt9l0I5
yUi3Ek5roQZ63RDpwypijmUjnV2ODilyYxI6cmiJeWd/yeturz5TVwR2on/G83Fjt2yZk+7iJqGd
HcdGEylgUo0H3eu5FipF9V3oYPI+MeQ0bk/pqkGUWV0dZV8snGSQJrVNOgbWGSc2Z8hOFw7iKafY
F1VVHtxhbHd1ixpZXCTzhl9du5QQuy1JG9RZ8dCWZlboeWNZFma26ZZQMW3CxM7LoE7av+y8/DgN
SzuUhs5wlHXl11qf8nEScdZGdKr5rh20yrMT3Bq3p3Itbji3IgU4ujqD+M3N2wgSS16Wmzsjff4f
zq6tN26cWf4iAbpTepU0M/Z4fFESJ5u8CM5urPtdIiX9+lP0nm8zQxNDxEkeAhhwi2STbHZXV6Xp
s63kzJQa4l2kwHkRnCz852c+6U7U8adknuJB70NTyyKLPufGt8lXkXNKdjQ6KiEXhv5buL8YZ+ed
P5QTyWhs1sW208u5eSBJWv5xAg1CBsAXgmgU6CyQO10Oh1YJy1JaTTHO+WfggeIty/e6kx2uL4/E
35Cg4+1ppolqiNjNVVeNP1hgdY9p3gQosQeYNctQSUVJLhagczkhl454C4JUwmB0O1n9vJ7jzM3M
UJubIuzY+EoBfNzXaA+EBqj7h53z3L2BtgckGISTeIeJinwlpFOMXstgM0df6qNVP2j51+uTJ3E5
XCKo83J+UQ6xvxzW2rnj4gH8Fo86imIVc8xI64DsnEviRCPgaYpjSeJ5FgAfeIijMgtGB2EaASXy
VzNz5rgZ/X6/Ti44WrvW3F0flWyxsIfAu49qIGrYwgPZSTaSuCWbkTHaQiMZTu3mhNYno+/2XtV8
um5M9lpG+xaONGwkpInFq2TsqJ6BWJfFfm0sD9lUO5GvDWaMPknnRsNLM8x6n+3cXgNjjJ6bRwp9
yv1QtqbioJING/UpqCkg+MGWEIbd2wVq3qRgsTG5zcHmmtiDsUTu1Hwx3fJxhXsrrjVJhp6Tp6F3
B8VvPHvEvjJ/7MbRtzUau1uOuxNo1Wgw8nzvd5Dq82jXPsxTo0eILbQH3DfdXZ36SCboaOfQiVYq
PkcSR1x8jXD1aEjzLJS5NF4mvYOOdjLtqOtrYVb7TbSUVn6cOwsddvMI6h+aqlBGkjsXCCMEE0BC
o41KvHP9fsrbuq5Z3OCiJYP3A2wsU+2G2/S69dsNiHYsxYpLB3xmkf/87MZAi6SfekC9ojF4hAbJ
9/65TIYb3uNkBQs5rdm3674uOS6QgkVfNPJ1qPqKF26LXoAmcdsl3vwXo4mZvwTJiqzMqhiX5Ey3
kT1DwzF0LN53w1mEOs5Q+EtcbP1+7isIK23Hxvjr+mgkVlDWtdFV5KAh6B1DpgcM3lCZbI0Hh0Bp
DV3AqV3ttGn0FeeR5NTDbQsKNeAp0aorpjp1NqVbQ+ctLqirHdeWjODGNXtF4PXeCgc9gEYRJwAn
jxXO8t5la+/PDo21vAVYcwhsFbTs/YTBAuqaeLyiaQS5jEt36zNIEqYJ3G1cIXjao2eBkCLUel2x
jyVHKjeEGAgQA8R2oupVibCUGsvEYn2916zs1Lftg7sVn3jRzwy67XuT/UrY3zNTKdW9d3BUrPg7
BMx9XN9aeOvYeWXaSTUu8fJ37u8oEFBzZKiUaWXTyPt8uJ4gFkykgLVSmhloeF3iYe2j2pvQXtyG
k/d63bsl7gBQPgomHnasiw66y8UaqWaSNB23WE+h7FQE8/bzuoH3xx1cgbOHcjP8mXFpwKC0GFwQ
k8QDadmuK3QbORR3eQLSL2pqnUadCZzAwpxacePKDIMGDYTlnJAAF8+lYTI6RlVCWBqwfy8Y1r27
BO6mhQvEiilwCtWk2L6S9UItGCuFTlVkOsXerNwDH5pNsy3ulznQ2Y1b0mBZD9dn8/3ljWQUoKFo
wcVbGyfs5aBKpKhwJtRb3K439fgzs+yw1B95st1pFaYkTm4jt4awz4LahiNSvq9dszDLHzZ0bXj7
paKfNuZGbHIORNtur49K4oS2Dx03AHiQ9X7PuAkOey/XqR5TKFmHZAaX4zD0KvYuyQKhcoYGZuxZ
POrfdaaSygBAatHjtGZhU8Vb2oekUMza+7uWo+FNxDioTRDUtYUFygdtSjRLj/t6t26PWumBu6gK
M/tgWTSc6mRn6i/XZ0+yUA4Q9di8HAOFzM6lSeDCkxJk4Ho8L062L8a6DLWCbUHp9rdT6euKxZK4
IMqreHGAIBXUdSKVRGL0tt27vRHXD4PThD0h+8S484BtWhoVB4fMlgMVNQdHIHIFIkCmnU2/GxPX
iJGJz/Ml4pw4eZk9duYd+3x9Ft8zuoCKAzQEBqDmPsqsb5z+Z1GStRqQn4VsSNxp9iFZ7jMt3VVs
CNyhOnT6z3UM0jQFdYuxt5v2vqLJTs+a3ca62zkzHrqU7vXE/3b9oyRn2Pk3idI6s4O21nbpzLjs
8t2WR0uy19zjZB9q73mGYP11a5JkJU+vIbuGpCFW17MuPWnJvA0F11KPNfemgvpTYn3Jhypa+z2p
H0rowox79FDur1uVbH5cDwYnO8ezBNHPpdG8HWyQHjVGPNVrFjBCFzSzJpZiX0o86cIK30Rnq0tq
EAdD2dWI+bhaB11cBsipBigVmStUDxQQGpk1JNQxjyZePmAoubRWI+WVlT014tGog6EDDfI9GnaX
KapHhYdINj9/V1n8WcXpVoTZM52y05PUNuJ8IDunoGWQ9QUNZhtw1qZSpbMl/ojUiYnTxufAb7GU
1DusYc6aGLEPkr7ETR/ApFE4Xwz6w9DSe42pcAf8jr6sGiJ+RPuNw3EPSBwL88gGUlbgkDRjEwm1
nn7ZWsiPTGFjrLeOs1tabe8lP2eobfmlD7H5ReE0krIIj1+RyMVli4hZvDIKMlWul/bYf/U/a5F+
W01v39f6rTa5x45YwQpIUjlYB0RO+8LQX8ZlDVOX3vZtTIj2nO+zU/cJveDXd4zJL5F30wJePIQ2
YNzG+l+611zRuu8JkgftNERWBZv20+DFBttX3veigA4qMrooVJW/Zj9I0UYxALJdPdNuC0BknTP7
VKDfLPFVHyY7QAiv5SDJ4UH6RFyvCpiDFPAxzBceL+uQQjFrjQqIYRMy79LZC1Yb1CvVehhnlby3
5BiBMimAMYj5EJaLuEOjZ5U9ecyM59nxA6rRHih1TVXlkG03NGeBQR00LLyh9HLmGXOMBlAmM7b7
rwtEm51xQyrD2ieNisdMcoTw3w+IOpcGe3cWgzTVyjyrNuNms6D0nkbAoYCEJw1y0OJ03u66S8mt
IUoGiTfnohXGVaeLBSYSLFxdeGTfO3jWpGiL3S+L5gULUhavGsuaP48kIIANii0Uqt5Q+JeTmbtu
mRGymoA7fHUaEgEqvZu1ezbNB7dRZX3eN2QiVsGS8fCZv3dEkhB7yOYpTVwzNjRI7q0bzkgN6sTW
btPXCBQHYeJ2N27+kOYvflccZ/ZPZ9wwC+QgK1NsYJkXITEC0gC8v9GIKsz24jKj36AQBFFHMP1/
Y/RLQT6vzc31NZVagcwREDp4jYC153J6Dbr6ZJk0M9aL6smgy7011O3B8aafie+qYCTv8e+YXt7l
BDI81CUQQFxaW92ibkucWHE9IvM9HPxyD3T43hnL46KPn9P8U0P/7vzdNNvB5us7s5qiqib4P4lI
r+ralIwdOxQUw2hiRmpAZIXcGrY0RVPZcVsf/IWBvqcOnOULGKauz/H7RhIguM4NCZOcJo7VVEsJ
Q/adxoBQSctonTUukHOyGmgdeZ/AODIYt43p7wCE/FqPmoJGiF/xwm3ABU8tG/cyXjfiw7MgdOsA
ObTjrUnSXT619CYpBj1sbbQWXB+u5JA9NyWCY4yhzPW+WOy4bvWTtlRfSvAbXjchWznepwIkHqCc
eHde+lFu92tX57Yd683kfBpNlHhr1mq3y7Kyva2uAsjsYQmRScKr8D3PbFNXmsOwe2K6NrvBmSKX
PHeOHaWTotAlm7tzQ/xDziJQY9bLAucB5q4Hd0uTB8xThEsyR+AM7Wi6xkWInOWlBW8eKrqYoxOj
GNRnTz4BhFoBXJJtcxQAftsQlmddx47o9eDAwLJbuzAbb32tvDOScb/qkLgHrnjrHvwqmpcn36HH
eXjs5mem7wc0wPy5p5x/ijCh+urRvAZ6AjdktWvNMeSTmvvdzlfd+tKJxSWFQN5GBktM2a/OuOLN
iImtKrB0NaBoejYLRV5WepIgdkEKDjUS8FQIsa7v9j3IAIgTJ1CqrYLSGBFndg5Sm2SgEZqsl1vm
eRQnjDmdJr2ybg2AYCE0mIA1inQnD2pvH5lh3M5olfUQ1Ynb3fEbq21o4sQLJCzmOzqenGel18o2
IOqK/xkRLkMQy0G5AGyEcWuCz3y7S7KnKinCjy3imR3+1jjbf/kMoJ1OfSceyi6oix82CA2ppghp
pJ5yZkS4BZFOq/NywIy59cFcbvLsEy0Vb0vZOXI+X8Iub2fQPGcDxoG5Gu2/mafCmssWBCsOQUkf
zCPQQ7icqMQHzkb3BzfO/L8HYwMm9PtmzXi6vv7x/kU15e2MB6/lO46TBFxWNLcb2MnALDU2Tbsj
fjLs2jLv79FLphqXLMPDU6YoSKH3E3A+wQNIN05DoeduzPTv5lgGNnkg7K4Zm4cqS0MXXLXl6j7l
7qFwg9ohN950S5/tEnRGu0YliCiZZB+05m8hCqTfxTzhbLdb0YCSLU7whKvbT9qQRGR48FdV84fE
XS4MCdtrHmavA8oD7uKmAcqvwdD+efwBR0HmBkAipNvFOnqJKr6+JXwdTSiiF8itA3iWfPqAs5wZ
Ebze4aDSLO3deDBPKzmR+g5cKuyP283B9QtgDdK2KI0DliJYAYHx5CXd7PLti1p9gP1LiEqnXla3
AhIATxEdZReQzvPH2NlJRLspc1YkPOK+KtYTc5JnDfRiEe2B+CJVo9+npg8WQDyZuluDet6h3Eod
sFOvLPfXZ1VyXOFxCX1MQGKAzCbcS8++xAJkd21pRWLDfybOFljuvldWy6RGkBEHDlLnjEb852dG
1pwtrCcTQd79FgRQlnmXjE/XxyHbTegH+M+EOI457UqjhQkf4n9LZrzM3V9zhdYUQ9HvqjIkLF1m
ZAt6XXoSW8P3MvOijT6nc0xnVS1YZUcMBrQETRfzDDvj7cacz3W6PnR5/ovqiqhUtTjCYe80XkWH
pCXwePS6LsGYeUGWvV5fHoURMY7IGasSo+1IXOioN6MfmebHOomuG+FTcvkMQgIUVWC8glDHgTtf
uhmZp8StVh+5SQKhdJx7ZuiWq7Ub2s0PczRVZHma3WTepEqKvh8dpxMBDAuMWYjfxSThZk3V7LeN
FQ/IyGfFI0HxmS1f/3x06G01gGKEJbxoL0dnFYtFEnuwYo+9EIDkGMoR0ClKbie2o60KzPg+HYT3
Im5IMAYQkFaIdRd9HHpKzMWKUUBFN2aR78y5Gnd2TqLOYXfbRBVBzXt/h0Gct/jHH9Qiiaa/LANq
VoYVs2VXzPGAfo+mOqZ+Hl6fxve3IbeDihKgCUjgiRz5VgrC3RbFwXgACirEqxncZqmhwu/LR/Pb
irCpuhx6FDk1LRAH0cCBjhRqDQtEsqpVcRzJXA+lYBTuOUvVu2mrxrovCvCQxbamhzXIY/MW+pyu
wop8OL+tCHFTuvS9U08YDipoe1Y+DBYNXGMIelfxBlINR3ByLUOaowXJQwzvC+bmU9Z/9VSCYjIP
cLkIBfIluPFEZr1t3XJnsrCRRmRt7oo6p4+cFEjhZ7LDCMkLEEIgs4AQQYi6Wn9mlblNdjz7n730
0UGT7ScfzEmdST+nmtUHubksireHbNMCW8hfajiL3olTWX03F1T3rRhEuDtv+AUyva0GpTRdI0LM
/fWNJPOJc2PCRegly1gVnQafMO+7/Lvd3WbQGHQUDiEbEnoY+KMbnFxIZF6eehqFsqDb5nZssuKr
s+w2vwi5+lt2M6Hycn1EgvMRg3dkoZnxf9orwojIYq9N1kLiBU31a5RrLlp+Ghp48+t1O3zzn91T
/9rh5F7A/+HaEGW7DctPtg16Sae2Tvy7YvW90KoXJ+rLGsLsMxsOgz96t63ZR5oBOoHr1gX3/3/r
EHWBEgSQU2IFr1zrMkl7Upzoyf8Jts/rv11w+7ffzmleQDgCxQciNmYVmVkmVr0Vp6padwOZbrHX
QjbSfd19MYE9dH9ctydbs3N7woHhL6nXA44CdUAURmwgRduuDdzu23Urghe+GxWf07MAtu1Go9EM
A3Jo7oIV8u+30X90p+lIfTSal4pYVrZCAOYhfQf4DSqffMxn1sCQ5q8F/p0Ge0MSF6WZ0FoMpZ6j
UEP8d1DoogXoBgWfd41JwBUgzaRDL6p3WlDl3GhtNJjh4LHD5jbRWlURyNOisdD+7OB4Z5cfLGfD
67rM0iyg9E5u/eDTw1SPgAE/zZ1qgNJpPBufsJ2dqjTMtud6WEuwfmY3111C6nhnv108mHzWTJTP
njlWQaG96Km+80pDsZ2kVpCT9tGixlsQhYuXdU7RL46Gzep3YAwbA7e2A9Yprnepe59ZETeR72RE
39Ly5Bhf3aQLJ7NEI7eOGtmv0Xq+Pm9SWwDs4uhBlEdcITLS9BHH7KBDwhsKUYHllFBNQk0hMpEe
PqBTzoFSZDkerhuVTSPCPX7gvrGo8K1w5nJpkxhws7w8GfavCRJ5HEj5Iekum3MH4Bngc3m0SyMJ
hlt3oLk/oTH1gTr6Qzo5D8uqormXTSBAz3jDoM0WghjCYtG6pit6eMsTQXfm8ELsU5NGYLqNyj/s
K3nbqOeWhAExhBK2ZkJVDX53m2VBXyhOAumyAD/mgbQLiUDxKkqZBU7oCQZ6vd554AdaSeSnCufm
x4l423KQ2v+MCFvIrTR91jlCpBvBfLJr0yNpDhtVxCnSoeBKRT8yGq3hA5eLb1HbQoqGYfGHnd4/
FOgjzXCbX3dj2VAcHeUHkEcA+ylWIcqtTfCuccoTiAHs5d5PQt+OS1VXjAgueVv3czPCFtXX0R6J
lUMpfgD7ZkVB6TFsxndjbfUx2BI3gd5fXUW9C4bmJZm9cJ5Ih2KjBtTrlBzrFlUhi6zNobCZtpsG
FxAU6KZG1NooiBooqK1Wa/tyfW5kC3D20WJD/WB0HaJizA2jJ6M/gAXFcBX3siy2Qd4YdE9gUwZ3
nDAvEy2KlA4Qikzdu3l+7u380RwpwmsSNPMvBsaGDwwJVMA+oLEAIOnCFdODBqGdDVacan8qIjo5
+p01NGXgD4WjOCBldyWAj/+ZEoY2DHaxFMUM3aMd2a0fuMSA8QA/FoSLAE8VLvwNhI7GwOet0tNg
rEmYdVvoq6Bi0s1xZoWfm2dn/GCt6QYAEIZgNpFXdkdnrUJ/foEgx+cPrAvcAATBuFRwj11aGpF/
6laNFqcpf3EIUMQxVACvm5AOBj1p6AVBMgssJ5cmXMg3rdWEENApnlfGq2JgPvah1qgIn/m6iocj
4LX/2RGOLdsfS83cEIvVs7VzOkimaH3Ya2uIdj/AXvTQN7JwyRQTKKLE/j1hwHoB1I/D72ThZlnR
TA2yIgRPq4MCcvXIBuMAqnA0Zd24TR5myd9mSiAcNKtcUerneJfgMQkdTyTgL+cV4AGk0RgCgQqU
YX3y6reqhmrpOXRmgf/8zA2BzwTOaMTjbkme2XJMjCVg89fr3iE9iAgXhAM4kcsIXdrIgJti4OEu
Tl4DMT/w1QaWsfPHfbFC+ExxMsjCDYgT/mdLmLGR0XLNNdgq0QSwtQDS2I9JeiD2sDcdpSCczB3B
vIKnPuoiyOYKA0N34JquCKG8VNcDvW6e2rZSFKtESOeb83GkLDCziNaQK7k0QhZ3YCgDlqfUiX1v
DJIhGPPjfvFeNHM3tV/tzwV4gqpvKEQWK5J3VoBewGWJOrDvlGazv76WsvlFkhGbAQVJAKeEnQ6g
0LYuVV2eqN7sGtCM0xYwOIhw1MiE+uF1YzLnRKcUoCHA7iJ2FIbeJiCKBn4H7n/b6hDC8O9r0KVe
tyE7UvjGJjZIdHiK7XJ6V8PvkqVdy9M8aceiqAOrrnbdoAclRcbQQ+Bg1RMHYKtwQ7K9zfXNeBM5
EMqimObklpPR60jf6Kz53GDN2FLeXh+bdLHOTAgbr5xtd0ZhBia8ELnlz4ZzX0BrqunncCGWYrFU
xoSdV3M0suZA19iq9iXrTgDTWkO+T+3lBPYwhTHZkXI+ecKqafNijEUCY2W3PjrVFrm5HVSs3pHk
YawaUKQow0ypM4J5Aug81GqAvrp0lLr1h8zsxvJUj8hzBM2K9HU4ajViST0ztW+N2wxFUEF7rwn0
2fD7AKRfU9SurfnTrieCFGrW112AMHT+G9x041O9lnmxc9ia7ztOrNYmA/uV+gNyoGRM9C/ZQvIk
gJZV8jRXhpdgc9Mhv9fKalGEivKxocyg646Jphx+v5/dAhAeLsu542dMhfyQEaTTDUMJ4Lo3So2g
/RV8+fgD1OWlkSTdUn1FOu+kJeAF29DY2we6/XLdiHRXAQQCLAh/3RiiF2pVgxdHiUcgS/K7nGzr
DnJKruIU5PMhxiE47zFb4AJFS6XgC4UHInnPwCMNZBkzi5J6tzlHUPJ8YCy8/x6ko5wpUhhLtozN
SAiOvw1J8fAPqeT/vVdAIoBuD8DfQS10uRxg0yzz0cNvd/znsnggKOBP2dcPjODMhnCAQ46ytZsc
L+aR1dABA8Vf0HOyretW3hb13XJgtblAAko6YiV1m7Rkczb+Zt72axX85d2vAU1Dc7sZ8qAqP0E5
sS5CfT44z9cty848rk/p4OJA+lNsRgUVQra6lYsLKq/X3ZjOIyhhm+1Wo1sLdK1+MqFlvbtuU7aN
zm3yn5/v1VlvinGy4XsN2296d18jdT0OKq1n+dA8ULAhLY5Kg3gk5OM4MEagUW9bUeJBLrWwI4go
PPkzAK5K1T7uCeISooMcKFoEF8Bj8885G1WjMwoFMgpf9wODPmRW1B+HZoe+8tk9TH/d+F/+fBaR
SQbXFe8VBdXVpT2yNGlaTUga9O1T5ZpIiUIXq1ARvcsmEXy8wBOB+w3xkmClyy1oD1INa+WsUZkG
K7RFG/+O6vUJ8o8fOF89jqk20dDJiyWXQ2q3HE/JzSpPSUEj5BQmhpqku7s+b9IRnRkR4j/NdUH3
REyES+0SFnQIqny/WUuYJF5kzfF1Y3x6RKdAJzQvLQCqgD4dYURrU9A+gw9SwDBaFkPCJ6CLIuGm
MiJ4XtH6JdMbGClnZMa35JBTJ3L0XHFIqcwIr3DfAg98r2HbTjMAP4dSu/9DWMfbgX4+W8KlROtt
HdOBp5QcsPhQB8HreMiJInPIL50rayImrtbUWVKrx3R5zhjSGTLTm+KRL50pBFhIWqGKgNPnctUd
ljhtAhaVUw9YI/F/FkUZNaUq7pdaAYso8DdIV4Ej6NKK0fSTb2kYh6O/NsN9ms8hHnAf2ZJnRoQl
6fJqTrzKK085+NEQfddrry6HyIIR8Dr/byRizy06bVmf8ZPaM479S5XcgZ4gVXiv1AbILznjAqe/
EoOFBEKDY50g+M2+WfNrYx0Y6CtsxcqrrAgnmLF6eZaxDIeycd9EQ2EgnH6iVHGqyK2AGAXNrkjx
ie3nA8UL1iyK6jQ6zQ1XQZ/8vVUd/Pbl+unFF/fdTiG/7Qh+nHp5TfqurE5Q00MDd6h3I54o0E0h
RZBbPyuqh8qASzU2IcZuZ1S6p7JGLvxH4T/PDyQNSnTWXh+YSI/070mDrDIAkjzuEb1hqm1cl5iL
U7M9bZ55s1hmoI231RRaE94rOniIf3Xblx56Br1l765bl21cNPPi3kbjO3p7hY1rg/u4qMEsfmq7
A4ow/XBPVPRh0oQfB3CgR4nzBuj8G86iEbfUjdEvUPXr7CQLTb062Pn6QOi4q6tP1vo4Q1gNbb54
kKlExSQPWy6LinwAMvcocgu3EWt1q5pTHH5b+11rA9ZDDvw46SHK26/X51HiKuDKAKc3QhPEW2Kt
dgM0dF2WvjoVzLlB6g9SsPuqvGlUGTm5HYwErEdg8HKFuew3DRBrY6jQ76E9L/b4Qhm5bdb02OI5
qvBMiW9wJpP/bPFvOVu3VG/7umym6kSmo5PvMKqMKs4oSQB0YUJYILMvHTAdYTi0xwVY5xMNTKt4
GqoyLpfqBvRBilSH5MLlvOGAivKS4DtJotqy+rG14Yt69m0jc+CpypqSc+rCgDCiyqtGa5kQN24a
AsZdb67glb31ntI227vDeLC7w3XPk48IqWUdhERozRcMdsMEphsQAZxY6v7STOcJtB1frpuQOh3w
HujIgwoJ7sZLR1j8jWjLijFNc9j80013qX+TqrrHpeNAzziYBm1cI65w2C6jnvSajgO+WeobCnLc
bPnzYAtX1G8L/AvO/HnTUz/p8wp7J3MD1G6mpPvIjjmzIOxO5OateoVu9wl9xj3gO9XwD4qpHzCC
qpDLaYCQKRe51J2CGG1a4b6oyV33c/ZvVZTMspU4NyCMwmXdapcNDFgtOEACpkJHyrYI6lrowUaF
C1yIwrmiDzq1USbGAHTaBbaTQuHSv6lMEpA1D2wWG6v+2TGzmz/34nOzwkaBKFHFmq6pTllyr4+/
NBv57yHYUlWZSXbf4d34e3zCnbogBVW4JsZXVF5+ShpTC6eJVRF18qfKeaxW43HN/R8Ns10U05Na
gemXXXrn5oUwOTXobJsdzA/J41Z9oYwF6HZfO2hKteGoUuKVnQ0Qq4FGLkjyuJLV5abK6ZhV4Eus
TuiUyrYxMO1Iq44NNJg+sHpgTYQF1+L9upd28FI2MtvH6gFjsc1Hpz0CIe6Xu+tWZFce7m+QCoKs
DIkaYek0YhdDuuEah4mExRiJslStMiEsT4VuNwJMNSYMmorQqiDfCLLukG9X3AvShfk9FJGlriS+
luoertay4dAXkF6BJtH/0GEEkhtEPHgtIx19uSx6BxBhP9DqNHnPXupFOI5Y13/g0kZTB7o6cLVi
+c1LI8aK9jhtwpRZmtZEdY9iiFY4f0i5weNwBIr89QqKCNSlhWNvnRqzNTpYGQ03wuIn+lNvHIea
RqahcDPZCYurCDUcogO0I7Li1RqDAvlkVCe/a4fIJ5UeIv+tknKXeRokQkBJBxw6TgRha2rQRaN5
suIcyqslsJLvm5lHlY9esuubRuZpeL1gW6LWgUKBYKdD11zrVBY8GnifQ8kCiOfkRPHOlA4GqeG3
agQPsy99oDLaYUpNEzsTYQj9OuqRNyoOTn4BCE9MsEP/Z4IIYc5qVW42gY7wVBvHbihuVnrvpgdD
J6FfqnKZMg8A+QeCKvgbHn3icKy87DeH1qexT/d4ePG08/VVkVpAnhRrj9a4dy2mlanhzZwhFrG0
MtC6FaI3ilyfbN1BavyfBSHBUHd0cay35/H4Mpb1sZlfQTOUkkpxcUsv1HNDwv7PUpKbdoOhAOyY
pMe1iKzYeUaeeaV7e40GpnBoma+d2xMcupgtnw08jONTx3EckINRNaLIJo8T0vNDh4NRBGfzynmd
SxePKxNkZ9rgBuWY7bfpRwJO1uuOILUEbRag/bE/33Ht93U7kNnAEW3pX9v+yUdWIUefpA/2leuG
ZNMGytc3fmvA1kTIWgZeetuwl7f34phbt3CGUnmtydz63IiwcXAKlF0x4VBLXYc3iY2T+5FhWGA8
xx+8eEQW98KeEzpTWGAQfJlQkxydX7qqtUU6V2dG+KKdvUXQdaa5Zo25svM68udXvkF9pmIaUlkR
Ql4QkqblmMNK16RtVFGPhIvXj2GCtjHFHc3nXTw8ITaO0xNabZD/4et2NqAe1F7Z7OF8pn+5r9Xn
BlLGN1oRjMM3VbFJdkxDLRUcToA/4U3KB31mqQLPotZsRX0CO6kbbc3A/hnTjvet6lq8Ns0Ldec/
pMJ4iw3w2sLlhugAqk2CTSNl4ESpyhpXaYLSJwRxyjGwGhq57Nf1TSTbrQ5If+F/Nhc4E5Ys1zKt
b5uqPhnOaeyaqMtiyNUF2qCgcpG5BqBdSNVz3VRI4VzO4sKGjvppU5/mXdKHPwcvuj4O1e8XZqxr
qOYNNcYBGea5PQF2ndKn6yZkLnc+BGEPoU9raTqnhons28LuypeW3QGjG87WL5QGQmWnhOzoAccc
AJNcMwUqV5dTZqAk1FiQysaeXYPNtYP5A9g+RIM8Vcrl2N4xS5vjMC7pgBGVUOScyx7EE3/l34dh
75E2rEtDsWelFyuAPxyCg54CnHiXI6o3RJ5d3cIeevLHOotblAhSfborClcLlupn2ryyfG8km2Lp
ZF5+bliYyoEmplGPMDxmw0Hb1mDN6T6p40oFDJa5IWhdeXIbXZFgLroc4ZQ7TrP6cHNtPpD2mMyH
j5Q8gcL5bULw9FrvtmVEP9XpbbLycJ2PNH297uqqYQiu7vZWkS46HANiPazYVfk9UbFdqkwIB49b
ZYk/eDCBmUKfBGbKbhUBo9wER8cgUw7+UCGuspwi89DTWJ9MK932eIYZ4WCRV2c10t31+ZIdDXgn
Il2AmwKlTyFKKNKmMxoKSx4I4tGTYVA85Bwgiv0BDOBEg1DcnLj9zdZPxo+NmqrCvnSkv+2LcKCu
yt3CITgqXP0H1ispnz+2XmD6QjIb9Zt3e3dKtYrXMbGFvC702hBEB6Gtag2Q7tMzI8I+1TyGK5h4
9SlP2SGF+AGjce6ZTx1T5GalE3ZmyLzcp1Xi6+5aOziJmh3vQEPmhYwfKDa4EMrhTOPAGIu4+qoE
o23vJPXJyvRgGO5HbwgayE3vFFefLAGHO4KXQ3VOzC24ed6A1HDUrLexaGZg90H22ftCs3vljSQL
hc4tCaebM7lj41EbN6CZRlnznPSvdkX305gEHVW9wvhaixEeNM45dATtZ8AcXi4RA+Kb69liWK9t
FWxotbizoidvDtckqH6AsuH6FhYZO99irnN7wuAoevNzo4BLWNt8IhQE/v3Qhl7jBu6U7Va0DwBR
vByY/6scy33GzOM0O3/55hL2pYoDQTrRyHCAiIeAjFXUj9ITymazyJrTrB9ZZu0hpx2S5m5yPidM
pdwrsYWHAe9XQkoNsyCMO3eW1UPnan7SOt997FfdBUlFXQcaQ0MWGes2srdWJXUnsmPx2QZ7LvrL
EAZw2Q5hAzo1mXIrHfITmlvC5Gvr7Gs3WPygNx/XDkIeVv5kFPeVRgO9+rGAX342vhntvJsycDLP
++trLzl28DE80atzAmYRfOUyX5sd2uUn05/2DVhEs8DVDnnfKnxMbodnk3BF4AoX4p/GcTK9Mecc
/RoFRH/XagxsOwcDuQ0FB7S5qUST+dIJWwi5a53/RYCPnqjLLaRpI8PZMGGSwewebGXSgCgRclrX
Z09yll5YEQ5tUAzmxCpgxULnczPsoajWuNXtB4yAxYpjpND1KBZxWEfGzB5YfpqG5kDMp7rTbkFy
ft2IdH3OjAgxSVc3eN6D5/GUoDe0+JJYv7KgtRTXgtQI93+89pGOEbPLpVZvnUEwEmpax1Lf/drW
0BtUQndvr4N3a39mRjg+89VZzS1Z8lNaZmFpHEv3Mbe1AygeQzbZnz2Uv8w0NppnEGn6oxv64xIl
/RjZ5sOEx/SwA6UsKV7WNSDezWDdYC+ftHK8bVkBbPyjcwv07G7utF0y3nuqyE12JgFIihY+yKYC
eynEU9RkfZsZVn6q2mDQ7vrb8jv9Bb2Y68stc9wzKyIrXt2aKZ1sWEEIitguLEu8sSY7vG5FOhbk
KYDuRCsMdPMuN+FSG6gycyuNFSYo8GxQAXhKpm82+fIBQ+AbRKyBTm0EMJeGjAXqmtOMEqADOPVT
5aX/DFNuRltSawcnXZHBhrqFYnDSKTyzKeyYLdNYNc4YHK6M0K1fFuMI/sLr45JtGHTTc5EMAFDQ
6nM5Luf/SLuuHddxZftFApTDKxWcu9t2h939IvQOLSrn+PV3qc+9MzatY2LmYgazgT2ASySLRbJq
1VrN0CMRH0Z7FH9Ikx5q42durLhkw0vBEv1KOAGQh0OilBmKFCWFHKQwU7rqqtsLa3AtZI6/KZ4g
1L7KIhIQg0gktxOSetSL3feXt8pWti+dq62Dp8quQcS1MVaZjd1jx5vYec0IBAtWyab7c39GeJ/K
lA27saV+aNBoH2a4C83CPKv7BpZAYsrlZDAbUBi6OpF9TIaixyvU46Bn1JBOfE7k0h1SBTiWbaUd
1c4xjJxkvAZ3lvf3+3ZwYf67a/wi5+b3cZCpLQYoH40fRgidKFJ/AH4Zv5iP3af/o/kcHkpwFB6R
8rs/8uWpNb+73lH6ZSuygVp1YpTk4HiBajNJkqxwqCFxNQoX7uz4cWTDcJShEYVlbNL9rMSBXUV7
MJ5o0Yffh66hR+uiJSAKrUMiGQZBQTAbnWZITmq/Rg0SEk8eOjwDSp2RW/RYilKXH8RsMisd/DoI
0NFs0IxU6HsYJHuQDRsSo2TicUd9s9+zhxO4+HEPwkwDf8OEKo3SVKTQK90r9WhDUMiZZOhH+D9A
Bxi3B+WQ/RzknCidJ3eRNxykkzh6gfSUI2PT8SBaiyO/+BZm35fRKAS5jhXXdceYfvVCSMZ8neuk
gGDhfeda6nVB1yM0oVDxBSM/S02YgC7W0np02fviEZrg6NlpQL18EMqtP0LYKAiJ3ziG9Qz9naFY
jyolct9xMrGLV+/Lj2Dua3oRohogoaUcL/h+1yFq2VN9gNRDToLn5ssaHOkjIiMaHp7rZ17v39KB
cWmc8TMK/IuaKmj+H4PUGfQPlKzsuuKErzk63bjXrFODph5MMntZtEKI2A0TRlhtElx8ZXlbZ9s+
/Skq+677BLTjX5xQ6EMB1hT8hWD/mIPKRbjSpiKzMg3LCuRiGaIyCdRnmCPvw0MmLGVQFbwLwZ+K
pC2eBcytLogKXwAEL9pncWdn9FRKBuQPdOKHBTis0cSBKI1H4onjtwtvcZDLgWwG2/Wb7u16gKkS
R0ZK0e46FJZXTok9JZ5f/YZelbQHz/zBml6gVLKNOFdllqX8P+cAbjIzVz5EedjamCTSQkl6Odpb
8q8IfL+hkruaBjL7fJfRwKmoCizXSJpAJ8k0ET2s13hjcTIRS/cPeNFfH8EEq8HPwqjWQCAgGm9A
3Nk9aArQ8rmJDI4bLbktXAgwNSBFpRtOdmVINbOVA+gLyY7ZeNNnk5Cgs8NfJvYiB3ywdM6hpID2
HODioEXARD1p0FNhmnQ8dULtT15UvU2FyODcDpdOOQNnKJrskMS4UR6p435KcabAbTQX0pK0dJXP
nO6hzNPyisFLUfzSFBNXAIBDnbaAqd7OX6V9ci6AGuWF76VtcGmE2X1qTqc47mHEkJ2PtidFSjoo
EBA5stEVS4/3d93i7JmoCoN6SYY8NWPNiHIzMgNY8w1xM6pz+ZkMx2CQwNDREb/muPlSZIaY5CyN
A+pXhX0NGWYYzRghBM1eCe2s9A9Wknz5lb+5P6zF8wfK4RDdQFUV8Zk5f0Y9CKxYBN8IiDHXmtQ5
aQqO11Vb2hLdJeM+ABd7qD/I1mukkQoqU6K+rjubTs+BxMMsLW0DMImjrosvwok8T8pF5B7yXqzA
fgXOM6WIN6bRRG4Y1BJnsy1tbGwyIGihHYyuCyaCZPmkjMWgRvup81c0EdwsBFyf1o41hKTJtnXZ
HSOj4Bz0SwuKZh8otYENDG8axn9AhYPmDxRB9rQzbbA9GEUMYQfOUbs0gZdGmKNPknJV6oGh30/V
sZheVTpxNp28tLMvLTBL5E8zp3+OyaPWY663jo9GfS3NtyJIJTJjgkLF/KxOW2FL08coPgi4scYa
icp4VaQN1HAmleCV7/ZJCBin8RD1bpBMnqqsaolkUgVyT88Ief3yvK9mljweKwHN0/OSx/sxd4PB
JH7yESZ2E/NC3/I6Q1odfKKAssuz9134MEgitDi3cEiCCQB4pZAISCkmknd/2y4uNMDy6GjHLQAN
DddWJvAndLEPK7QyATQPbYFHRbk4jgsLzEILtTQNQ4MpyyUAVXvdNuk+z3jwpGUrBjBwyMOi+ZsZ
Rws57bStsSuMwXA6lH7mHBZXOXcpdlvS31aYsaShX1KQD4DraDrIvuZY/R8U/boqwWXUycTgnxFa
f9+TLDB1Q5YRb8obZv28Hwc1tcAVEmYPyOelQ3xowbIJpF7A2Y6L0wdY1aySio7CG8Gkyo+z2h/+
Q0U54sZg9S+yxGN2nXcHe4FHs8FfVpjdg6FOuTEzu9K2cJN2PJrdXEXdQlOTM56l0DynGKHnjT5l
YH6v3drQ46oxfCxUoocIJ7ldaraW/ECrRqHGrtS5yJDe30iLkeHC4uw6F9s1zIxAoCE2Up13ji/L
3miVATG7YJ039K3yeaWWRVfUgCwDazewFzcrlsdpGU8YYZxVFrqXK2096PUmyyBMUyZB6PTwp1Uy
RLzHyqKrXBhmFpGCCXMIM5zz+txi3h5k9Q8arTjrt2gEul2zFNzMUygzswnQnD/5YMv1LQWqQV8x
sii1zrmJLS4ZmMNQw0X009kWmMCnNXrFEDNQACWtEm2GN6ubcKrkEJ5rOZfmpUKkKkIUUZkJMeb+
5ushqZnf1Y2AOGgWIYRjpzX4Ki28tDpUxBNCc5sexG1K3DZJVobuGuXpvoMubD4gRQHhxkjxgmaT
bzRQBElLkhi5KaTflaD4UdLSLvLesP0g51xSFo0h2YoOLCStRVb+x2irIYkFUL704pg5AzTF7LxJ
FccEcZqLCymPuGnRHgSm0JU2ryd74QtjU+u1vgEFwqCgwbWTtulY2+KUuXJIf92fyAXfBNJaB6ke
lKtBrsfElrQ05ULE5kO5HN0DQTIgrYTmeEctoDj1/zPFBJV6zCMqgDpnL/nIAIQtkYaIVBKvX2Up
MQvPRCyZKXXBPMvs6T4IixHlBfTW6ifIn9m5Ez/HG5H4j/m+sDtP2wp2vuHpXC3svyurzETiWhAJ
qTjfpGxqG+SPsYqd+/M37ynmwIFyMoomM80dKoyMBSEZu7Q10KdZ9R3oZ0QI79L+/b6NhaMGRxq6
g0EtP4tCMO8eCi03o9DQOalCzY6ABWQnBrE75a5SS24epu+gjmqEr/tGl3wQyBAVNBzomEfd+TqY
jH0S5bli4h6Kvqy4+kiQxxd467NwxKC4hQ40ZGnQMMGCcVO9MqIGD6h9E9R2bMmeGJy0LTVsUXjh
st8uOQMQvwgWYD5SAF24HlE6trogTjCWZ6+ppXnhhxL5UA1JbQD6/sXkoQsIiPmZh/WG5a0oKhH0
IhhXlCsk8AVxBRBWahfVOHIccHFUF6aYx5owJXjjFNjAIUABYvPR96fRfKyQJykL3sG85OxoPEGw
RVYLxQumItl2RZukPYZlBadOB9IzVzmn8lKeEkfXzPZpIv2DPqfrRYrinhq9gjMEXcQksErceUfg
aUY7TgRoCk+rMP2tIfltif+iJ3bmWsRTHvrCgKkxDq8IetwHEZqHC4XU79BlxpP+vlcsHSEKSIEg
FTGDKm6SkkZPI2TUwIs1Js9JO5A8z7dhZLkhrwy+tHkvLTHRtqPh2EY6aGeCBrLuUqgXJPIH2Ta1
hKfBwzPFBEBlMqMhz8FDUtKvIv3qqg9T5cAxl+cNgRxbF8l5ndm4UNmxktzAaEQ1snMhtQGQzfLA
C9vN/QVaHgtAY/OLGB2/rH+XRTJVBcYCeZ8uXye4vHAS08tD+dsCMxRTKYJahaftzdH+CcyQv/s3
3S1AJP1tgrnY+lNbtsFMn+TL77QgVfc58Q493jwxMQdUKhkFlyG4A4qN6mmWa63vL8RSUANB3UxS
DuFpIJGuo4BejNQaQ7B9QFWiagvilwdoSEHT8/d9O0sB7dIOsxyVErdRnMFOByEB8KsKUbr65xZA
io0Ei4XsKMLa9UhMX7NyYwBzViU5wMOMyuv93/8GabIXkEsDzAXOKnpB9uOZViEhtVK7spvnNgp0
wdqYzn34NWWbCOX3dHL7rrCLtwYczZNdJh9japFoGwWbwgG/sMAjAFnyERBPo20U9z3AvJiBj6PQ
VLWJ7zJMMNIKf4bgyAXjLi0fqlkooIFkBGctE+b6UhmMzrBw9mUjqq4ScMWc/bpUcMbN628TzDD8
QE6tXAjQN5xG60A+jFFv64MDpP6jHwF9rvgikQB6HMrnpjJJeY5zRxuNVS7FjkJPWrirCh6uZenW
NGNa4FZAAeCxde1To1J0cdfimwIjP8j6mY6/pajcyZkCzSt1A8EWHkx9HuWNkwHeMr975l4zZqIT
cZI7EDqCLyJ/kqTSK4zf7ZyRTnd6+nLfoZfwZ5C9mvsA0acL72FuAIU/5Xkhgz3LPOjbbC+uzYPi
NJ6269ayox1jO3X1c3hoHqefoCl0VFLYoyMA1tPYqpN6xkokOq9Hfan+fvlRbP19EFJJD2J8lC9j
E6nRGtduu7PUdShC93KsnQYklGp7GEbVNsPwmNXDk9mYb0D6evfnh/spTMxCZaTxaxVHiPCYroV1
/JBufU9689fgndxHq3YTnu9bnBeXXXysOhoy0dUOtmTGoOrHhTzMZ1aLblbaE3l46wrQhnOyB0te
fWmGObdSeLosQDx0P3RnubTD3MUhHK8RnxqOJVbZdM56qihugFoaeTvck+bYdZFJkyq1UyIDNcy2
VM+WVv22IKOuJloD5dlnU3Xi2M0Aa/Arw5EqnXO2LQVGPO3xEMGLDup+zD2zboVULsHxu4+VlT8Z
dtlQb8h5qPSlHQtoNqAMAEIiRcnMZqCMilZGwPQhVBA9KgWgMaE7bqFFoujUX7QWOKWqRYOo14K4
G56CzrPrOQXkoGkGHXNKN+ZGC73Uro4ZL42wOHcXRpi5k+Q+AFGzCtQgajUdaAhL60M2OTts6VRB
q+FfI2G8Y6IdANi6Fu49wln6b2oGditd/jQTR9uiNuJi/unRTZyUxDtlFRVAqKlOsxf/1MfsadpJ
PxQv2qg2XotPYENYScNLE25NHvREmRfk3rcwJ5slQlsytvAtFnWCHf1Nbe2H5gE1hUp44vpbZS95
ONgyr9/TZjesgCmKn9Rd+j64+aP/K31sHmIvJsOLBbCBcz/kLN5qLidqDhYXO7Sjk+jTAN6E8OaC
FRbxwA3AaueOoZ0i6b0t3q2GmHBoe9yEm0F46H83btjY4trgPAp4js2cR4Y8yuE0O3aKFFXyGjrR
hnKaipYi7N+jxTl7PVpBhNQyVKjg1k570L3qwJnO+x6NGtz174dakouagKUWXZcn3H1/etAvcP3b
mer3uTavFG6Vv3JnskWHp/x1f9drLHbJEmIfFzx8vq7vxHTb62vJfLrvcLwZmv//hb8J+gQlzBmO
LHRb7FFSSzzVCN483UQVn6KCM88TdIUV8IJCPeF3DPYe5Dfuj2Wp8A3C9f8LYIhV14ORcOwFnQlT
jp8/yPYXgLbvkRM/yO5zsOtfwpL8AUej7MVP8m7Ea3oV/+hekjWva5c3p0yAiURfVWNAQvaTecgH
3NIo73I+++1/D2G4PFwPdJLEoCpbHAcq8NYKiR3ptVmhgvko9MR4zFb355Xnhkwg6KGmplQJDu5s
7w1vLaeesVi9uVg1Nvmg6LSugnkwze/xQbCHc7xKkIkaiWwXZzzuwnVVPPT5YeRdFRZz85eWmfAg
0yofpRIDy0nhWPjPPupIsJbf60256VfWA1rZegjGcfx0nq87q/cNJb/Yc2pH0Rrqw00ncCObJA+9
WiOdk41finmmLcdZeNaY+0lpDIIAwudwXzno2vzRreNNYEs2df9fTsKiHQYqqEMoz4FEcEpaeLGS
uFwB4sWxQD0EPUAo9KHT79rvE6O1CiTeMBYc3XQLNJni0sFO38YdjzZt2S0vbDHOUdGM6kGEeRMF
IFEGmViTTIbBWHUW4DLVCJGUH1JOaJIew9YAEDpZ6aa2MnVoSjcxDwC+GFMuvoY5bcxBps1o4igw
wi6yp8E4qYXCRVvPv3LjmRdWGF8x1LH3xdkz/UPiTJ6xFj1lb+5x3Qi9zuM1tC+eDBfWmLPHHJVB
R7YYp39IUvR8bIzeKYx/c6m9MMIcP3kfS9Ygzns8k9yxfBlTnjAxb2mYU6dVtaZMLViwso+03+Ui
D3Gx/Gy7GANzoKALiWp9CwuC8hq1qutHmzFqvTR2gSUJ+61EOyeH5IOJjOH9Xc3bcMxBkyd6JNaz
Q6Rf4TZdFa60E15UZH429+38l932jXGc4bVsTKzCoRqsoAUaVY7B/5u1mi7bYRu3oV0MaSY5ppiP
Gh508dgTiD/3x0gyISgcF6WG5iZRemplKQtXfpbqaIZtQpyGVqbwmNTm8d5ukL8/k9kgtEORF/kS
BCDfUwdcx6uCuIH8NPScCVm8GeMxOQuWoFvoJhEsTbKuzO1EVezbaLAh/uj5fel0wh/OzC/u+QtL
TJwTu1AxgzEAWLtO7EhH14x1iITn4dSgkfFFhT6FjoAGrS1FOt83vThGaGxrKl7q4Epl3FqrrUTI
lBSKjXJKwkiRSGdaru4rWywz77q+uHIXxhhPViZIvLcDmlZoOH2MfaBsjGyYq2tUtMsOnVIj5M08
c6x4+eDFLQS5XEjbooqNBvzrMwvip5VGU6CEG/+nheRo2D+O8j7ovSp4jAAmAibl/rQujvTC4PxB
F9eLRJMEn3YwONb9CmTHgCs9DCDDoRKKSJrm0Gl73+Di/dBElwWwPmizYtdxKiH8AWQP9u5XpGTb
UapfdQntQPetLJ4WkFVVVFAcz5x818PKQ+jqmUMd7T0DknrDCpJXkUoCHo3hYiEWWI15wdBoD43v
azs94IKjkWM0GQgNJjQuyr/ycDUKCZGqJ/SlkrwEkpYHSf1uk2MjCwhN4R/oe0UFjhle2NK8g17K
3MA37Me1vqWr/hB89CejJ+0xPeobHMI/ZYFMu2KdHUcvR/a3PZctqV6QeV/xHlOLEfnyg5h5aPrI
jIP5g0bb8Cw3dg07X1W7yItfVC9+VN6j48Q96eb4eW8WmLOUJqPS+z6Mihh/9PTTdypXWE22tP+V
PvHeNUsedTlCJv4YILoxKuF7yjPvD3rLSObe99lvfcB742E2/1SrWhj2MIFa04MFkeYHq7b3SLTu
5KfqVK4Lu10jCHnS1n8PNtW23Yhv9z9h2Z8vHIsNBymEY/UWn5BsNEddxduGVMTHo5f3AlgK5xfT
yb7j/Er209iCIbD4VM2xKLagwYZe2Ov9AS1Fm0szzHkFXOEEsTOEN+TJRaLYPLSpwnEL9irSBVNl
6hnGoTyW69YdUIPx7eJd3RLjIX9QN4E7bYeVctbs3hudcJVkRHWzn5E3PYzO8ED3/Rv+3Mok/knX
ma1xbgZLLV7AGP4VKdgul2iKKFKY+L4xe62A+zuodkFJmEBxyQ4fMkc0fvrWTscr5f7EL15DLw0z
IWqoAz0FjRZClN3bIolsY6cS00k3MjE5G2fpDLs0xQSfKevKNC1mX3K1TfWErIA7Jzw5A+K5EhNt
ArVRILUEK4fh91O8GUhNOreDT/2BysbGekw5qQ7eqJiA00nNWIYU9hpHdy2vdeZx8UQheNuQCTmq
WJih1cHIJBHhYdrGsHF/3r7xrHeiGotV0kD7g2GgGRndm0hKF2BLt/Ot7OqO9lo8ipu2s7tD9jC8
5gjf7e9PKMDc/4LFMaKnc67KArWkMO5hTaEYGRPOaKs6oiXWGj5q5cVoOdnpxUAA9hR0F6IrFkQq
1zeBEX1OgZ82wJ1rpMxaG+pskeVMgc0VlF4+bNEfAOVX3DiAqLw2lYNIMksVNAkoZwPk96bXo/HF
DF8HSfI6U7ZRgSUtWi+MVgXNEHrnDlr6mYKA5P68LtZY0a+H5k30z0GpdX4sXNwdIzHVh8jHkKXG
7ovfge6VhdtBVOJHKH5UYFLSp4FYUeqm2n5StjxY5BKLAnQsAeHGHU+aqayu7SO4J6Y2zOD0QrXb
+Jc6DkQFVWTWr/uvNPJ6KJH2G2nYDtZvztAXVxvUY3PfIKCmLOGzaFJNLShA5LLZEcTVIX8PwZiA
ViRBXeet6DXpCjXoubcf10a7UY9iU5JpLMgsjsKT0ppP5ZstBsABZMFA3wyGjeuJyCCgphXJ3IoW
ZyZJKuHc5tY5bCCnZ6Gj0o2SiJIe4G8wbMXvnKmYj9B7xpkjNm6KqhIKNFxAh8yhlfSsKu9dsEfz
yWaK1Ie6BWFaGrj5F/0XIgIqoL4o4AJuroFj83rYSHIEedOiLQfKL415CM19XzwOPLLGpcmd+1fM
mQoXO47x8iwPK73RLZwuVbcLwmwrFy1GVj6XVMZrqfmcKukH+OF+3Z/XJQ+7NMskD/x6QnvRBLPy
qkFfQlCkruBnxDfKQzO2nK28dLYBsw9PtsBWCzD99UyOuiIUzYSZjIsvaAnmaLflCkctnWegPQLT
6rxnZfZpW6sJpQLyXfCMwM6Vd9z61Dxz4sgdW5AD5RIn7C8m7MHHjlI70r9oFGDCpCiX+X86cwoN
hdH6MyjB/V/WJKuO1rpNBK+gKDKhaVq0UEAI16WMvG0zuWZhfhZU5NTOFqcYjTTgXYHoAYAi11Pc
CmKiChTrqagVEaSXWEFDrsFrv1u8doHMR0MiCLyIeF9fm+nHqJBjU8CeAK2LsmmbmIixgbbIzuki
F5wramGHmY3Sz313XRwe6FZmMl3A1L9L1RdngT9NWkqbCCJ4nTnLLWiD7vQ+x00XRwfCCQ2KQvAj
AO6vRydLjZwoRQtwehjmOzMTFTtWaupavhhtmkluPKQ/ld1Y4K9y813pS33XItnOyUUt9VgDfAWg
7YzcA0yeuQs2VRdZAhKO+258CmKnCnsC0USiaGvDcPPJ1QTlAJ2ocqqdIKPvsrr21YOAJEQ+S1k3
wfqfT/7l5zCeDmlsrUK/DZCmRrRuwfkyDS+ZwPOtpUAIGkx0sIOsAS3zTKCHknDW9yVOmbQ2XMP6
GIdqlxvoDdbB4VgHD4ZckjLnkSjP++LieAHIHL0BILKxkCmFxobCLPkwBJnkQ377JDY//exlql7u
zx3n91mFSAD2dH0a8/hkGfFPC/yhls4rqrEXJXYMKjNzIIXLgeJL4xOq2YcKvfb4R9pBQQwvo80A
9Sq7VPH4uz8w9i1/Y5U5uPxSSwRFwMj0j8Eb//hP6gbotL3/Nr3ft8Ts/RtDzFEV6EKnI7zHp8Gs
PTEx0boXtt5gibzuMsYD/9cQwFoz4yuw58w8IgUHVF9XxacosQHTj0DfQ6qUqPtsxc8uLY/qb2PM
9HVUy/B6hrHCfEw/+wchIHUJwRUnI9Azt4dDhjSa0/6zrXwzRHYuQ3WUe6GMT61a7McJSR/g4MDa
xKOJYE7jbzuSbuHEBzPDDFa9jqR+Wei08A3zmPjy04THgl9oODD07dgcm/Q95PYcL+0ziNvjQEYP
NToSmYGFEcjUoN5oHZX+LJnbEeqN971w0cB8CVahOY+8K3MJlsWu1sE4aB1ra6+aj1PAe0cuTRlO
OCSuoVKAznYmErVgyksqw/ePeSPbvvQ4E52HdeoBEAN8l1qKnBcle8p8rxHedzLgl//Bxl+vkVRA
sVouqXCE+HI6Ej1RnTZ8rfrXohs3KeAApdO2ZytHIeJVDEmupsS3PK0s7CjnRMnbzQDoOKoP6H5H
OAYD4vWn5HkX52UxCEf0CttKNbgptN2siNNnz2arMGLIYKI9ECl1NAPjwn1tJhFKo/SzKDjtfo6n
6Iemb6eVBiTdJvyl+nZdcBPXtxFFhzoYBoRnE0bFpsdQw85UqiXhSW+QZ0UsKadV9pR80VDygswL
efmWhaAMhmecnzNKGKqILMjMEMRhwEMpPOWKZtc0XanWm/VLo44m2a2UbCeDHiY0cd3fG0tmQZwF
WDIey2hTZKHpkaHkIPfowlONN4ejmyhVpFZnuL5S9acoLbONYfV4rBc93cRhKb1YeEl69z/i1odw
8YeAvYGXmj4LFFwvrtClkLeqp/BUhKNpQ18a26fJhU2h+TxmXubxBD+CrMNMFyYD92HdsKkb3dh3
khhlJ+Mc1MQbttGp3t8fza3nXJtgRqO0mp9k3WxCIqbgNi3InMEhZB6nKdklwRoN4O4/t4jQCT5D
vPBn0qfr+euCMDVDMclOFfirAjJZJFP2geXkrd2pKtF5VaalEV7aY+KdomWSEmuwpyJtK06EFq6s
uVO8nUF5ybN8uj88Nq31vWgX9tjGeD8ppjAOYU+QbLP51CuitTuK1vGmWKe53aG0HW6aMkf8UW16
bIBx5YnGfTcJX982IYiqyTijQEOArorZhy+eMWmdiF1s+NlJLxui7avxoRM+/eAgtc9pvmuLX3Xx
00qJ+TVIxyY33aJBzeI9LkVbGcJdnOckCdLtVImcvbNwFswfhsVHhETLFwvGb0HtEAJPjg9LHSHY
6+Y+fZc+FZsaRPwZnOuUVCvt0G9qT4ZWLSd8LHgCjAMlD24aZAhY1s6oSQB806P8JLUWXshOi/C/
GgpcGtDQmBwMztZiErazI1g6qLLmJx4gDd+vwItFyFrUoCpFyE5UzZ7jk2ziIpS+BEW84njcQpiY
e8VBVgNCWgxtvlJcGKrrqhkjOclPffOpqj2x/F3vYGel7vsXcCFfIZBN5nOt4TGdA9WwKzndALfu
hiZecO5CzQ+rivcs8wFjq4ihXovqqXSLff6QbNSjfpS30SbYmpvpaH3QU/+srQAfcSrb2vB0Ldj3
tImz4Mo+4+6aCZHrFPm1Uwbmja4+h2UISjwHBNr44wk6bcDQPFojmuE6niztNyvX1VZjbDNv6KoI
sgExXD3JdrYBBBCIoWaXrZs1wPW7YR2ugo3uoZsMXNjyUXmKvdyT1/IqWfGkim8Px/lLkPYCuxM4
xESWMa0vRRAtB5gFXTqoxacqb/FsIoq40YSVkp8azetBJMbxPRm+xQ4fDeJopZ6ZktCPce17pV4U
QxmW2kkj8hdYNKGEeQj2kJ158kn+yIN53K40rhq4SeKKg3uOCqXCa3PiaOp1Kwv66UfyGHyomd1G
RH8sDnisTZEjci5yNxsLUCTcFEENClzE3FpzbS1GSTIOktg6yZbbdpsEHOOqPRJB0XjTuGgJTfCz
LiZGx+6guivrqs0T69Stu133lp3Lg/zuoxvDXMeP0ap26T77o9YcszyrzL6JxwRVER9WR/rlH4X+
CzpPpFkZtOLF/fmXrtxknsmL8TG7JG2roB5qzGRRAaf+Fghgwy510p4qEVhj2xpfZfqBYgTcdd2i
VybjpVFvXj14bEO+4ruCjAYp9s3tFyieAXvpn1oN4GplF9tBsHrQX+5vh4VhXlmZd8tFJJYSv0j7
qfdPKfHe/nEihBkC8/Q021wQRYBVT+0DUIHG43P/5LekIMj2ru4P4/YBM5syEMo18EHhuGbGUSag
URV6xT+JRxFp3l+Wl539d3EDx49C23+znnjaW2yaG9SfeEmAPhbsPmB3A2PH9dT5oxiorSYFZ2Ed
7MLOGXYW6KW3qXdu1+LP6mA+5G+aozmckc5bmHFMHf4AWSYwn4hIg16b1ZAJnKhK6TlVPbxXahvC
BQpY2hVoG5QeT8x1wQtBa4z0MgLmLBrLbLiyMq2yz0J6hmbLykhJD8z/o58SkYN/v7l6YOVwzcLL
E9g0BC7mzqvncRZO4EvCswFNW7/z7owObTI2PGjoraOAbdeECWNOls9cSdfTV+XQqwpqmpxR2zFX
+p9KJPSNvgk4DfahR/9ov4d/hicA1PTaIrNgg+wHwNIGyVn6lRWke4MuRo2aHel4pYCb4MgYYhxS
7YcyEAMMLQzIQLSTARlxZX3f/W7iBWODvTjJnZFIOGLO3ZPl4iJ6/9e5q8O4G2gSzTJS8PP0OX+o
7cgxHmJ93f5wUkcTcBMkqHhzTM5ffLWfmBExgb5Dj3xQTzDZuz/7l0S2gY84umaz9e3fR4jK3jd3
c6NnrM1reBFvLbGbjGoeYAn3S4j/BIQ4bnvTwXpSeaD6JVsWIgWYn2TUbViMpCS3VinVMtYqJ8B4
CUiy/Bpb21zP/Ue8UvjtNAIVASPgIgDE1GLlX+igxFMfxP3ZFGj02EZ9jZqfwaNzubWC0AAyeVS7
8FbB6+F6+oQeou8jNBRQY09s0Xz06+f763Pr3zCAdx6OEVzXbvQ8VW1Mkkho1TPoQ6QGpTzBDs33
+zZu74SAUl8aYbw8TSe1LPtBPf+IP+EH4Yl6yVv2qv/qPuO3+7ZuXzrftkBHjM4ELA0bwDNASEDl
NqnnxhviD/Uj6wje1JbyK/Wf4nijFQNJ4l0PlROku6XjzKxZvdbVxgKMvyX1PuHxNt5GqXnwf38Q
s4S9NknRmEjquXxNRzeH+k2kgh0E5FrKhjP2ObJeb22YAkIFVcs528hmNZViamsRcnXnXW//sNAz
9qG6E5ROqBPag/1eP39+fo3k3BJei87NqTlP+oXheWde7PKg1LO4oQrkiF5iHeC76DPY8OjbWRQO
zpVLI6ASvjYiqtlkGJMMI4fiXGx++pt4ZQHsY61A9uzdn8rbHBFjjDk2kfxHZhbX3XNXrUXkhB6N
kxKQFWm2aBklwVP3oPuOwJvH5Z3y10Te0GAm+WRNYoSJjF+VZ9lW0WctHY2DcEAu1b0/xNnv/ruz
oNh9PZ1WUSZShKhwdsrjpnsVOLmV2+siM4NzaLvwCUMa2rjx4ffyMS3tSHbo05g6LahwiOHW2JWp
g5aKX9Poqtw377w6zNhwClhgOER7A5JYjD8WitCjnEu1c7UH08LO3zeu/wg/WdW7kXPALS3ZpS22
YhFZeVrqmq+exdWwjxzy60mzKzffD0/314vlvpn9/8oQ45I1WkRUITQQqs/Vs6c0pNmJ7+pTtqud
1jGBD61egEYoiPBUB//8nnJtm7nTdeWgQO/DUs8VdYOd//REppXwoa2mL8UOKOEaXAgoV2NlnBOk
y0EcV5hUjUye6HZra1WhoZgzowun65UVxkXTIh/TchDUc29Hm+ypPAQlAbYfE6rY3Qvdtm815zq5
cBhcWWROQkBHqwyU0trZXOVkP7icPX0zIJAJ4C0I1SMVaRFJmaf1Ys+pcTMArqmCgwhN81LxBlIi
zpTdHDGzBUMCImZGQuLfawuhlaTz09A4Fz/EL8OLImxmoSajl+AO7sYO5V2RbzwByunQ0sCDDAkK
SDsyQ6rCXEtDRQqeQbIjPaM1GrJG2NwQTTEiz6wActBAM33qLMoLxjcBcraMSx6Qp8gQG2xrD1XC
oJvSIXg28o2JJ26JO2vf/uZM6M3z9tsKcsJgtcL7lr1H+n5AIXeB8Wkl9ZTQrdDW2tTAHKzU/yHt
ypbj1nXtF6lK8/BKSurZY9tx8qJy4ljzPOvr75Lr1o6ard2ss/NsV0MEQQAkgLXqaacbsZ1spMbn
eK01rWKUCMVIPCIAyo/ZRqXJigZE2/4Z3Ll00k8omNEC3Gh5sJGiX0oykdvLXNHlXJAHwj8WqgBV
8dJsKkUJKmWUg7O8ER1/j35VXg17RY9IskR5Bh4DPjZb9EuFIbTCTg3OwU7dD8fhoO/qo+qi6W97
eynXgW2GZl9IYnTnKeVoxKoWnCtXAOIT8J335anaxrRwMMDyGO6kPVjVeE0B1+kPI5ZxiTGoXdt+
gth+HzyEW5VmD9Lj9+iu3Jkut+OZp03GM2ZBOwlCrgfn+O7sg8rsGSTRbnQqtzlPm7O2LkI1syzG
I5ay6Huxh2UJW3NjuMBw+9AcbS854jY4Ce7tvbtyv4wwxgz71FSCJMOywrt76Vv2nrt/vZ75ExYu
WO8GCwdXCc6Yrjo2R33vb4ctoKXuhcdyF3FmHK9zAiwIZTJ018zX3iurx4t/rsd6FZ5zZ3JlOtmJ
DWS2g27Hu4kqFAfaDl2M6m1fbyvyupSBAQf08YIpfEYiA/3b5TLR9q0bHpqxvw4BUIJRRkk+jY16
4CFicyUxe6YOUuUnHSQ1drebiOcWzjfFqQ85J3ZeN88xS2J2Lujz0JvmJSm4Ot396B5+uaatnUY3
ePK/oyrGC6XXZ+xShUxkK8ZoQjM05I3wVwI1nBazN3hO5U6xrwoCjBHadHVMjbAN0WGSqiVw4qMz
3jRRXbelO/NecjD296w+3TYLFlHLRLeSCZbif0QxiXceTkaCjpvoXDrVMXFLmtg/Ojcl6RZMeNu+
IOODfG/elzvtCxpqfBp+fWBKgUdnyvsOfVbJ4hRGKSJ72eA7+n2yk3AymqP5iOKXSEcnc33H34S7
3m3f4l3yGt1ZG4U2mHc0dlyjmq3z0r1dKIQFyw3M0kSWiQ8p7MauyVRT4an59us7UN1P1SZ0Pcdz
Il4svHZzM1ojnsDASCmD6IA5MnEq550GurVz56K5QTkGdDpMHjVt8b48Nu97Gj0Wp/KbxMNl4Mll
TlCaZJidAYPN2X9X99JBllBMFjkmNlsQq9Dl2phTMxRBiDarr1ODqWPyU7e959TlBYrZfV1JAY8I
HhHB84SM9tJ+BDlsxhocNudMO9bRw6h9eCMvs2VR1b4OC+ZJ/hHCBNnCk4qqHSFE3Kh7bwOK+K+C
fO2G6K5oN96m3lRbaT85xkZ3czt3+y3vyej6wgAqqxnRd0Ze1ADDeLnO0Wp8BUjlyVkHZOugdCSO
6W2XMO8Hq8mlBMYmkjaKykiuknOHYbGxuEvNjHajI8SgBX1SGh41+0pEBMcwwNBnywd6OFsuimQj
Ai2QGp9r5XFoaSOg087x+ydBASyV5GjoP/BScZe38qYCvh4AncBQa+eY2CuOegC0pdy9rYA1U8It
QrRMfBcqdYwpVXLa4ijKULFXtDbeWCc7BSuHE3fV+21J108R8L4zaAUuZ+AfhQ+43M1+Ms1c74v0
3H7Wd9IhpUd/V/6SXqKT9MARtWY4aH5Ffz7qgsC3ZpLgIo6aognL9Dwl0yjTMfeL32rfhgJtMXzz
22ia3ADjbjMdMaVTv43yMOo08b3+pEtNjtFcwYpw2amF5Fet6W254XzfvFTW7Jbfx6gi1KPR98sm
Pcf5YcjGowV0hmDCmLQY2nLykSMmqFoGdtTSVl6CAV0Y/ePtT1jVkA5cYHQIA9uUbRPWxFDo0ylJ
z4Wp7S2gqAo1MBv/ZxmA5J054UCagwskE+aKNG19vAWnZ1Ms0LMayT618s7iWPBaZgTMF2PuH4LT
0tgqBKYlNFWb0uxc2Z092RIyWnOn2yo61K09qt1bndPWcV0Xg1cEwx7YgFBxBm8Dk15mUqoKQM7J
zsAUnbEmMWf94LwXm63xwEswV/YJogzMMqE7CgFz/vsiVdCMriwaL0cDGH3gvbGua27x48w6LG8w
srEqsrNXt/29JVTymzZG1aNQtC0N5p0lktjpJlB8jQI2WdQSuILRF6vQQce7wKYxUylBQ3Iyt4IH
Vh1w9va6XqIB2QMNwgqKZnBRbCNi4xmjX5hGdxYLaqK5JMCMES2nx9L/3WCyFb1Q1lPf7SI5fMZU
GSlbsFbXZ78N6AgiI89WBMdS0ORQHiseEteX+V4eYnwbXrJQKkcjIopgl1sjTmKZ6ELVn4VyW/qS
W3g/WxEuOnryA4wbT9sxq51YK0lquKEQ7rwOTVsgA0xLIoAO422w3hrhiJ6VPHF1zQnSbRJ8tqCd
Ne9NAFbhv9vqBLiWsEOP+VQQgLbpY0PywhHwqiWiole8CSpw8E5lUdui9ysTcye4C3+n3aaKf+rR
m9WTGt3wt0/1dcjUgEP81S4OtkmZ9a1wok3USVp/TtGKQDK90x2xTURXjcLPWi2BwyybH10r8OB8
v6I9o2888yqYO8CTEN72mFgthcDUakQTnYDDN08bdoPo5v4uz57G/EkMHxQDIMyv1vAaCsiXA1JY
klPcKz/1nSzs06P4HBl2ZJo0ugOEUeFTTboParRx7tSDarqabkunMQSG8/BojE7hhA+y5YJwhhQV
GU65vulCWiov1m/Zsm8rlIUGmJ2WhZZwnHFM5eMJikkaM63uDa8S+rMYB+jvBTqNeg+08FqnhroJ
plNbFiAdto1HjeoHzX/WjVNZDcSINuZdCn76mNfoqsyJFavq5Rcxpj1U6hCPgdefuzAjktuXblw+
xBat/YYWVroZdTBr26iM5Ed9pwfv3asXkEp40ESaNm9CZ4PizjO3MMbTGDiTYcvpKQPuhWBL6Fv2
tnFSwnLo2Bx8uwl40f+qvoLuetAAgxECZM5o2mLiTtzHxTDJQ3zWiO2Nzjjg5uo8j0R74GHxXmVP
jCSm6BHLRqgWWR+fI0/QdgNorWk1DabdS8COum0lVzeLWRSaqjB9YgFkgB2cLT2zS8ppAhEWsY3R
7Sh6ZACoyLsjX8WbWYwGf6YgnOrAO790arXZRgnaryHGQkM9MqSWymbDi2pfN5QLA4MYuA5s00x6
BIixSzFyEqVKLtX5eSbK/IVprzgihRh68UYq9Vyj+WhglCdp1GozJW1b0URNQpP28RhXpCtFND4J
U2gWNAMF0UgzbwQTmQc2IPD8NoIRbEI9E0pXDZQG2ZwnBAEZMLcjEUXx5OeyUCwYKPhtOprqY52Q
ogVNCRWDuIevrTwLz1KB3r8nlhB5bjtlgUKnTOh+hDnQ0WlgmQEPEfE6GEMlChpT8VqFFjbMD1+q
RFSrrE8tKTkPbrMr7xS73gRuiGJddPeubpOBtByLuk5jGInMXutd202dj9y/cYvjKVT2aU/DHdzc
BHoEwfaeuC3GV3nvHDDBmzSDngH3ge0LbMcqLhT0ROG2cde4fe2iwRiMYa1bd06TvaqH+iPAPAOy
4duH5/qZDoINPC7JoHAEjr7KKFcqTG+UwjQ9145B1P0poPquccYzx5XPIYgx6wsxjEYTIxjTBrRX
55amL9+fP3k9Zdx1MDGwtjCs7xcQ4G2MQ0OOd4oTEfq/dzUy6mIikmh0U1HU8zqckkRwNia5C9Ca
QTnbsmYPy21h4owWTl5tpdgWtMO4WJLr+kTdmcSnxj4i/ysYE9i3YQW48aAEiA4UMJBfHrGuEs0q
VGZxdu80O/l3bZPutSL6t4/bC7vKkRhBjLkFwxSNfRGm5zegnRx8EjmpyzG164rLLANXN7hqPK/D
qi8Xg0wJhZ4xhwz3HmrbHePj8yP3dXZ1hxZS5EspkVmWGCyDFDw+SMSVthjyRJPJy0tBPzlX0jWl
oYtgxigGoAzwQi9FDZIZJ1LoZ2chIG/5AKjxyCfb7e2dWQmjeOPDlIuI0qmF5P1SSF5ZSqkqLe5T
xPuh3Ge7jojNhta80secY7CeYCln1uvi3tYiARaEDHLeJo9YJ+Kfm4Tsn03eLPia0pZyGJPOE2VQ
rBByvEeZ1lS/R1nF4ZjaVTYIS1vKYKwZRJJtW+hNdj54GsFo18fAQxW8fhtiRDB+TagNPAy0NdSV
7FCEpYIj/FDoM2fQaC3GXqxk1uZiV8SpUbRQwkqinb53q+M8qbgzqic1I8/BC+8JdS0aLPXGGLQk
dZI11lgUBhLe45DQT87GzIq/YWQs0VCCJ0O90nF/b3aqHe05v76WHyy1xQ4EFRm4D0FCl531PZiq
NUcndxXdfoxUIeW328eSZwDsw6hR6X5XBWV2HinSTjLTZ5R2epQwLsN9HeScTZZ9BtDWXZd31bwv
SARcOSKxG7qCzbE2ztFkn26iXh+EaoKxNfbwDGbxTUVDm0d+ct0KeHly2BeSPBnGfoyhuPIzctXd
b+uww2Sm5sTP41Y+yLhgvd7eKt6ymBynjwTNL0YItMOn3+lxv+UtiXNsWGjc3EtETxEh4E2l0lb9
lVBeXYEngXEDfVEK7STiYJqnw+QOBFdu3tnnxBk2mAWqPyWxhs3vAdFRbipnj4s64UTM1Rzgj4fB
EN2lPxsB3yQbdTdb8ki7IwCZP3p3vzWpsPu4vescZwC03UtRlT+paaXg0NgBjazHo/MiiqQn6rc6
IBnlDbqsJrrLlTFxulVqXxKF2bW5tga+B1q8p3ayLyhPhWsJzlIQE6h92Zc8v/hyBjOhhEkrd7K1
bXUAindDaUI5epz19O8+G4M8l3r0a1PNK2U+PjH5oRwiW7ePL/E97xDdjtmY7L0U03hl1Dcj9IfH
Q3VXgzx7y1nIbS+qssQxoCwe5LCC7eGi2jybD8GBOtTkTd9zDWE+y4uQnRV10wvAADmLn4TU7kQp
8AUJL9Td9giGyniELlOkbNSRRvUUxU6Tohf4PqAhVUn3nuF+any2R2GTObwL3brcuWsR71UYB2Cc
aexXgy8IAby3U9mnmoCcm+Ou1x3RHwmM/lIt7EUxT7Kz9Jw/CbTZKyjX8vDaectg1CeVWl+JAIJA
Vv0DD/LuVnm4bW08AUwqJepDiFcTCEgnkpCMmL+il9sS/sXQ/lEU25RhtZiYGUeIOPWmrdPpzlEy
Z09HXrfyrItrB/BHDuNIATOPvCqLM7wRiK+Rbd6/JA7nbHL2XGec50zfo4IpcLZmiwgYchucfXHi
CPmXlO3PQhjPGRWdNoKSHS7GNTcpOqEFEm9qO7pLtrzjOX/wLZ0xTjPpq1RJG1wNo+MB6MauqZCO
fp9OGd3yXsXWHeefVTGOUyqbro+0ELW9/VtI9GfOUq57f77ytT+/z5z4zKpDqWqxN1K9N4gk25JG
pDvhDhUckroVcRL0QD09xb9DagxERnbFcQjrhq7gCXnGlENPL+MRZK3TiqCdS4pgixp2EjG2aDkC
hBjlxbrZAq62bSGJcQsY+GyTQkNlVv5d+rTCk05ALPswnAq65STb61e7hSzGQxhplqRhh1WNGIAB
3PDxnTrJdv/5qiBLkTm2v3rx+iOMRS3A21iP52AIC3bBMy3d265o1dktfp3xEGZp5R4cRHZ+/TEF
5Cn99Xz791fdA55CZ9SF+Qme2ZYSHcIAgUD6aw+2nW7HlyglyKxuC5l/5GrvF0KY/SiKsiqkAXmO
uUEg3bxg+uPvJChM8lsJGEYKfKTYwdtEQNWBMXZxy0kPVzf6zypYOluAbP5/1vu0eeRY7OouL36a
cdLyGKKbs4aC5Nd+owH6Xt1y9pknQcEWLVKnoimsGPOtcGXosGucZ+/pL5fAuGUPvW7olIGA5KGj
ve1wr9DrvmqhJMYbAyatHwMDpgqsnaefOX3obfFYUc46OLbKFr0SqwLelAop4+PbT+sdGebHXx0G
1uUGltBIrQwBwXnaxptj7lab2xJWw9ZCUcyZHscmzTWUkM7Jzn8RQT3GiVvr0X4hgDnPZl4IZTLf
k9TNa2UrBzOYfQYITjmnmrMQ1rUaaj9FcYljUd6BwvWcUd7NfGWz0XSkgQwHrU8i+govT0VaerhQ
NEqOtAU3czDCuCTzeRa1pq4LKfMyl2cPU+VWUUFK7SjuT4nsQJWAUs3IS+9XzviFnPnvCzlSXmaD
OK8G9//drLCRZ7srG6KhxQmN9MDO0SW2lz5WFZD66VqOm7grJ2hqHUrOlq+9YV2IYJQFPHgArggQ
4f1onf71vnDrl8IRbemVxh8B4Zz2lfB3IY1RmVXk0tQUen5+806uWFIVIBpAr6fV79tHkieHOZKV
bPZNUs9y0GkOcuY76t3xLl48GcypRAwRNL2D5kaqb7xHvDTa6KCvSHm+vZaVOLjUGfvSHDdGb8Sz
HLvqSN5xHxNWXkU0Cb2+c3somupYclar6SVJmKCr8LV3amKCppkoyBf5x3/tIetCFKMyT+gB4SZD
lIZ5WAOXFjcAfTYsIHBGIn7jPfis7tCflX1FuMUBrSOljaN5ZRqxXIF2FETYn5zwsu5tFkKYjFFW
/aFtBwiJSbQ7jM50h3eSF04uxJXCZCyj1lhGIEJK6aibU3woqf8ifb6M3ziCeCpj8pahmGK0SXyp
rH2Xtvqzk/34vG3P1z1XwIFB/7WIkU1zRqJXL/1m3kt91RvqfEX2TvFdsRv36Z23OXt2eApPaIU4
fh9ex2Nuow/CuS3767eZ1PhCNhOBfDQtiyCXw2NGQJOPyg7tGoQhdhVsUsdXty3wxEvM9Ff9vrPR
EA7Gkk6hojNSwIYM3/N0hgsJDxjWUD/TveGUe8VNcmJWJD2ZJ3kfg+HtdxmTKiLpz0oBFwiJ3vpj
5tu+t239lCqnJAVF4VZ898wNONrUb2ZMg+EdvYdhdW6mTZeBK2PX6KTzOXXRleALfAsNQ++YK0Dn
D5Ozd1kGFPBKwu1XsovDpJGX0OZkKjwRzFnoDFxtFauf38Rl6urH92fe+MVaVnqxCuYgKIKsj3Ij
Zue8Im+lI1PFJ5kGPT7ypnzXvNWFKOYstOAINPUKq6mdaFck9A2AiBUtEzrXXYxdyomNK37+Qhxz
LKxAljo/hbiD+ButUNL326a/5kIufp8xfdVUk2ZC3+h5ukeV30BfV0Azsn3Nt/LTbVEridGFJCan
KNG5oPgSJI0bmZ7qjflr+3cCmDRCjbUqUvRpLiKJ9Kf+UHEWsOIFLxbApA8DuuOyLMJRwdPwTnWq
hLxvPznbzTsr8zcsglPZh3LfxjDkEJN37tg6o7LlvTfd3gj0Dl7KABdrpYNsFle4z1O+Ue3i1eP0
49/WFBC6LyXEytSYnoid8F5y0p17i9DcppwYy1sGc+a9UgePbYllHDo81L/0/yss2Yyf8Y9jvJrD
SaR6UEoR1ZScnEIS2U9gj+TNY/CWwBxuQOln/lCPePcRUZRMbDDjcmb7Vu4KF6tgjrcnZHovJbP7
CPfoFnZlXvM5x4HobNVpiMNa9jxIEA7i/jRXTYCmNbgvvs2bgL19NnSROd8i3uin2sCOlCUxCfXR
iVBuuf59tn4mF7jQGHPKi9zQlLjBnrzhbiUjyhu0PBqve05Kdduv6yzkDAbRciVTsZjzriG8SwhH
U2yKC6tWrSjBj4ud7U4k/R2empL7mMzR1JdlLHxVnqZq3Qfwhz1V3B/zdKVOwoeId93lOJOvkvtC
jKcageblMDCNuK74TD9yh+N0VyWAYgrAHyp4Gq7uOroJrIROwSEx0E2VT0R7JP0HJwv6Qua4MqyF
FMa115kyhb4l46BsDWLXybbE64MLulYbmNk58VDc7jYimopzJBbxnb7ZNhjIb799Ou/i/Z73jrrq
ev58DWsiyMVDRRCx5pjkP0r7O/qrOVpdNcKFBCYI5HKe+6UHCU1DLCo8HHoc19sRf9W7LUQwIQAj
kUUmZxDxim3TISX3yG0JvEUw2V6E4pCgNrDxpLLdkJjHQCcF5ZgGx/6+KikLC0/aoJT7HkI0EnSk
xs3DuncxHJOfby+GJ4cJBmpr1mHZQF0j/VFNroXRCOpoL7eF8DTGpHnVYIa1jl05H6qji95Eu3qt
OM9TPNtlAkHY9UOc9xBh3LvdIdryPBvPrOYlLvaj1o3cKmvsB8aNQZwLfOHn2zriCWBcgZVNqGvD
/5+n5zftqXW5fdWrrvnPwfi6bC9WoEZDEKczSj3g93cWeYvvBoKyZrL33dsr4WzF17jgQlA7KBjr
FSAo+5WTe5z08INzxr94WG/4zS926oWIWmhbvZWw26XT2JIrUg11JTDFodAcYrK0q6jx6FTk+YPX
DM+xZJY6TlODdp6EnJUo2XVEvu17on3c1h/nSLIw4SBSKsaihIxo1zvm6y9pY2ym33/nX74q4AsN
DmZrFZkBIT3VcgBw2RL9Xt39pRDm3CteOSYAX8G5L1/hwO7SHUavKK89Z62qjBnHf2I1O3OIPzVj
NxucPVgbDMV2dNecy7fYVX8e1C1P3DXmwnwLWIhjXEFUe13f1TC+t+4o6U54PJ0xi/gQD5gxHvbK
K6XDYGOdUux8Yob0P75sLD6AcRVR6yca4ABmIzz5W0BhPZvk2bDN/3Jj+yOGLd2q3dBnwRys38TN
YfxqUsE8Yf7ztrWvv9MsxDA5wRQYWVF62L0BoQF9cB/vHs02nDO1Vr1YbhqLkSbCWYxGAJ2hl7R3
wGHkgfoRmKaA5pFPGGuD9+AhyHBXxiQKoRcaGJGDAu0mI3lE3vGOFrpb8J/8pQrVy+AU9FE5qiFU
iFtp+hJuvr1n1HjgvahxfB9bk0tEwTNSSftq+R2Iv+scHjALV2OMw8BQ5ZBqA0Sc0q3rRh9Z7dLk
7ba2VpeBcca5swb8w+wgLzjEy6HKTWQKwHX+nu8kR9+G/8XxLWQwJ7SIQ12QEsgA/RFoyqm0V9/G
A+8RdTVQ/JFyFdFLTUPBWp9zt+i78og+/LnZ1+CsZf02vxDDHFDdBAaFgfztbI80eLAIKKKJtG/u
trf35auj5SqoL+QwmTvIG0y/ySEnLjYg7fzhkRl7jFAHaJq7/V19PkQ7wTX3NTFwIyoA2Yu5as4V
fP0pd/ERzJnNgRqqF5hLPdtyfvAfwSGkPyOGfAuIsEltXixZN/iFOObkToGHgdcRhnI4yZiZtaVu
bpKRN7xlrSZ/CzlMmh+meZ/mtTFf7VCZIG+d7e+nz8/bO8g5WV8sOoucokq7JPRFCMEYWvl6kHuC
mxGGUW5LmX3ALTNhM/3BCjzAOKMlB3BDpAcbzX/K9RfKmte5WMeYpcFYdrMh6kS1MeL88XcrYLxD
KDcYb+rx+wNmQe4yblvDfFBuaIgN3BgFH8dYg4a+yrTuT98Jd/Q9cniYCGuTDQB7+MeVso1XQS/j
VUzAQua+BpneTwRdv+B84/b/cyyLjd7doHu552NFKQEENG1J8PjaYkhYuA8eil0lbjpUhTG2Y5xv
7xTHw7IT8ILZZ3MZer6FW8/CfXcGaoCrBzbHpFeXB8ixudcPTeasHjF/VsG/WnA67WtziHcvsc31
4qseYCGD8a5jH8ZC30PGQd9kR3Ev2QMZFfr+3+6ZJuZ3rRnT5woDAeBZceiD8hp79ZqcAb386pMQ
yCkITbc3Z/WeuRDE+DS9S9u6FKNZkAFKF0wH8tqM1w18IYLJR0DnPEnJFM9tSBKy09Gp6e+BIpbb
AeG9Mq/a2kIW49eGZhhBswW9dTG9A7YfbhChbfFyhvWIsxDDODdrMqfCiCDmbbKn44N+3x4fc84z
37reQN2JKX5YM4gLLj1o3U0jKCGyudWhc/P3/h15Ka3tMSeqK9tck5szkCuH90ecMdv+wmHXERjD
BLHIcZmd3PEVWIXkYaLem+RwIty69haSmFyotDKrizRIEkGLfR/YKilIigXxjGHVthdymNMK3tVW
UMAfebZBwiAgzgmcGv/qSgx0aIB/ZB5RZ4v8ba92cZ9WMDdgSup0zjvm52Z+J/tavF4KYlSWed6g
p14zH9P4LgRpVlfZzfHnQEpb/gWLqI/luaH/ZaOWUhkFikLjqdMIBSpkektxr2wAN9/hTYgnaP4h
1vaWgpiEcZA6YRjTNj8beBdMvqu0Jk8ZmZzqrthznghXj9VSFpMtJpHoZ02JPWtcZHCjI82nyq3t
At6CR1+x5o6Wshjvqo0tjFDHtnUzZu4Wkxy5DeB++7YPl3jWMf99cXSNWrHA7g0xBeqdM/Yw0E3v
wVkBk+9o44CIzIcb5ILD8cQyzhY9spLRWPXsoCa32gHq0FbfVQe9y42T3A0/pFedT3K/dqiXKmVc
b5ygfTkGqiFOwpST9nV0DNdwrbf+PaA+CmWGSUXNSR+4o0Zcw2H8cdgpg6lVWG4FLWOAjRYHQMgA
QbbYcMEoZiP89wNxxbGipIkuJ+psOK48o6gfXemo01RzyPjMs561pOaPRgG5dGk9uGZHQoMxGRhp
8iE7PvnV2+3OOzxyrHT+nVtrYrxJ3xd9oyeQAxSin6kTuL8bJ7uTQSfBzal5S2L8iTXFhd/nEDW5
Ksr/oBpCYTtD1+N/Sm6WymO8iSaoshiU2CjDjIjWd66i/B7VRwvFx0y0K+TVle3Lz1b7Xhbd/4xc
jUdUEKaqX1BqwDdmLDIxwrAK6nHuuDRQEFIQSZ0C1/2M3t669TP3j5yvMLjwL0i3NcFvv+TUP3pX
crLNf2geBXImQLKAoW4CB5JZimCqQpMYw2yEGHycN0w4ae98FsM1IwTnq4FCvShjJoxxH35vCbUP
uFtAFYjUzWAaD9rmJXY/bmts1Vks5TDr0aR6DDoDcgCo/wtUuyTcja61kVB59m1eo//XBrBHayGN
3aAhVNXUkyENpMLk53D4Nb3ueVBJXyWTW0IYPzF5fVUGs0/qQVGXEuUX7nK2PhIAGdn3T5Pt4ur6
4O9U1Rk+o+3e2vFIW1ZrFMtlMh4kCUU57UR8wdTttfzwcnj071oikrt+h5zL5Fj9WnhbSmOciDe1
sSFMkKYBcgCvGO1b837bStbO1VIC4zwGdRxgpIgo/jsa67qAGrvbAq45l+EhlhKYBMSQR7HRaqyh
suUZ0WayMzSBG0TbpeTt5D+GNCG9+6D69vDi2O/7jH7yXOTavXz5CUxy0gqGNfnanG8BbCDGK65M
Pnnw7jwZTCZihCkoXeY8q33dFU7jvPs2bxmrj5rLdTCeo6yzZjS1L3MwwH56Rgux49kdWk1exIP1
cHvjeAti3EeQiFKezu5DuXdnMQMdUfW4LWP+jRvnmX35bvzcq8cGQRKvQPK7SlIwuIFegZNecGyc
LWTL4ySHQwgpPcwO+M5TQO8+/24hjFvI1KE2BQHKskNkuiSmE43RLsVrKlz1B4CMNHXgFoJEh9kT
KyqkPO/E/PxDcadd/KBuby9DWlXVHwHsDbwQQOYclhPWkQWOq+91OgABIiJyTipE9busolzWtNnF
XBnBQibj1CMl8SOjRNwFKDzNiY5J7Tm11e2Oii4t7/92jcxeyWVeVHEKJSJ5V6kAbkT5JXFjqp87
+h44wk6cp1u7DccK1yMk8PVlGWdYUVhj7/pCAd6mhDeHTWdH32saiCQ/76OBW/xYyz2BbvuPJEaj
ggpnNCqQpMmw+MbVyGnI7WnTytxZIp4oRpm9oeeDFMhzhHIjOz4d90DR55dg55+5tpE/K2ICIRB9
QzNVsGd1vMVbMbifVaL+khzaTy7PPniymJCIhDYrogRLmtwOoONRADw5hdb3jyHmU3gPRKsF7eVe
MeGx7rUsBYwm5nwAv6Q46dGq8ArQbOYrCfoFD/kWtTIabG4f9FXHu7AQJiICknXIxQ5SFXNT169F
+2A2G+1FTF7E1k1FclvaaukRb5UqCrUgf9W/8rpF9h4XhiiIsYIryv3ORa9dfzoOaB37L+XapRhG
l2DCK4BrqM4Xc4u0KpEOxQ/9J+8cz6fn2hb/LIbRXdwAPV7ysRg09JUkeJsnQY8eMV4BbXhbb+u7
9EcSk1O0YiNMtYVLj+ikzu+EHOf7Iy/H5G7OnAgsNqeyitYv582xk+MpswGyj0ivOLxjtR67/iyG
iV2BZ6iCHkBM9mC7g9069Uu5E5+H955EtLJbztv1/NU3doktngkJWCdyD6f4bcpIcVegtTPjAkx9
+ewrKSo4zAF1OtNMz+5xoTtJAPJoUMLiZhw9yX0LbfrahjTeKtvAlc9oy991T4nj8Yxw1TIWchkP
j94HVS8SyK1QzvhRvjyUD4+3bW9VfwsJjGMv0MIYaTUkHLwTJg8p/Dpnh3hrYHz6CNJ71MogAcQr
6da/Gzxgw9339dbv/8voLt7H/+wT49O1rPLHUoQsTO/Z0pNIss0jb9Rw9i6XtgAcbxUD4hJor4yr
cTtV9Zskt9T2bO94YXb+vFs/fbndtzf2OsW7/ExmY7WpHQN/UlrAqdRueupdyqu28hTBbGwP/Ofe
V6GIn08PvKZU3m8zG6kPTaq3Bn47pVyqsJX71aVq2PjhW0ILJO32rNhPtQ2sHufoI/g+fzy/3t6D
lYGBS0lMDCngCYVuVlFMdoAs7skBDuNZt4lLn5+yzeGHjfPm2A7mDh1OO+BXFfqWMTFRxcM4ZVx1
MICT+6N/CV9MJ6W/gTx9srv7p8AG6/uObsNnh7b28/YutT3qu9bu47YGePvIBB2Qx0ZiV+Ej3Cc8
jHLi5nWoudQuE2razhzF0cSPD+Q375SvPKstf/xqxM5sNa32fa09v8aOcJduip8JAYB79GILPBK1
28eenbX7G4WDs/QyUsmSN1WaPCv8gbOVvK9kjnsp1J4XlrDlv/7lWfIiunZTq1je7KoAHM3r6rxt
gDqL2TgKYhr2I75aI4RwXsVX3ikvbYQ53lmcNqE12wig759qy5Hzl8fkqXHxpGwfP44tQEPHw1F5
bTRqnIKfwUCiY8TD4f/qnv/3g341VNdL3miY8xkDpzVVSAziRfc4v2vXJNuW7tvLSDZb5/MvzYE5
2aNhZJ0gQrEDoZyfVnimxhzsoUDXZ6zjt3Epi0sSP+abvXN/HMkTtR9bcty+04/n9kA39gzstlci
u+TlsZxPYN65b5/Ja8Yl88JOvlLzhYGHgYRZjgnrOfxoCcrbke2evF1FZOL8BgXAbWmg2ruZRuhf
rm0hrpetyegTmGVJdrZFdoMt/IzJR4x6ab0VyK5yMVOYkrwkqmrHdyd0x2g7wdkF7mE34nlb9ony
8167e2sy2sqH8wBEf9Dmps5JI6JPSscvnO20bTdv9ebeFB3ll/4ogRJko4LLd2MdFVDqkcAkIfgn
h30JWAtinqQnQIIQP0BParJrE9I86J8SWih3wF7AP0x2eBhA1gn2r01y/PapRKjPm3eVLT3XmR09
dB74O56yY9E4+avh5rTB5wq/zHct+mqHiDLSbxQX9KI1zY8eHpfSjQSyj9NDPoOl/T6Ju8bdFO5v
i2gYb92hXEbFfemceggN4+1gRy0K2njS0H6KzvR/pF3Zbt1Krv2hK0Dz8Foatvbs7dl+EezY1jzP
+vq75HNvR66od6HTJ8AJgiCmqopFssjFxf1wLkl3d9btwEQiG8PIVDOwCifSyfO2JJg0DW+Wm8MZ
AF6Ha8jWUTbQVCM18Rw1wRkskbfDxgURxK22CW1bs5GRPhoXf19kKGNc9F1qg9ezdwrUzZN3BUP0
JjJag2Aan9pe3MoNUVKUe083gZUPZKuGM2hK3SNBd2kwYbP3rA8FrRk6KXvz8Ma/p5vdU7k/lZby
eBY7uyN3mKCWWSnInqQtZ128XfGg3SsFAd0q+IwxN8jmEBpvwDYsoK6hnrreGl3e3ra7h/w9rU1l
E1im3oI0JnS0E3yf3ZhaARovNLUBnwEdwSSBeEL2ztvahXvXEwmEuNnXR2+JZ/fjoX9SJEKCnaXu
xq1+i24LzAAPXFJ9qj3Z7FQo/8SR5miSDJGHKcN0/cKUpntNIk6FuRXRp2Ya2+gEnMuZ2HcVSezS
ii3QfHUYc/zUmR1GOe1i66sVwAHlVmS7k47mdDmFDk+E2+ohgAW8R+CL8+hOpy3+sdOTYsCmIXPV
4Vss38Tuu+rHSQEsyNTxQ7ETnPkcWNn7tHFAzZ7hj4K9T4mDcUtPHCr9H56dv/fgt06AzJVJb4WF
bST2yX0yk095c873p9bESsEmoaEevAkxHOW+2Bg3grBPSGvFD5/wciM0/+AdwBxbHD/QJUrkgnzw
rkhqd9Kc3SbZ5eTW+PAzEnyF1vjsOQ/aDWZXFw8taq67HP3GFi4aTwYb+XqXSJvdlsssz4dWBnZr
ZkdUuzem8vEWm6COlW5nzp9da9W1SdyEYGt/IRPKbU9JQ8ZzvU/sKibE3dolGOINCw3Tvi3ecIh3
4nNB3NH0sDdfsFUgIyXN/uHjOT0/ps5wCY7Rm5UNzuTyuAxtctypWP91g8YyxT8Dj//uZ82yFqZx
kHIx6gpYYuvWvf6T/3zm/rTx1KMi8GuhwuSqOdAwSGwrJwXs5D1hTRsXWXKomAM8SzlXJ5Dz7IA1
ipDjmTNfj/e+jStNXEyUedzbPLl7dFkkcoxI6rumsNg6P65LIZ2jNCTtWVEay+PTXR6aPhQ9N4dp
j/vOcQLrPkK9PCNP9zC0zi1x7a2y2T0GxAQf9sdo7nyLBQv4HvZ1JYyicQGeLCZlM2B9z5Z1vP04
n92SvMCFOvucpDaQYo4DmvbcxLB1z8I8HZBc+cSaUAQyvzaXwbTv7J28v8MVIDehdfsFo7Tdfbqf
Jx438Ukix2MAV+Pq9nW9+26Xu/LddL2BM7oaXenw9oJz9qzj9mj1+NRXR3FrhEfoyEkdiRwwrC0/
syqVjJv5HfcsVCKaBMzdnZ+3qWmz1E3+s+Tw40LRTaNqH2RDOQdN1r1Pjtt5pzem/X6P0n9A4I4y
q7WsjxAx74i36+yVFMuEC1EJQkRGDuubq/zaJv+0Qf8jFWrCxSI+BuTy1vb59sm/yNvnzdHalqZ+
0xDb3ZjkDr+jPQDlU9W28YHmxr3DPEFwAbgsbWVcRjrTzgWarnbzoYM27vG6Qq2GjwbSnBLmQgIX
LlNrFYPRT5sU80ERmFUCzH3/rLvoheOses865TVrtpRF2WMlAH4GvF0drGZod+4vj9zNZ8lY0Z+p
fAVTeX+viLLNoxem8aAqoLExj/Hte2omb4BsM2muV/qcf8qhbLOR6HVuKJCjIbDt7VfpvcLcA1B6
ZmBn5oA7xkBHYj98Vc71BbJ2kUr1tHWESlbyvYu87b9q8D13Wk9Y4B+WGOrJF0TGOIUFlmclHpFS
4v1KoRQJbuD15ay+aNGNgHGJovE9yuynl1YCLc69Qe/un48COlTgDyqXQ2QdAARRIVpKLR+T0bVt
8jm3kZeMy76WOV1Kp/RfKKRiDMtZent7W28z++P68lZTS0sBlNKPSV0JtQQBQuqko5VrtuiZL/6W
r23jcfQsHB1rOsu/kQkSPE3EqHSNdrD85MXcaOBSHw1wsKi7CAnAxp5sM3v4q9X9ljRr0cIpcBhM
2UoRVmd5j9Fk1RaC9NhqXR4HxjEyMP/GVv1LGO38wJOcVV2IZRWWQnoM1hOIt+XRjgGecg3UK6wK
55pTmhuo/m8baY8Xy8PkpwIWl7xMrnLamCIKTsHOv7u+iauZpaUcKo0neEHtyaHR3ePBmLuyJXUO
Zxd7lIzFfYopRMnRQ1yB98suQq1QPZUaYRmVFSDDbM1+r5W6BwFGXNTBfJAjHsax3bj6QbDvyvf/
elOp++BFHIcWXBziiEEhAMljXojzoJ/+ol3554IoNxCJYml04/eCZqquFN3kvYMRQhvmimZLSIcL
y62jHEGo6vKYDFjRPBTRAD9Qhx5ctAid5hYhD7FShPdYiK4xpmSWglKuIOO5yjCE+Z474Oe7US1u
40OicHNdQdddwW/doFxBJAcZF/g+BlYDGB9vEhDLvoVM1IQ4q9i1faRsSSvpBubK4MTkS4/MEQab
mmBJRSGlQGBrmJ4Tgk9x08F67pIjt/XPtcvCLTGOki4wJ1ydip4M3zqa9UPbghhD9QtLDezO+/qP
9xQknhgDLiLwApMndXRpPxZVzmGxnfNcgwmpAsL6juVbVzo40Ga+kEKdnNoa0+Rj8PH9o0ECMx7I
AFpKn2DyOcAAiR06/t34zpS6cpA/pFIHKaeJJKcy1LJzvmNKvFUFGzkXZ8ccL7ByYAtRfzQ01J4Y
+uV891LCowFQsUXrjgU1lFhCflZq/0dQ1dL3wWQHELmxz14yJ9w1rmyXF+N2uiT63KcJXI9ZIFDJ
3a/qIroHWO+M7B6QC7Is9NlZoOiweNdggonXotAfG0D7jjwds2w+Yew1r5ulaQCz8O4dbj6L/VMB
pBNR3ZFw29FDteC6Cq/5DEUA6M2Q0SSASdeU7Ezh/TiKYBdGEw1P3uHwVjDDw5VB11DhhRDKMaV9
1AP3BiGlnZ6Mk3xuH/ydui03ih1eYjQuzj7xlNnufkDK76sF8OQru3BIFZIRgHJW8mIFWfPzeyj/
ZcTKUNYavqdyjqLNy2Qz2N2pARCF1UPL3F/KhaWcVrRqDVGWN+ebYxC9PtwZL6wX04p5/7HDlP/i
gStMlABiju/+7kaHyvREta/ryuoVWpwiZe7EtuRLeYSM4sY7VLbsXPCGZ4TyrHVQxi5WhcjnGw/e
MLoJ7V/cpsIT7G987o/doowb2hXEqOKxktKu7dxubYBN4d5T9tTYtTB+KYoG7ia+MChwvP09GjGJ
tpf2PkoLp9xpHooja11rSY8fwigjZ0zAfMocdk84C888DMlxq6HKI1gOOqpe5d149HeJpcKeWC/t
1szeFDc3OfNgSzKBafOIWW53wVFCvh3JfttzTju3e7muRWvprx8fSVucoBOLZN4RfQAo+ymUkORH
Q6fWO3nnBuqmlUguWSFm3iskEs7hSCbFDCaz4s0ktb0ISXIAhMfCjgIrmnZVcanLDV/cMT5z/gwq
kvnxmZTNirCTatNwHTqRvZ3y5O+H7wrPxub3YEF1MXAcG/T+UYL1IXQeGcLXr5qqSQCTY1i8Th3k
oKqjkgc4yNHs355Rk+lJg8JgZoW7/pjoqGNMZjERO7yXz/BcLf42Jv3esFjD6r/fR39sAwZdqghz
dPGPmYC8yEk+h/F5CIyjDolyAeU+VKk+y+3N4IZo2XhBjeEuIvIe3T4Wq3lj3VIDUq/JkgyuUJ6y
1JlUeUbQ4VkltWb8iemK6RaX9M66vt+rVmchhTLSflyoQuZju3mz+uDM+AVZeRb557onWAihTHQC
3htRjyAEkcSjimaEEK/B/p4nl+uLWcmGKBgh8a8to8x0y5d8JReQA2LVW/FOwgvQvS5h3agtRFBW
eqpSPW1m9YRT686fL4mbW4zYmrldlI2WFLQwVhlkjBgPILjFvtvVH2a0YZG9r16132v5/o5F9sMP
OsQK3xoG7R623K3qdMhRXd+xtfTA8lC+9XwhRQ0ijeNCrGZwJAfF8IG8hqcR/cmJ1aREP6vOPBXZ
2KJ4uQtx2z/+S/mU0RWmWqoSGffo8VVITWEf3t8jAkYR24Gdv8m3BbBk0o0BYEF2ZBgz1h3+Tgkt
154GEZ/pkF2O5PXeAKl3aHoEuH2WWs436A9btThKyljwvK+BHRkm+9kK7SOGQEin8hkhnWKBr5L9
cp+N8DVxtNXQm2RSK5xpUZCnF+ExInvBQUmYtaz55/wpRzIEHul99c/0ftEFYufBYRoE/a8Z7wAz
AGbp/AbUTxHGw5Q3zIFK/+b2/ZZJbWVcRm3q65CJCloWwFQ9YMyV89Uz1rYeDCiaJKtIHMuoXWDt
C90IZT7M2iLuUU4AsYj3aMSmtAdWBM9N3Ulc82XOU4hAZ8nInimP1ebDun4z1h9fiy+gTlEOEr+Z
pKC/fx4yAh5Bf9ftDSAX5ra6iPD77KifQEKJscvZhvnKXg0yFsIpnzAakswNMYQPLZq0txnxDjbp
bJsRzKzBWoF/1lRFxtRTw5CpRYZR0EqBUvXwPTKQCl0IWwcmDXPIMIjtGLryriTKZDVPbUTqe4wQ
3Bcl3DkfgSlSfYrv8H+3YKHGVr3u4qOoxaMEqk1q0uE9gYFNSWzK9w9g+6+fGAe8kmADCaEgocFF
kCXhexDNQsUwaCYLE0wPuR93EyqsL+YDswC3ekN1hEc8r6LbgJ5z7mEiwhB4w7yS7Fl93cuX5Kxu
h9shJRkG9b5eWEDatTybgpZ4CceJhK+sUQeao39d4bykvw+/4sd56OxccQnNg/P064Tqpk+0o3CZ
gLu5CzZFRBhbOse+tEUCoyjqc7qoKpJEhRhjzudDxKc9QowR/RXVfWyDsPLAY3LrsLljdSoLsxG4
Jm524YsTDHOhCPW47ME1g8EQ5ckZwN/vAX1lchuFxYW2GvGKIoYqKJqG60IT9/hZ1ZeZDn2prMGJ
7pvU9DVThbTEtc3Dy8uER1L+wqMj+oOxrWtqtJRMRf2NN3l52NX9P5z4QFQd5owf5t9+iI5ISmS+
GaHi2g1cCqSiAn+UvJxrsdTAI0fpkBAlIbzTsIKfNSsHVTUkTZu1RqXUpYunKanAHg40m04kzAIs
M7OWL2mBAcb826A7KmeYaLUzBeBwx7OXvKScO2pvUSCSrtjlAuCNWdcRNXeFAM38POMDV3r9FECs
f38gpWC1mIdSMd8mXCXNiXc+8Y+fHigzXnyTd5OSzfk5L/kPlV5IpKJbNco6Sfex8xJo78pdUsMq
19KMQuS8Z1XdnqajgUJpYHZ4+4KPgklpuxa8iLCJvKGqhqJq1AcEISdpY4QPUEBWebg10FQwmCeO
GSWtW6rfgvTZPC8ur95X49TMOvYIWnc0RT3HRLYNJ7sTQFy+k6EJ1ulN3Bdmm5FoZ9w0R1bud606
jeP911rp17TUiV3Ml/iE/Uxm3m37z/JYPGX7aZNu39BFitn2rh3ZbrTxTqwE66w6fxy0rKrorhQ0
8Q823CnxxCQpRqSayjmbDKwfE+e10hwO9V3IoM5S1hNDFHLIODY3WWzOOcYdApfNA/L1BNAyzmKl
AtdvzG+RdBnXE8qiH/upB0BD2afITsxgWfsGbO3BkbOEbfnOLIivOp2FSMo6el5cjF4EJ2vNM83q
C8Z1g3AMrcbQGjYZzKo0RcKEVEWVDVmn9pSfkg4jSmS49K0T8mZmgftIPfeH5jXajYyk5+oLCTWk
/xdGuxyvTcGfUkPYo4YcJDATAmY3iWAlSliR4Go1aSmK2kU1TGIQ1Yr9vbdpPsAeFZxEbVvnDn6V
doAy9fCgbCak4/uWUYH8fuf9cRUWq6S8jdEmo9qnEN04GjlHot00BPih5NIAqwRUOCtIWn3ELNc6
n/HC9KRZmcYYVjLnXiMBqXcYOHCsEQ4Ptb/x3Io6T/OTdE1UqVA2Rq5iTA1lDgBBZQKY4fyGGMxf
ouUGNhtvs5qAQYgii3NpUFEUSjulWOU4MNDAqgwSgMB6y3UT4at4OqspBiCTrs2NxipSDQyknVeG
JWmSSqgwBVFvVdtrxeZL4jTh1/VtkGaxf5wwWm71eUSyIX5DYRcbzk8xlwt9PNwneLLJptA+j+Iu
kcjQ9sQIckcHp0zyyoN9VUBnjX4bTb/amJTSJUHpNHlW3owEmHalfE+Ei5gRcXxCStuuq2MufaVi
aSZ4hIrvcUFiHsBwEmemWm3GeguqBk1lIFVWDTcIchBlgxPKoNeSKxGv9VI03GPeYKR+dndZDk7S
t/hOeri+a+uH+VsSXbAuNcGvRBGSoq0B7m90Yvjv47CLMQgLp/caBpsI2d5+yxC79i5C1fr/F/jd
jrg4rDla88FMNqDVUQD2FPVrydw1zArYWqQzz0wGhMnAcFaNiq2iQZp4DtiK+xBTTKdTfcPKEX+/
NmitW0qgLoMucXmM9pnhXsuB4+Y8oo72aFcZ2kHC3XQYDNJts3Mhm8qzGGyTYOMV6GvBZJaQtIML
brbaFCWLlzBXtD/yyDNH0NbJHIut7m+4HSZAduop0a22cA3mU2otNoZNlHhJFoA0VGijKPV8nBZw
pJWVfh07zlS3BYat2Gbx2R3ZYd+aVi/FUSZxyuS+4uR+tsHzy+14n4ESTLOf5nqhbn/doZjATHKs
acBSJpXjGT1lqJGX6zE0Hfn1M9jAcgx3UbcpyDsOsZVbiP1chUXJsxp4LsVST+SsaNNwmiA2B5E1
+CDOoFCAKSJyj+hetubIiHd7AH3Lfb6vrOiY26j+M9JLaxZxTroAG6lqmB1O6WautF6q1/wMu3lP
LM2ezLdkw+q3WM1hLaTQOewswiPOL6UeV7kk72eOoLRoYk5fQ5q7+BDttZKVUF4NAJciqTgib8QE
FFFY2GjLn9O95bxa3UG2/JtuI7vxr8BmWKu1eGwpj7onA5fxQDhD3rHAcKWwMD+nU4wp3yhUzu+z
D1ZZYO0troDJSRBwMXlM5f4ZOzRcXKRjh5BM7rzECjS8UIewSUxuAnfj9bWt68hvUdTzuB89XhRa
HaWgjfRcK6TULA1NWhyYfEVnkhnSVt2NAopDWQNztA5o2c+V+Y0aeoGMlVkIbevbfOdZcC+36j5i
4mbXN/G3KMr2t93ICX2EsGjEqM1hO5bEs4C6Qckhs636jtsCTMNSlLWH7XJ51I3jy2kIAfyfH7a8
2Z58+1drTYAUZUxYizzrAO14FqLoR1BV9rXESRCVpNCLxhTkwEpUUwA+cdrFrVVkiZ18DOkxz0Oz
ba3G7qfnSJ9IDw6ybCfJR6O3eg8Zwl1YbxXfhyqbVet4rWm8tsZ9ku891e6SX03wXBdHI/iYQGCS
uWPsBOAY8+0cL6/KUw69fObrUzS4XsKYZboatM+vS10SdV2DyvzUFqVu9dyIPLydgSfwSXsK0MUk
Oj661qrLsPm6fhXW2opmJ/gvcdQ1b/iJz9QS4vqZcWwgRxVte8Bh2pIpPPIHW3w5VZhrWBHzoJn2
w1ySIKkTW0AJXf+Sb3z1H4e7+BLKU+Z5nin9iBD7qGvWq/4ZXwwHTCi3WrE3H76at/GA1koWgoMp
lfKVRtI2XVpAquXfouO3dmeCSdEOEMx8ESkyxQ4MKcFRYwS7685ysdr5Ji+CwS5RqpIHPcj9+CCB
ZY3bqjsuJLFuDki78c/5zQD6oZfmsfkqR99Ec2voGPeT/BSd1ASwqSp6v779qzZx8T2U+UW5NIjr
GvsAMtGMbHhHR/2hYE3ykOftvHbIlC2sDV6tuwpiOiuezGzL77SW+CeU8t46e553oJx74BpuZ+s1
Ec3UXsNNehSfT7yzeTHewAi2AWjG7L54p7dOL7wjmRcWuerqM3Z+44HrXxUVVaU00UvSOM54fw7U
O5TjwGVtd8hB+0xKUKYkSvtCD0NsihGSJsfCcwTdaPFNY8YO67m8aqMXK6K0TZMxsNKLwuG+rchr
ty32MqlDgrYDl9UBw1wSpUjSWLeFkmBJ6jE+taf2OJ2MDTCViMLIdZX9Nvd/KtPvc6KUqVLV1Igq
rKqwOMX2NJ50fkcGcStoaLO+GwI3K0mxS1NzqEiJRnB1C/r1audHjpY7jI9Z32K0hCHzqQJARH2M
kSGyEecMQXE46hPYFOtbAUid4402ktz50l3Al/Bw3lfH3mVFGKuxmvJbNuX21anlNbnERgyVpb8N
7b66qWSzBHuerd7nF8VpAkcWu78Sq4qaIYgCL/J0VWqIVamrY8RRcezW/kVr7qKP1Jc2UmpnHbDF
ByX4JSWmrBTb/nJ9u1efVQvR1Ir1IgsreZzdlnHiMPYMXAijZSj7sbCEiLHOdVmqiLYgXeaR1f5p
qhUf+Yqhw8k2TrsDo39Dym1qffzNgn4Lody+bHgYl1JhQeJMEIFGeOAbUsZC1u+m+lsI5ezjNs/V
aba+SNHBtw2x2ZzlcdOku3E8aPmD7jOu6HzZ/7ihC4GUJZ2MCjx3LVZV2sWHtBNMiRV9riVVYKL/
dTjyz8NpJkOskgYSFGKVt4Buw4ai5X8TM+43pQQY/CLKgMOB1oxXVUXUqK1D72Ayxr0SHQoNmbHO
1JPOnB61QSJpOpniZJjX9YHauf+TB6I2ATOUJEj9ua6xHvTGx+ihgxE/gHLeiaKdjupUqzMu0mz5
Fyf0jxwJWHQdA+F1RabMlh/Wnq+PRnTg5K+AQ84FPWGNyDGOaVUKprIYqg7ICa9Qp+TLcd90TRYf
8jo5Ku0neG4df/q8vmXzp/6xlIWQ+SMWIdVYpmXZTkV8kEEEMpZfPMhc5JsptbK+Ytyk+XuviZpP
byGK49JyqAesBxMHMNm85XOGACoc++dYFmuhjiWr47DFJKj4oPbSkwB+XJC92UMlbzWkZANe3ure
YIeRVv1nF/YPuZRd9YbcGPwMC/Nr76PRYqKEw8ekcvuJl0qGitOlkX+EKVA6XtOQxKd1vAJ3oObr
ENY1thxc+MHk1ZssdfTunPlvuoAKxXTUtIAU6tHnn/0UdA5cbw5JtLmuOavqufgQyvgqhSH2co8P
KcLIFMQHUY1JMTGErOoM0CqaqiFbr/0RIMRF3vsd1FPwfUvDpMcgURlas2o0FiKo0xunblS5Dlrj
18GpUhVLq2on0OSPtFYZh7e6ZQtR1KvfK3O57+bVhPUXX4BUNPgsNPsvjgUQKsRNaMcS6Dy9UshC
z/dNfKj4zNS5z0oHrw4LKbq+kN9CqLNPjCYtWty3gz5dOC8mfHfsRo2xW6umabESynv06YhxtgaE
iKlh5sWm4O7BX25OXW7m/svf7BowSjrQUSLQJj9tk8h3o99UUIK5/lRWD4UmkypmaNrqrumiAtQT
kuiYwvdTSBemfRcUbXzQaq8neLh3rj7kntMUMQtNwBI1//3C1vZ5Ighejr3zssesxcjS8oJhkAy7
t3o5dZAB6igqoqeXEjJWQEV6Uh8f6kp76Cf9E1x+DB2gM7j/mDvUtXheETTeoGcvplqgymk9xodU
81sSB91JkNN9liaW37ROmDY3Da6p2EVHNPuaZWermR/adRhYseQfetVjpJpWN3bxPdQZikLceYE6
zGvGE6W/1MpnET9eV8YVi6TwgNHyOpoqwAdL+bEq67DOFnqSta078Hq0UcUCNeEEr6KeZ+WQ6eTZ
vMU/xFEGsBCNvPMHHGNa9E5WwVz078LEP+h8/5RVGEOQbGP02AP4I6V4pBTo7xAYx7wSKCqYQsfr
PBYMjK30U125Aa2w2dgh1IkqwtcpUfA+qfjJDkQkIcEHNfznfuWHQOoYYzXgR6Oa4kMjSpjqUGoo
EHiZzpCyYsF+SKEuSI0pWHKGCXuHMf/SI/C8CcqmV31SxPZ1jaHT5f+c4WIDKfuFOKONmhxnOLa3
gXopQkzAko6TGys3Me6KnBOvOjaYFtR2DCPwb0RLQO5KoDM1dOrsZD7R+biW4NTUuxje2S8cLSR8
vImF0NaV0VRy76iDQU8VT4gAGeJX7iO2GOAwUZIkID2pkD8DwnPMYjE+TF1qxQ0S2piSmNxe396V
wFLBS10BPkpToZ2U39aLRJcEvY0O4VeKWcYXT96jj5Ek00FEtJeqn9fF0X0Y/5zmb3nfHEYL613W
uV/xXRcdgtTps21wiN3g0iZW258BnyAJ2PKG11q8H4HbFXLblz+r+kNQgEk0M8XyZz46WzhzG5DD
/ZdfRjl+0VCEJlawE8h4TyKRXrwNXFnoBgfjrrj3Uave6BcBYzAMws9ICKIENs/fZF5qukCtvxjb
6x+04oLQSgHFl9FMpEH6T8MxaFFjdIAIHgr5a1Bfc51xFKs3WMZ/PJ6ymDwwq9/iJLiohfIFfHSQ
B2Ef9I8hygpg+FO+MAXsfH0pdFb9n1MHLEVTcYtkeNSfsgrRFxoxxGtZAAyIe+pTS5AfxQYEjlUN
03uPGatWImsHPffBUuhkwzlQnLJqLQ7hv6q+Djd/80F43aLnWlYFWaE+KMSHBoOBD2r5ndFt1AKs
nph+4vjia5vdJsm+1IBa0K2s2ITyg2gV7esku0ESgbAyYdzz1YNW9DmZJBiGocwHtTgIjQ/iCZzv
0WFQc1NRXoyQ4XRX7/hCAOUFp0oSMmOAJnn1Y6uPm74ctpK+U8pflay/DNJjgtEa1zd41XYtRFJm
RYigB0UHkVnyIIfIsGLIWiJZ14XQ+at/1AqwljnlCAaI7whrsXOwmbkQpTqkFFFuJ82k2jGGNjsY
+wdfazSN44XZRHx+iK0QfbmbTgg7hiNc3dwZXSAhZYIuTeqapmpf9kHAwYAWb9ITtMjGuzXjY6CJ
J1PXLteXvBpN4B4ZgPLMkBvxp650vOT5qYcVj7JyhrWyhnEkde8qXbaLbwa+YSXVV5VzIZC6KB6f
B5U0IB/UNUd/wgMCEPHrS1rdQKCgJEWXVF2igdBxWAhKrIfxQeJiEiVvaWsKtZm9q7HtZSABU1ix
/bpAQK7nZBraXyi/CuYvPJQk3H1NCWDH5UM0TLYcJbafcmakWDJvB7JvXl8lDTH9R1fxPJLh/JDz
0qhbXjZoAYr8ID4ETZ9YZSqEpjYUqtUCx7FJW4Ck0AU1WVyibSrFiFxRG6vb0fBDhr6u3UxgKgTF
AG063Mt84Is7I2VGE8YtvgNkuXBbpvh0faH0WLvvhS4FUH7Fl7heGHKcp7qRrPTNt/uN8Jy6mhP8
akDseJ+bEeCtB7Dl3iqmJIEcOT5FW2AK63PyH86A/uNbqNhR45M6iQJ8C0IadSPkvC1IX53SO2l1
qdpXwTsECcPYrgaNy/VTBz1MHZd5oK8+HMeEFM/HqbJG4C3QVIr3HMwCOqxYUKu1SyoA4YenN3JJ
wBT+PNPeMxp54BPkLGKNBOWXqL5cP1S6A+j/NvK3hPlOLbQmrzhJjeeNbM0A3T+AUmBa4EEK0cMa
uoYtubVHwjFkmAaGWImnrmoz8m2l1zEScR2J5OxN7G2Q77TdS5Z326E5iwnxh0c/e/CTmkw82GtU
hsFdP05RNZB0N2AyaP4IuazhYpDGOKhN8Rl3WUG0UXCSCLwNzXBOtGQDciMlCE3OR9FL3ImZ6DI2
f3YhVHZZERCn6ZKEExDp9p0xSoYC1DnIyQvBYxalRI1gGyfOTFXRFUHLwIsDwSQXs404Z5D/xl4u
xVPalXQ8NkCHC1AMdAl5hVkqJVqihECe8bF8ZUkaq8S2aqQWK6bUTYgipRyK2am2b1kIlhMk4nx+
ZKjXmiPA1BI02Yq6Jgt0+BBmTc6Pghcd/Ans6jx6GYCp6Z8l/5XPD6lSOpJcMXIsqyGLxOOeIn+p
IqylzG8cg/smqHlYJK1GiPDcDIYVR89hChBYNpl4ynr9dEm7nuF/1kyEhEBfVqFGmCNNydVA+lFi
AgFSwbFK9AFRLeu5OttSWktlDRN+eJCcoUZF3dWuF8Y65mCECuMoAeKfho/tUJLB/7p+HWb7eU0O
HXAFYhNwPpLzmC2J4qsXmlIiIXAWW7gVeFi8J2IWi9Ba2LVcGxV2NVNR8XqBHOoUO3r5OHzo+Wtr
iVVPkq7+i5NCeCBpoPvQkTai9tGvMM6vjyqY2vyL88Ccr7xe38C1y4V3D37peHCAl/GnLTeGoeK0
CWn06S6qj9zgW2FTM64WjcX4dhgYgG3oOowmj5X8FALCAd83EiQvmrAR3dDTR2sM88bKDECsa04S
3LH3OXvIQsDeu6QFhWcjmJVSKkTUq+I16eJLbOhW7nueGWj9HC2NlT3klW56NZeaRuJLjJ1f2xgE
RYgJ8dUAg1MbE6NFOwp5DqFRM5hxvdV1onYqY2dWhaAPDYUf3BHlG0q88KScochdGJfJYQpJkeKp
+yo3N9cPeO2uw2HhDoo8YgIaMhi2HmCnQZgcEmT8he4ry1monrX7gFc8LImAI+bpNO5Q14Uc8FgE
ckUmh7dHWvtmrR5hrlsRtbKeYTZXN20hj9ImOcP7VUdK6OCLlyqVnS7vTWZuem1RiPyhuigwyUj+
/1TZQOmUTNTq5BCJ6DaOYVKEyVb4wTb4ymnzyJVrFjf92kktRVK2TOm4Oo+6KjkU/hvy1Bav5wyd
Xo1fliIopTb4RGmAI0kObdlpG7Thi2bIB6AqKkt/k+FlZ1Z5M20KXsuBOCyQfJGgLmmADqCyMUBA
8J/r5vJzpJ+bnEwJ12oKVhzgtRfrIE1iIRjWvLqGpJkMuzM79lmXFhdM0Xu51PImOTT5Be7HAwDo
qB7yA6eYHmNi2JpaIiTUDd5AFy9aI3+KalQd2MCuSA5KtxfFi9AGROQerm/YmlvV0ACF2gGIqASD
ctwxWCMqT5jPLzfMLsNMSGnbCiCaYt2x1X2D0wGcRUOxgrZ+bQUS5y6TkwOuiDkN00bmXyPlNciU
nRfkVjVqdhCzHv+r6gk3wc91mnn6L7U8cHqCylbQ/pe0K+uNG+a1v8iAd8uvXmbP2qRN8yJ0SbzL
+/rr71Hu/W5nFGOE9gMK9CHA0JQoiiIPD/OT3qL1fbQeSjb6SQ6SDONpHJbQmL8VTuY7Keqk8RhQ
t5Y9ntbiCQyoBN4FzycX7ByXm4hraKDaQrne8QLE4ATivoWlfjeRw+ywUME0netbuuJobIyY1Xhb
AxClRPBmizmWpT4VqMgq4DLIj04VDObdvGDScv6ayK77Ff1sKIYjgenYQEYJ71HK+joec+xrrJ/0
7BubfjU/qvJ2kZX21uQ4HBAFXjaQfHxw452du4xlDsrAdn4a2dGkp8y27ua2fbYwpsfWtR/Xl3At
nYLAwgQhDyB4BrgiLnctcxPiDFxa6xSgyhu0KqhacNJlTeqivA3svlsMhzF3Oh+jJ21fjc1xm+WN
sr3+ISvHE31Fpm2AXpOHOcJe1pXWqFpfFCelqf2h+rX0AUE02sv4AlZOJ9joUAkwdHR3oip0qW+n
lRmbpqo4NSaSnGPntWRf7w3X1xbPNN8YaGmvK7a6nX8Eiu/esWxZHWtcYB0kZYgK+/JN7Q5aHl6X
s1YbsGE1cHGaw0ukwh2Is06HhmIF23THMCbpHeyWZtDFPkFn0WOEVMO3ZTu9A/Ju+bscU04k0dLq
Dp7JFy7IKk2KKbEgP7XxdlC/KFUSaO7gdekiWdK1c48pzDj1JjRGWe1yD41IGzECzspPJQ0VNd1k
KXpsLTvejKW7Y2kNiKyryw4Kv1CF55KNS5Ag1we4HeawXgrVOes0oV1xctAJdDu16neN2gBPuDR2
vTEvK59UWbGhObFu+2iptjqZ2POUsThw03EJMZsdj+/re75yb9qoIoEHSQXQ0Pg43Geuwhwp0wnN
ihOLhmKzFHnvJzEckjPoMjjPmhkjSP1wfoByiCirJquaFGMY8pOzvNnNfBjUwxjgMbcdFBkwZQ2/
hjvExDhdMNdg8rFgyZVmJNqQsOKkNc14O8QODamqasAexlEINqFkV7KShAkQAf6sjcB84JYIp7Gv
wnxs2lAbGfoLcnU8TgsmRKltXUoWfnU1bHhoF2SOBuoml8bQGaxQ57kpUH0ty21WVsbWYrG7yUo7
DxfLTO5NStn++m6vHTAAPTmezoG/FlMPbZcYSwc05mlx0A7mGPfz/NLYaumpVKYfN2bR2HGXg2fL
MHUTJdtL/bQ8SaKRwdir5mDZD3kpO8IrujgqShV8lDGKpmJXIjMi0i0RtriyHofkEb3Oo4bpdebu
+pKt7BMmeSCkVJF5dGAFl3p0SYREijZjn2LcpwTNz4tnTYo3692+nn5dF7ayaA7AdCpCTNOwHFUw
W40VbmTHGk4ju0u7m4LJptyvCQBrHh7W8O7wtHxRz4771LIs11Jo05YVCTNDwxS7tnO219VY2xrQ
2KFHlb95UWW5lJKB0scaKKS8AknnosE89XJZ7+bavpzLEDSxWcWZ0rkmQAshxZWFBfhzgAOQtf2t
eEjOyff/yggHdYYZz3kPQT1KBsa0+Nr0jATm37uDCynChaS2w1zQElKUfjtVhybyTLJfSj8pJYUY
2boJ0QvV7VoZTQga5+2i+sZ79TrOgS07nauGBiiLhbyKjbQE//uZoQ1zbRgWI8XJNVGpb/BIDFFF
0yWrtmZoFjyAYaNab6AscCmlLaa+RLm+PKkt/eHSexo7mzEjuyivJCa9YgWA5SCbimeC4RBDMOnO
aBIDA72wP1XtHBuzBYN1bBa7xIxkjRMrSgGBABEc9Y+8lPAurxsyYUCFW5yIAgqQ+rkq3o029YZG
knxce/Ch2MtH6rhojAKw6nL1rIJVTlbpxYnnHR8V82tvY+bTCTz43qgcib8Y/tjdK11w3TusJd4J
gFRw3gRPFITQl3LjifLowihOatnt5jgLzeHRZeNxBLmZPUU3tNJ8ot44tiKRvLaywHcDvA73B8YY
/VJw1LsUJSwYJX/hdqbhReX3CYNb9efrGq7KAWEeOhWR6NfF91elNPZUa9jBqAaZxOSV7aFvbpgM
j7dmkzqWEDyoaHv5dDVFLaDZVZ+wU66/1+ONO71qscRbrIsAxsE1wW6IRoDLFesXxKuqU7DTpLwy
5zUGLmzMH66v1oqrILqLByS6DTjKSjDDuJhInNrlhxoWyoht8S/bcSZA8OBlpU6Nndbs1Lg3QHgv
C6ghmhtpNWRt13kFC2cKIBRXDKWrSKtYalTsVGs3wOwaToAXGpU5ojUpyCGYKFoBNwAw2uWOMHUe
GkwGYCdtOGLUtGdmP4foJSlfrm/KqhikeZGDR1YZWLFLMcqsq03d9+wE9PC2CFvMBKj1zndriQf/
iPqFOJGgP/I/gj6cxdlFMTtZ1ijlAAvrXc8gXQiBmzxLHhA0tsORv3uSsfZy6ynNwS6/RPaJtO5h
AQX98Ka6T3+tNuA8H+ExcEwIxC7VthatmrsYlTPGXs3hO7UfFfs+sf7+MrmQIlz2UdWPpcZQyM7d
8eCGVgZe/0pGpbHmZl08N8GlA8wqWDuEewSdZXrimKheAXFRzg5GTGMtaxUc/vnBArFZgjHGBpN0
z684DAglhHs+oKJEqqi0qLQ6BcfgKVG3MYhzU+Ve6yQX14ptcmJZZCk0CxPjxfmRKNdifns/o8XL
nINhxAiCstxkaLiiYEG5bg/czAXrvBAlnDa3ATy9JhA1qzd2OhwTtJg26h45L19hb3HLdpEWXhfJ
TeyaSK792YGgBlPbqQP2n0zPdcDKo+PYXgtGYm2uJIdPpp1g7XGzYKaBA1EVerS/znV5n9pH1r82
9n2dfaduJVnNtVShiwQzKp2wDN7Ef6kbDgVtZg2A+KV9SFXda5QY0yvqcDGNYI5jz0y8sfR1Bw+G
oiZ/XyK4EC6cB7xRC02vsJc6ex91zdOMB7v/fX3z1mKqCyHmpYZOF1sxIVxD5M/SwP6haL4DzlbV
I7Hnqt6sgAZ5W1uOZCv574pWc76ygqHikRzNI4Ny2lAGQ9UHkV1L1o97pWsiBMOcu4VGKgVeoo39
cQsAog2+0nYvK/DLNBGM0tFs4MQiLTuNh80kCWfWf5vzxoNAHilO4VZDB2VbUherhBytfpJdHmt3
GTb//39e5K4sW3vQKK+05/v52dwWb8XB9fMvQLDcNeGhVPw5dPd8tNJ1o5No5QrxdFr0bTWayCQq
XdPethFtQ6opUuppnun4vP9/tBMOb+G2eZMX0A44cQxZ4VPkS9/EaHvZfOA1t8TxuxaoC5CLExuf
QW/VaVFmITN6g4KPcowxhqQNUP5H9kWydDJRwk2MMo3Bmh6iRr30DHf0o5gEWoO0s/7Sdvusf2Sz
LDMmkykYoaLOTdPWkFmilt2MG4DavCbdtHO/Y+6xV99cZf8PBvJnQcUcVqTHCpyyCS21bdZt0ah7
/ffX0q2AQSPQwEOEU8sLyxhXZUsZRXeOY/ju6bE6ZgcldH6W29b7ZYBw81HdmZjqcV3qWqhxLlRY
R8JGpR8cCG2CKHyUMXWvXcOYsoPUpQm0IfqgLx25nuDlrJguwIb6d628UVV1ZxfPePzk6d9XPfC+
+iNJWDzqxJoWp8C6OHVQJpP3s4ZvNYvN9dVatbozKcJq4YE14Gqg/GKa/HGs/Mk6Lu0xyp51hrmz
DcdZyJJanx0Tcpko/Ft43+EtagmaMT1KCAYmoTIIwMNG08aHsVFlZrASVHApyM2q+gfORnB/9pyD
+TXPc5THJtvLlU0KSiDD2uqD5rXRrxmEq2xKjsNXaknO1edAFJKRRv9IpgLCLqwp4mu7JwzYm0HD
YGIdFRMjDWIJ4EYi5APedRYP2m2VIJ4GssHUb8Y850/X1nimpkTMSg/shTJi8S+fEjVfdAB78lrd
ldFL2ld4XGZhBlhp033T62cNWRN3Os1PabEdmAP8g1btZqWStH+tWg0yeqjJq+i1+tQHpzSG3RRQ
2C5uDRQfreX5+lGQCBAb34zCbao6L4HjABkkZa+prO9z5emFteTkIBziycvil84jI0ZfNA7WUo/B
ANlam6q9Z+rNwO7Tufcadsgn1YtmGYMqP0+XNzTEctw50u64OUU3PFsuj0AmiM1DPMGa37pyXyRF
2KkkkGIXV1fRRsIDkBF+/IRjN6Uay4aJC4sdz1Hu8ZiWxLSfHTzU4cUXNKrhSflB1HZm+Sm19HiJ
ISGLbUTQs9ejD7IsZSkImRiu6JkYJNAA8+RiCkCsOGFCy25mq/8nZThylYACFSnISylpg/7oni6o
IRUtb+lGO6USScLblSZrkOfC5Cye3QT0Q3jipDnKnqaaQZVbs/DQ9OC2eDbepv3W1F+t1vAj2vnx
nIGfBNMcZGnPVRdyLl5YyQzA44QWOFgE84Yd57awv+hJwnO5So7R2EOgVKBL6V9JaoWdXu8c0EgX
YBf1bCmlx+frGyuhIWOPxJINjKVwfZO2JLQwcQLNbd38ipIG7eRvKTrL5Yv+OS6+FCXcclOUW0pa
Q+u0YVuK0STR7Zxkm3Kc/SIJSlJ42uizX3/vw871EzxMRe1umOci54lZx3wuB9ndzX9A9CXARaDL
AdEP7nBBq7pRS1VdgA5UVeygE9bJYxQ9R+bO3k7PiiI5HWuey9B1+HtwbYOHRVAnX9SKmTOkJdEQ
b7QK7Bt0VmYIbrO93Ts5aNzRoO84eXB9HSWCRWyN0xjMwvARnBhe79hFY5BrvyZra2VfYqBArwvj
9v9pTf9oKbpM0uhVamcQNia/SXFDZ8nvr4UKZ6sowsnTHEDStuDxSEk8y3yOrMjDOGVPY5Jgct3R
6ADq8VSfDSDUpTdzwF7jqNOQn2ZkEcfuvYi62yq+aX+VykE3finGVjdoqIKbeDAOmFVzfR1XN83g
0R5SxyayRpfSOWqv6Ht4bAO9rNEeyRTtsQ06vx7frgta9SJnggQ1h1Qxq8wC4rOZ3gbTt08pC1uM
J0ML+n8niGt8dgelxTz1SweN0u/xJp4xYSlBE4rkmbZ20QGMgbQpCpmuQ7h5ngnRayetjAraTMUr
2tiT9obF79f1WLVAFC05pB4XkEjTQMp4qtxCR8SPOcIYrujLQpzVHTkTIOgwACyTTToEVHsNw0Ei
P/FVSfz50R7z6ZieyRCuakV18qk0IKM82N6z6WUHALUP925Y7d4aL8fAxt5rw8b/zfC69X3ivxib
Onw3d4rkS1Y37OxDBDtXlzRPjRkfYlj7tLtVx41af7m+YSJfOowBt9eZDMHEQX3VpG0JGc1JR//y
sT5mP8AN+d5OIOvDKIrN4FuNVz0qX8iuDnoJHYE4Dv2TeMHw+4zEhbZAfI8BoLB7f/GKA0gJispf
QIWqgGi23AAxF3np1ypsvAQHowkwCnmjbdmP5av+s/iphdpex1+ur8yqkwEEh9MAAMIgcgH0RWak
vWLAWf8wAguQx5O2s/dOsvvvxAgLYKdqpIOvHkFufigwb3p8b0AVw3ZG/Ruo2n/xAGc6CdfsMjVk
oRxYbk2R11EMP0Qq15CUZ1at1kEXvgXSePApCVZrUjdXSA8hTvyMtj3PVr62zbC5vmwriXbY7ZkU
wW61Am3bqQ60uoO9SfqgpzvDPI3W98F5Rem17ogPWrwMsNVYVhRadXKuStCwCIA1qAYu/ahRUpYo
FFuWaP20jRbD9GbSaIFWNDUDm60hAwCvNN9CWZTg8Rr+uG8Fr2eSqBsTRvA2N5egr9FJhBGZYFW3
jJux6j1En36DYN96yCIUbzKgKEyJ5ayehrMvEHyiBpK0SOnxBao/Wt+aDOeRbfMDwBtOKgsG19f3
j7aCAbl2POIlQeGSFnCUxG9T9kWh4ABJv163obUQF0QfGB2Jbl68mMTT4FjA9nVpcbJeYswxdILW
+caS+d6K7vSuC/Va2VwXuNKQjynmuBUBHQeuB51tl5Yz6RZ4kvIYABS3MQ/taBReZ3RpmAzDCDqx
rAA/lL1s8MRP9v1cxiGa95Sd27X93ZhV4H0vMQNw7KjyVLr0B3OKHuVyZKytegZPA/pKPQZih3Ao
evQXsZ4csrgxgVGa3BuiJe4RMNZof12ntc3iQz1QYsZkoE9MkXlUKi0gpPlJIe0G2Viv6hK/U7Ow
IX/PZILVMy3kG/AmwStXv1y9AaPXMxtsrycLl5PehBE4pBVVskeruRuOjORdPgYYIQWr4E2BtI3h
WKZf/St668stCpQTIkxwyrYSV7m6eH9kibxSZZeaGNCAU4XEPKsPVnmwtL1qyVJ7ay9UQGQRk+E9
h6Z1QSXVXGwn4rj6JdKpv4xzFFRk+G6yJfHdcvyRZn2+0RrwQZsFCCmHObxuI6sp2rMP+KRnNXTo
CwHKvAqQxkH/y5Puu9+Gn+AEV8Zg+JeMDqiNiIliBHZRzLXopDbLSIW+Baaxl/68sVyZRqtLCgw1
+FjQVoui36UtJqZdtfWowEc1ARjdlmNXbHLzJjYeyLcMEwq+X1/BtbCXQ7b/I0647dIpT4DnhktE
kf53kz9rdNhGehXaRRp0nSQo4+Ygxr/ockNPDxhZ7E8kB1PXVY3rYLcMxV/YRvmVt9NtSvYWSe+A
Uv02lZbk0K2qhzZZ1NuAbUI0ermaM3XqoY2H4pQVXRDVR7tHexlaQFD9izPJTbYWnpgAHKHVCPQc
6kcS6+wV1PSZPmsZMPBl3WxqpQrV0j2UGKH2Dzt2JkYwEIxzNkmByeEQgw6hMt4O4DkBsijQ6XJI
FtJJ5K2eMY5Y4k2DDi9ZXa6hGlNwfTroEtLLr1O3S0Fg2bBmZ0bAq2PWFCu3KF7F9UvXmhLRa7HB
uWQhNtDzGCVUuyxOQxS0Vo4JrYEVTduuVQ4wO9+VMcyv7SD42HRUhxEQ6R/JibMd1HIl1WsTrRNa
+8DsxGfJTVLKKJDXTPJciLCc9qRiihWFmeTOLi41L03LYMQwmmzbFzJM36pCuD5N9Oqh00DsVtHs
pjT72ALi1y5Mf9Bm5i8K6C8dS5WptSrKtj+4IaCBSP/mLK3m9MMIszQGjDnSljkoVbLXAdiXnGlu
4KIXQRsD70DESwCF2kt7LI3ZXuaKAuVLKk/pp6CPv6qgIMuq8PpJW1MJRg9dYAvwWsalIEwWint0
NhWnOTuUINRV98m/qHImQbCFrmcdmQ0ApeP2pszCofELumey7P3aMTrXg+t5ZtZppmLMqgY9Emuj
LFkwDo+q6dXPhLKQ9MPT9VVb3Z4znfjfz6TFYITvHQ5ox1NwCpfEQKNk7/hT5WAghYMH1XVxK8rB
DjQd72m00QBEfynOTkeLpSbulDaevHk5jPZPkFzq3YHVt0X2cF3Yim5I+gO/CeweUtciCZNb9mU1
9twh1bu5PaEfPLapP8jma60YHio5uP2Br/zwRpc6ZWh/iBhQZScV3dAW8ev+YCmyA7vihy6ECAuH
4sJkGbwbIGNh3/jzcAOqbVaDckXixdcEoc6G8cycvg+cJJfaGLO1zG6G84rKYRyZoTK92kru9fYr
0MYSa1jbIIBsAfhGcQ+AacHUdX0ulBRT3XjcS7MwLQ8geFwGSdwrkyIsnVNZmdYukFJoB4uBVsjT
64dUFmyugF94nQRNnRgfisUTKyW9UoMrpcnYqdBR1DWeCEHGqjdx6zvlyW3Nk9G+KwCcqahlRyZ5
z1Rzi8GbKGnE2tFgsiLAWmYEXDLAW4BciJMu6Jcb2bG5YyYaGFGPCuMp9ggBjFRpbrQywjjVezP3
DTfoh5fIZR7NtbfrZ++DTkbw+xAPXC5wwOjHtgRnaSrdPEUtAN0sS7YVPYzjvlaOTayg5Dc84NbZ
RO2M/EzrN1Ov+hZ7HtUa0wNuJhukCkdLeaPOps+2Y3/LgOkdtcNgvDEkNRT9mOjbotsTGc/PCkUO
6Bw42ACdkSowxcKSNYWq9PHSArrvBHmC2okd7XIMoEWDT+xjoKLlVdEcKtriO8rg4asG1SuT22y8
0SbMTF2cLZ6rd2Mre/Hytfq0lrqBej7askEVxb3qmZNWJ3vAmxcgbUUvo3BCkLytzLqTlI1XTj5R
ka9HK7vBGz3438+kRJPZxG6VAJCWH1QQGxs/8F5ynXtZCXylvxw4fyTO+DuG828LgnqNtqbVgG3B
/RKPhyH+5bDvDMQ4JSbe5GrQjMtxaqM790favHXFW5wMX3q98XD3OWq2Q2u65Cmw4iB4IQQtyQAP
oa1L+J4RpuAASs75+DFvJ+/f+0XfLqnzOFYyN74mCgyP6IdFyQyzTwXvOtBkoTWfZVAkWUDivY4h
3+WU+i6ToSbWJeFhg4YdbOkn0ipzSYhZAfb/0rnbsb6t7JdZBnxaqxqAsfOPECG4QwlXYWNfA+av
kyCnrq/kPxXCfCuybp3pd7tNLWQT5mFDjO5LTNsgprvOGDYR8sHYTiDBlFP390A6A9gK3guFvm/c
/cJ2pgqxm2oBIHBpXjS6ScaDXX2fZO1rK2fyQopwJplaWR16BNESsK12EoPkXyicd4J2cMSwNm9f
F1vkLW1ol44CYtu1BzSCFgfLPTbk+H7dRa/ELXBz6P7GIxHduWL+ega9Emr7IKBDHZAslQcsl0cf
/0EGrkNMPjMIkNZCUG43QPpjXg1y5PqTtZyKCF3AsnaCNUvn3aX/kSHcNLOaF7RuIAPJXQAmTT/N
NjjrYL90g+varO05nywFsj5cDhjfcekh4SiGyo4BBk3KWzMB/3gkY99ZiY8xKf6PBMGqqAv8flFA
wrzs1AmAKheD8A5oG0BjhCUbo7i6cGjLBl0LmlrRR3OpjjE1WLgBMKHk0UrC2UQy9SCbUrxmymAZ
wO/zbDcIfi9lANXT6DOFDO3FIT/rR6d/riN0fEqi1tV1OxMjpDYdhqen03Ok3Svm+qF/lIINXn1S
ncdWFiWspMUQI2DwEcfdAPMpmFups4gsDLhtlrd3jtl+cSP1NrdRfyGp/aQp6ha9+2hgKSbJeV3Z
rgvBQrSsgBkkTyp4HD2agtbUkd9vPXDQeqbaSBzQmo4IY3U+gwBQbjFTHJmLEykD+E0XxIyLtnfH
39Udhkpoz4ba+rmtb64frJWWCXBf/BEovjqaNEMB0UDDnd4Zp6afll2faWiUoBj3lFkoebRujX6D
JS4OUUNmTLsuMd0Nc9F2yaBaPumcMQsUlxXpBn/6tUSJsQNB+bSXfCc/EoJnvvhO8ciAddUgEZhX
SWGcYvc5rpP7lIJulx4T12tRtEmLKOin2SPWw3XZa9vPfQ4sGWisT3MhMrQkZnqMqMnCE7DTZm/Q
fhIVdVVbkThtnXvlT1oi0OQM6vALrnCaKGO1U+mIUowW3MJ1SNLOmywSgCV1Z7RHozhGGEKHYqDf
ErZNY09zNqz+xZJdR91Arbau7ZcT8sZgJ587L3WrF6OXHfm1Bw4fbvR/X/mJlrOb2yinZY9GlCIc
2u9IlXnzfDcY/UYBOy4Q4N9iDJdmzb4dbo0+u7++HSsehw+fxTWNR5+Bt/mlY9OXSqnjDPFVzinD
HmzKfKXytQGzcakRAM/6X8oTLC+vxkxZRuxJl5zQXOQZo7mP3H3VYSY6qn7KP4njE0sBI+V+7lK9
RInJlDlYXHCTegp5VozWs53RUzDtQ9Gf+qiV3K0fwPJPRvfBeML78nGhX0qs4MWYNWOqjDWi3Dtk
6EVMEy82ukOj2BgcPqIOsJvZc5M2u3xUNwl1fFIvz8VM91R7LJZTZRhgQ07vunJTupvIIF+vb/na
CTSQT8L9jOoEhmpdfiGx68hpEvTP6MMAYIaCjn7d6TaVPof2YsySPrs1H4yl58uPGBvgk0tpceX0
eok5CaesLEMzNzDDC4cdzWRGdF+3lte2+tvC7N11HVeCQr7nQCZzpkbsw6XUrmOgYQI0GIxJT4rD
vGXaOcvLdRmr64h+Xd7YBVC8mCkp1RqN+DUCTyf90XU2b2XgHKWJbDTDmhy8AMAFxwEiQAle6kKL
qPlf9lg9PVTu7KlG5LN+Y0eyPBb/IdF0zwUJ/lLRW4NFNiLQNu43RR09TeQBo0sGs9tODQ2NNtpe
X8GVqApkVkBNoUmdI+8F2wCqpRy6D9gvfZ4i84aZN+rgV8Q5FLqM525VFuhXUQoHwxJYyy5XsVTH
Ieo09GGQxAS5+9iHJXhKK/e2y5IdRnbJiIrXKlg8+/D/AgUTbGiXz4UNIHVS/F6UTR6bz5r6E6Ma
grL3p+hhSc2A4piDhvgfVtVG7ZHzUGB6ifBYYbk7tFOP3iiTYUatafhzHBSyN8QaZtbFswtZHDTb
gahU2DtwMFttagLj2ThutBsUjodv6yVwlt5EXYkoW2bT/MiyOjradj2FKRkeYi1yvyS1bt1oIEWQ
uN61M4+huTwPCywVOkYud7h1htit8xEg+RbNFe47aR6mSBZSrm4r6nQ8i4X/0Ol2KaXuHHvoDQ3Q
IXO8HTGJsJycwBqKgxbZ+L/b6okbtIp5sPqHrFs21/d2fdlBo8MbL+BNxW5SthjMmUYHL4Qox8g3
imHb9ZzkoVrFeDWO9eDD9XW+mTEapP1E0Ow0Mb+z8WId+ko5qQtmCl//ptV1B3gNySUbyW/xOakW
U5knFgeQ9RgrnzreMr9mvYzeeu38YmeJBqZBPuVPOL/EZW1fjpxttK2DBaiPUE0r16NJn27rvrht
i4fraq0JRHYLdsT5W3GTX260a4OleBjQiNem9k0xftdU9DzfmEtzsJNMEpDzjxc977kswagW16bT
wjus2phPhNWpEkaz6UguxVXbxUBIvEHw8Mdzmd80Z6nR0iT5GLk4s6lbVxsw1aRhHBO6ARkcRrjO
47Sz1H4OjUljoZ0vruYxRpvTTAp7e31x164a3guFwQEoN2E/L7/EKJvZHtCAfTKXCgS8A5CGERix
N0OUTX5uxB1mF7hPY9LJZsmvXaYIA8F8hSZYB6+QS8EsqmMzpVjpwXhvkKl3zZu2TwPyD2BnJL5c
iEFSwv40AqLSs3YyKRQEVghBDjGzHQoEddDNkewlv6oSUmw2MIYq6CEFfz8PuATaCjebZQDX23Q3
mYGZv9k73v0S77N20pElBQaJz6WC179cPLMy6djyToWieUR3vpdgvJdezP/gTzCxyQDlLywDSeZL
KeglB0PsgOJqiSj9Bs+F586Ind3iRtS7boVrK4cYEUls/QOLJxxxvYzdyCKorKbcndeeU95O+S8r
/nvgO9K3f8QIp3te2JDkBNyOKN3qyXs0Wp4rK7evqsLT/6j6YMKA2HIEhH/WfQAX3eYhplUAvj0H
A+Xi4sf1JVs1gT9yxPciqnSsIQzXX9I2fIJ1jKkfVSbxDmvuEE921G85NtIS6engmKoMFwncoWaA
I6kIKIztuh7r6/VHBP/7mSscZ4UpHQP6sqJbRklg6vfoIFT/AT2Oh8EfMYItE8R/jd5AkxwQC+25
d/cNfbuuiWyxBFc6NU1fRmglO2kx8ZS69iPVCa6LWN/0P1oI554CkqKYNefE1hyQODZxQNBlBsL4
f3EwLoIbXLk2eh3F4R6AnbuRQyGoN7ONof8wMjTGkPfr2qxtPSJzEJuByhFpD76gZ1tf2jGLshFY
KBxH13ltLcVDn08wpZ3EjPmyiLc6pxvD49cFRFp0l4ldzXRxwQxoIzLMH5LhBxrrS4wYiZVvzRSF
2vTXIQsA4KC7B2IO/z4BEeoM8A5nxOHMJvR2zPcLaT01Aohfz/Zj8/1vlxEda2i2+eCqRPJIsLts
qsE0wgAUaBkmXL7P5akaXyOQZF0X8zlSAJczUhWcWFjDbgnOU8n1ZdEbJKj0bRLCuMMq1PxccoY+
7xSEIJxH/wOG15gipYhaOoXrNoCKjCD2sNWAqMWmGSpccDP4jmwfNwjGK8+766qtxGOcpxoUjuBj
dZA2Fs6VZYzzWMTIwYOzNk22lvFujDT1gGrzFXDfZGbmTUnpZ8t8Uulfn2nIRuIRpxpLi3bty1OQ
5CqyQDlKNLhc95UBfuhxQs+o7Ax8PmyXYgQ/a5ZJZ5KKP0aR+E6LTYdkv6092mRzfS25I708a5dy
BEdrW7XGFnRfn8hYhFkN3O14MxqdP81PoyqbD/rZH3JhfMwhDAaxgxBxafWSpsoYI+Jid3l+p7Ud
6A8k1HNi+znhrHOc2ZNXm3h6SdggWhkt0mV0fCJbC/1gIWCUPfO/694hRX/Qt9EjIZFEXmJnzv/J
xMgR8PMDwEmEw1YAzImHI2SOvtP79B3NSPH3LLzPf7DqWAR5+OWvdu2TPGEh51jN6BBDXmf9Rlr2
uXrFqLLh2e1qiSDx3fxJkuD0Y3RHZGyIp6eXnxESnv69GXzPd+Ou3clo/wVL/CRJ2DeXJWlMUnd8
CqxvCWaIP1K/lUBcxK6OTzKEU4VgtjQ7NZqe1PfsOe485qlBf4wC5ff1/RE91CdBwrEq0gbDlGcs
W/L+AmbqzR7M8XOge0eJN1rXCCUazNbhhie22c2qij40Wk5PfGBytLtz/G/FU+pJPK6Ynf9ffc7E
CPoMRmR2KYGY3gKFnW/lG8Urt/bTt+x3FxYvreLZJ/Sze8NWObwDs18fZaN9hKvm0xcI1+awNHrU
WPiCtATl3OS1aP0k3o9ItqD87XLmED/JEe6WNI2qjtQVX9DYTzf0HjHu/nv+MO5kJR2JRmLRUyNZ
atAWkjBV/Tb2H+ku24O9UuKbZFKEt9pS5mnaN5BifImfbD8N6kDdLO/vEoPnfuDKsokeEH0HabVk
EEPfjLsSo9mLNzckAd0oD3lY3Rxk/IDrjumPRYrQkrKo2sguIHDYON5dedPtoq1xuJ09d3/U9te1
k60hV/4s8lUzddT6CLLcHdqiYXxWeDJfZKz8MimCA7QScCw4/CjrN0rvuV7kqV+cG+KVEhMXbuEP
CwcuGuziaJ/jN/GlNqPWtYY5Z/NTpw4GiJ1oEwxJUm6HanQlQaiI9fs/WaAhQlMPEIxipMasZchV
cDs/OV50HO6rO7CJpoHpOVstLKlHPXsTe0eCiYKvspkmq64RWe3/yBbbiTC1xzTNHLI3+V18R+P7
Iey/qW5AQlqG1w1kNQA4lyWcMsuek9atIKsvj+bymlMvT4K53+choUGm3tuATWT7NtBx+sztfylc
iD46igwoaBnhSN7pzTGwwcsZoWM+R+s+KlChK3ktiVBncVPFMG5W03wwC8hrArzGXpJQ8dW99cCO
OfWb8Hvkv5fUl7F9rMZ1HMsIQCMIoVClvDTbmvCUdc6voMebTYIhS/6j7SWDrwdfvrzLOOLXjedM
mhApJJhZivAU0kC+f1tlfruNttQ7LLMsJOGhmug4z9USbtamjNLMttn0FGDYeBPqnu7tdu80tG+l
wFtuB9dECQe/UkE/lbTQ6YWdHC+7NX8YRUC8IZQZiEwn7unO/GVmJzG8DAQdN7E/fHOOyb573QXU
B0jqH663s+UTWdww1BSEyDNERV+j2mtPShBI123NMZ/LEA733MZ5ko+Q8XX0X47Z7ev/kHZlzY0i
y/oXKQKxCPFaxabdWuyW/UK02zZi30Hw6++HzpwxKjOquHOiYyK6H0ZJVmXlnl9KunnRvWfFiFJC
j8eKvDx+0beFoA9uSmZeNDqbZmFVQ52sdgUNjPf3jCw25pt0MU6y7rdGtQbeydHVbXrdUDume2Xx
wVsMyXtwcn/Lg1t00GwkOdP+FjepGbjUXaCvidq2a37YNQ+VZtRjHh4yY2PzLJfyqgPLLT2rJNzN
9BnpgWNUnVeC5V0no0gUJyyFLAOlgOjeVtbdxZx8SBzLxw5A/EdJqjOA7PTZEZkdDZ43aRhm+RTv
Wv5d7kLRqF7rd8w6rRGAHiQyM2z9WOyOtFldSADMk4bgXDkJ9PErHHwEo1zKaz5NACwKydU3+fry
NDXN6ndG6sXhVxRRl1dJHnXKZgN6jIYJkhqIUD7opfrLGRVWmv3ZUrrn8dX/zI/ngf55JDw1gIuw
Zxu1bSGlkYKzhWNhNIsLobzU7fjRDWgwR5cGvtcmGLs66dHvSDVqWzNm+nr6vKzIapP4lBf+3gqx
j5hizk4rtfwqeCAovL2pRFwGrumSw+HQEWTvlpG1W5wueoaZ/WV2/LL3yfvevhj0mRrXr9pw6bNN
j3voPp4g93w++ixGl4fBHAnsTIbRAOTbql081nRsF99/nsn3Md/s8EDJhJdEUaMUP48JD9eSj8ul
vd/vOR7v6IsfEGEUeFSrU+zTARE9yqisAySFQiofc9LrJ/acsEcXBTFMOKIwxpyTkE/R4zjrIPqX
gxRM9TQQOaaudzl+UECjNjLVEhadsVLvJkEq+9eoPcWNb2J5BFUyIFXP0ITDtXhjl66KKhZAYv4A
swGMLPoYpZ2H9QSXvnoT0MyJ5juD7jX9K0UKWbdb6/HZjdq7IT3m8BxBSopacnBB59ZAcRmRwUuz
CfXFYXFQ6ZPx61WF6VFoaC9LqyVRTGx3Z8+ND8539F2bP44Ym1L72VRsXmOxYJLAyWbxvGlP53NC
zp0u6QU9dXaAtcXAMSNrYvz2CZYwWceUptaXq7t6Q1YcSboFJg++gs2qA8ClKmYKvmLzLs0sj6gl
iT4PKH+YmiE/WRY1jsKvr/wt+ENzyze+sDMJC1eND86ruU18PfoO5tlU5aWushqZ4LO+SUhGdsES
IEsywadMBEosmpMjNjfgz1e4aci1NnhHMRJqzDCbgk06GH2D58/6IA1WgNayUzYnrIhA786yXgMc
xyfpyluXhobgBn1DNrqtOU/tp8K4J9s/9oFWcmZ53TUKyCrEwQXMF2s0FBs8R+S2ouT+gEEGegkm
E2uAFbYTcopRQcmp2uY0s7Bty1m6saGR+Ai5C6lGtHcfCzh0mabrWNNngOr67f6JXZIXRM429YvP
24swoozvv4d5hpOyK4H+7COQDDSl1hM10xbTSmm+UiGVgYg7Va8JyadZdtLaeg4kOkn1iNBUokcc
OUG7aCNHMc8AscMBMBH9V83QNAfF2m96ub+MSPVFB4OLzUkiCZloAOLLMRCzFXeFvv2K6XO9Ofqb
5NdjVfDTxbgnyji/goQRVUedNifRyp4L09kd4Yjaj2mMSdltKyYQ83tDyPSQa+K8maARtpey1giM
i65Y2GJDeGI24lrP/rN98y86zDsOo9IrshR0Klqa3ktn5r+m22iRkpLy0nLyz+TSPS3msqZBi83g
CWg1y3h9wtbHXUYTOPGACJMWZ6iP5colCuATK6yWK/XZUoz01kgOC8u96P7vzpDNjhreWjN8R1f3
zbolaLHSoXM3OjdD9NNm338sc8nVNZDDFvINyQoXmbE5zXXVEBczskwth3LU6ZhEDW+b0Sm50Ckh
uoP62+4ty+Z3TLkM9afLKpQhDSa0cfyq0yYyTr+/Z2CJoexb2iqdbCbLlP7/M8v3p8ekSDIVa3Sb
5nZ6CdmVK8c0gPzCCWF+Oj33RHpPZaiJs1mChgQQyTZTi6oL3hDc+BtUsTcP2UkVv3T/+6HblA1g
CJoTJNX9NH5/FStOMM+jwBxTVVwnbXAFBRWv3NdTe04i+A1cNdkL68+7/+aEOam2mqn5ZI6aoGLu
ziGFA2POX+uXyOSGRr2+eESJ8Q5d56Lk1/DG0c6zfD2i8Mdi2tjcFMT4A/3miTFIhSD4koZNpafC
8E8ZQSjUEPk4IzSlvuXq2Yo3TDqS9+vl7W+KbNIYW5FTxddwii/FPqOfHd1GO1fnuBejhnZIhdHI
/kUOam2GOiSWuJvvF114ddZT+uzhrgKOIeNyxGhkbxZfBKe/rYhUhol6+Md2olf2vzu5ftcB3LUe
lolRpjNh4haK6PWx/5u7h31OCfqqkPwm6v+/xI9LGpBiVGkTX9UsmN5IIVdkJvTyC13b5mTrLmhs
RQXNOJZ63IQOKDJqopgBnjWNUc/1F1f9Pdhclx29IGOz54Veo9piQIjRFqpTxIUcILeeGWcMAJNA
B1DH4rHf0WuCH+93QIPVFJM693wtuKJb4RziNYVLznHxmGAUhJKgdc9JkdNehYvOrkmwQF2Oh7tz
m995xAajHKZSp1STCkcVn3OzpW+X46agNbwEVY+IsBTodIGVSnpC0kVHxA/5VaUzIptz03idVfhL
obdPwWKpLBqXPD7gnr8HX8YmNarp7JJkGaRlIy87pDV6HG/ezqpbQuEREUaHaNeyKiMZRF7qmGze
HBrCZ1EAi7yZPzmyfqUCuRjb5YFohmcJJz3+DC3uo+fc9E3RDcxzrnpOGGg3RaYRYbNB1RJ9+PZr
tNg+0wQQXLMDzzMfIdkDCmN4pgeW+QnrFF4LoCVXzencmSgvlHahJ0eO1zGS/UM1D44FHALA+gBF
Azc84EsFZoHn9E1EWNtgIplj1ivYAjqxQuNCvhz68VhgWCSNPsYBtAuIoZ2u32DNXGYWxPKkjSHL
q2JGI4ScGzMhtQ6H1MVYqzmlkR5b80NUEuHwmPQNVo6RozvSDKsTMfaUWIYyzb4wioRk43WNUe/+
C86XDXR5Rj0y2WYEf7noKm1M8Uk+Xunv4HjdyitKk/VSW/SS55qhpT5xvKeRCvL9yTBmRVTqHJil
OBmBZnSK0AEQQFvFaHxSmcf51tg6W2XBK/iP9Lv0VDFqjeEAjD2wU2+xUgDE2YMGk0ARoOSolpkh
FowBokalKF8vj1gntZzogARCxMaThhG35446Y22UCIF27qBCIViitRGNqQ0v3rguU6K+xVbyK+GJ
e3/HrAxguy+aiOAF9x169+IeOGldOTLYVUgORP3KQtxAlOVk2ds4Xtwg9jbsBzUMTffQmzDkCqO4
87C61oGKwhJCLnVlmpIpLlXi7/KVR/3txEoNw97H1oUY9LUlgA8nj0V+9HX3U9t/fQDLLpzK5FL2
la0SsecUnkNkYVkd1jWTLZDoMFtNUH39Fz4f+vIVTBFhaB2Ao8wTv3az6JJKc+Q4xSVmhUwTib3t
E2rK7p/H7I2UnmZ3lJgXXaBx1vf6bGpgX9GJE8IEdmaGBKbkEo+6p5gETx198gxj8uZTVxddEhGf
2upp+sTtjBgTrSHbzPtVWqGN5TpvT8r0EplXOf6d1Yr6IgeZTJSivVpTVV2HwhT45VrhmLUQ5Zac
prLtNEHHuQPxZ373/mQYxxHzal7tZrgD6ehrixADfjXBRo/arBQ9VEwHaWY6J1VI05dI1zCVZwL2
QIByqxeP72hU4Q+PhXnilSipYVWpqF9l+mQtX2kiWWpiywGd6cJ1ufEvtG23qrvwylVIRUug7bsq
6ZyvGPEE7ySF8TbzUsTA4VSDowKJ1Gd6bZC1g4UaNZ2t4EnseUWuMds95JrxPOMol/05BjHx8BJ4
Rr9ea2TzeUyNeF93TDHeZ4y8LaIDMCWJBHPz4jQlTW14i0Kl2IUVRQGRu6ep9qvSPvzanHkHrzwJ
gp6V+0jhbbYYyaHfSxyj6wIMnilh3L/6LiGbiHQVffO2/mITL/xF/uEaqpGqurdQrUqPySv2FerG
PKI6L88xLvqo5WAEFxhvyo95AKcUHMVz29PL9fw237yhg0H7HVpbncAr7j1jD6WMfyNeA5rM208d
X60FHzSFvQIFMz1uPFs2AHf/dNFLu8H1bHOkpXhpgzHXWFYHdJlnPmnav8RaBb6aWtgTzVaPavwG
KDQZCLS5if7VGq2qZhTQLFzNY1Oak1x8lqbLiU+k6NcM/duFqTVE6FZqWpCs3JTBIs2pe3x8RKMP
sB9Kxp4+rUfDuze8hTBDhSXz2pNkynRCteWWl63hUWBeQ5cWqOM1l/YU2b6OPcRbqn085mHMnANF
6m8eGBGfYvRVE/KeByK906vFE6NRpfH376P36/6MHF9IxLIFB3qHQ0p3JXmlzvtjHm4OHeOTYAi0
L+BiyBfQTow+DjPUaBAQtKdiKVqyoYDSAQiF9HOGJsV6z3VBRq7ljh6jeTu5VGRxAnrasc/KI0te
oDd3tnCtxtQsIEmaAppSTo+5HNGMAN3AggY02iDkuFVaBlFNMAW8a96ioFeJ+3hSkFDbyvmUVKUd
u8izp5y9BiMXd0eOEb2scBOt9EFOwjOczFUix3sUlqk/TYgW/XK0iqbey2MWx1Jrd0QZaXSn2eyC
xpsWaajkpbKqTYQQ8U+xlp49dH4+JtbrEVZoBud507mD82wnZaSFAQq1Fzc/BclFz9uL/b+RYLxG
uWpFrH4CiagCxHn+7oeLf0EA659mGIJG3pPFZdDUpHCrXibmARxSNQFKvf6YQv90fpzSgAJjBeYT
T/U8p21PLkYGLnrDebq8n+8vaXAJoTSvpKsEBjyAv4mBrsHQeirvwY691+mACUY/FJMqddX+HpQQ
U+9VTEQHYKGxRjUMPhec1QvSqGANqDHaIZyGqtdF0/a0Wm1upXfkvk/hn1NCyYL8WdfGOliT10bf
0thYHvNNTOPNB3LHHAPOO1rGOjkT8Zr4Hj5D6GpSSH8a7JcsM148yGOWURNFqMSzLBTaE3rWURl0
G/M6EzlCctsK80gIGbXgax426SAWQTPjxmwOHjYnuUTbXol/PBykAnHROiZLcvRiEu2OX/PD10o7
fax4nS5j2XjlW45+oJapkxLrciNIq7C/PF0X0aHeTe3ow0WynIeQNnquQDTuOxCBH3U7ksHDkL2o
EkQRt+fkMZlLH5eK62iNGpQBCeZpK/7cm0UtSMClQnF+s+sWp9g8XVfIAVqWsW70FP3MJUL5o7b4
+uDo+lHxHFBnXv4Fw8iKr+JOtfysZL/i2IgK67HuGmUQp4dEIPqusDXpXrlcW1+5erXXnQBW/kf0
Pb3SrtS9Fh9VJpTGNADss4MNr4+JjvKFlZYz5Cj6nfPMs5MztNt1XtCd8mzjBNu8fJoCSu9/o8Ew
ViXl1EuKsDv58/ekqokmLicub00jjxHm0cla6ISC5kN15TWVpEWdTo0M7v9jVkZ9N6BWY3QbyD7A
8RDvL6lT066adkl3q6at5taETMmEOmZMJlaiA9OIQ3AsgdVvtLuhwSCSYlHSkJho1fk17eDxbmqk
c7CVbJ2fxJf3XbI3Saav1Zy85ofoKSft4hhTe/+Y47EMz90HMPZBVq5lFoVFd1qdrx5x4ck9tcbm
PTXNiB48mulGpacZjX8bS1HPUanydijO8nI7t+L4D6U6OAdGUAu5c2cSwKtOLy+bdP1WkPc2oS6x
JtTCaKX7tBXRKhfoFzQ3+wgLOM9/9G0OqDMiPO8mE0DH592pTveye2ywDkFInx0lNcQaTq0zNTin
3p/qI3YZcb4KmtMKJdhdoYWjNd52mvlebK5k8elRy/CRi85pcjzuJ/qeZ4ml0af0zSyLH6JUQRWJ
Wk97dZ5bb/7Hm/zcwZ9aEMuojUZ/Xf4+Lhv7aykQ+lobxrNPeEWRUXtyg4PEbqZ+sfz9Myvlxr1E
bYzzFj+TySGXT4/Pl/f7/REM7JXrNfIEK5+hkqK3YP4840ELjf2+iJXrvabAABFbY8l9sZhey1l3
UmfJWbrkZy25/gvNDcSKHkcGTX3AaLpnoQnqrssuQndyMo9o7aJSXpJWf3xMY/1wOP9vIj2fg3Pq
ZK3wfaXDq1PMGRVCjMPmx9OvSNTdp9JoTHRlVhFRTxyy/bez0t/DX6K8L2tAXWAeu6D6kZhUsPWN
f534tNHQhU9dVysT4KfJmUNUIQVuhpzMA5lETdj61qzVtI3nT7G4u7yij5NUXhqaWZhgo+PjrxN7
Hc98HcCpsBqz38CBcXvm67xZk8doqJjCBkxEekFDl5ltos2pQ11h8owCrE+W2jIn+dK2K/vFfkx+
LOpEQzY22wA/D39hIUukuRdFrt9N0cC8kbEmGLjJxvJrz9F4Y20IQzLs/oBsHuRzpQOXmRERdPhE
b9h/+Mrvu+k12Y/T/GaHfSqOEl7aqAGdiQ2vbrN7vxL0YXeWARVHjnubZ0nGTDgaR9DU0Zs1oBsz
D0dy3aytM2V6QhNpQi67hQWVuhZMY8l5oT+NhgrpwEwoevSxGEVgHs8c4NWZV2H4VTcL0r6uacdz
ekZc/HsSjB5z5m18bfIQLv6yWxFjvdweW464jwjCPQ3GAXAzr5sAQhUzvKgTZ3RB1q1ucI5qRKjv
iTBvSvTgZFyAxnlaTYj8ukVDAdXR8MKzbdwDYwz5REDLInxRpKY3EmaG4gMPJYF36YzhdtoySau8
v/Ri356PswNHJXN+/8bgQCNrWNDSdQl+v0BAGRNaWkeOfunl//5B3l3FTR4GFDypRn9ADQoK6VEJ
PHqxbfuDdxM8PnolO6Dipl2E4hwuIvit/fbML94czkjh9Z6Nns0BgYsPaO4OPcKIwhU7sXBUS0hV
S/Y250ZGWuvvKTHvXPETZKVlUOp2m3NFz+e3C7V3CX3fbcwUg1VXTL7u4KtxPHPem2HzyELq5oXS
P/7p+e2pJmRtGD555rzMn+q5Zw4zEQB56zfoMA8m9mel5+QJBkTQmgHFjDCDdK+PRY5FgUd++J4I
82g6LRMnxTS+acrnw+7k61f7cHA3Vakf1vug07WU9AMwyO1yKHPYk5mE/6XuMQlEUL6sqwM6YNZF
Ri6mZ5X2HEc6PazJLyNZYFT6GV2n6uuXi23YGAGRuO9hpGh2dwa33pmBvKYTUdVyAQf9Mn9+2cBi
mAvypNJ1bvwytpQntP+gCP++V3bst5gXmnuJQS7LUONAQW611zkPY/yJf5NgXuBVnmHKsE+P6xkJ
EvqLxtTn7ZAbKW7fHxvz+LQSm/8abCA7bXTTND/FJ+tpbfQjdz59iTi9K9w7YsztVb2oapvi0JDZ
68ydOcUlWbkd22tUblL0g/Lxnn4GY/f8Mda3FsK8SVFJOXWryqTa6bH8/4OW/L4jxu4qdYx9cFEB
js7BdoMJ8BMKtORip1ud25XyM6a9Z4VRJQE67XwxwenpmyuQOXwTIxCUGEcP/WaazjMAI+Xwe3KM
Ukl8uXAEGZKxWkVE3+C6FounmlqfpX2Ad7nEsLeGcQ+eYfsHf+nvI2VHbVqhwGTSBGxGLlXelhDF
OdrGCpsjjJzXxfb4JFiwpmBkHvnQhAiL2U63G157g9hXfH66At+sMEa6jVov1y69vOtns6DobUXG
ZaYTw6DH1ML0LC/o4DHFqAylvTRBm2XtafasINY0FxH9lHULI3GvGD/mHSH3qhjlIc2mpZooEJE4
Ib7uborzEkgH+z3nqkYaC+9EkUU0nl6k1HV7OhBD6AxUA9AnaxnUsLUFNiPyslU8e6owSsNXs04T
whS2JEK77s2WnD7JH2TJEVNR29X1D44e+dntdM8ho0e0iyx7MxcUA7LRm01hwqbsdA4RjrFmt2L4
DhKyVQrpOOvoaDuRBTL/GK/GHPdqbvDe8Ujm9Z4lRn8UQSE20zlYWoHcG+hdzAP5dEzLiNEtiHf9
tf/4EDirOEbVvSjOsZREAE7+LXgdeAEYqSrg30NS1IokZ4dwvLnxFz34fcaCpU0bO1jG1jdQvGCe
4e1tt0BaTyZoCZrjKG2b96L7F/tDhQwIMqJ4BYLDFOl/PDEUwYAY1wf21JwbvH31/VN9RIcRwFAB
FH9d4eAUW9abXxzJ6//vR7/OmK50lkcqtmL1x6bPf2Mwej1dSnRpa08N4bqCo0pwcGSM4FVqW8yw
rAFF7BBpA5QKeYmJcX30TYFtJnArd5KoPthJkUPaQa1/9uoIyQPAu/B036hmGNBiugpqqUUrpIOL
0Ux/l9qoeV7I/oPnXHDezS1nN3g3Zfjf65eOAGm1Hl//SA0EqmDAA2OW3EKoq7B3ll9W/+lvfQts
85RZCwvp+HVHG93YbiM9Mm1EeTzWRvKN99QZK6XO27IUNZzgCi3M3SKcYiY9xyi8WVJavAO60v6w
j8/CijsgxJF6dmAxCnOsKO2DI7+iofNakhxLr0TzInGUHkfgb5p4cHlaPIkDN4GmVXfzhYKsKUcG
x/32wf31jA4I5NNuEpRJf4I6KhrwcneIrUqUMxqdLlubV70YSZvf3xijLvI6FtwgAL0SgIEb0/yP
ktUNhS71f5UFGPDGaAtFi2U1nvdQHZgZUOnUeqXL/b58ffwExuPFbzLssGIOdOQ06I/Qw15piEID
9EhMxIsqJyIfwfW5O7sbfsfgrhot+0voVrpgKLaz3GXn5/oNQ01cCz/q3g54YtzbqzdNplHWi0VE
XjJSrk1lDa9CRToYYFtGcF5yw+7+Jx8YEjb53IalA1x13BayUkQvyHWVHzVsVOo3SXJurL/4R6QY
tVFkYhUpPl4Vop8++PkEshycF4PaX6s9D19gPAk2OEvGsRDmficqDhjTUSvYmJGBBqLFodCt16Wx
bMnRRniy+njM4rifi6wUAFTkORbYMrZFrK+zMp0iepWAYblLj6cF4hNxQQxcn40h4a+v5pbx45Ad
NzbfZBm5SS/SJJ2LN7Ln8w6YNVQELBLRqLLtnXr6hW7eFN3mgo2yDK+0OFK/6B/IN3XGGHlo5Q/F
vERxjJZr//S2WZArBf3TdstDSvsHd/GbFiNDPjZWuEoHWquXVan3/WEeMQ9WiVIDdKcBx/vx0Y6n
cwbMMWKUuXIm5H3w3EecUJuAxJ3pFvJf+9mWQ4srPYxrKkVaAdD43qoL1hkTfpveGXbMX5ax/W3A
GzZ0m8Nd/4s/n+T3cTJ2qJ7Xvn/tvW9YchJBZNDAYf3OLZur2sb1zDclxgJlkYB1MxOotpfyj0ok
vI6FFdsdPP1fa1TXqGwCwovD3j+Y2W+ijClSL8VfydTCKPXVBX0q8zWxMPlaUfqhLPau/vHC6wvj
PAdU2+9te1le5Frrfdlc188C3aj2Dt3UhX61Kg5//2DW/8ufyu5TEy9qFEV9LPOm7Rx9QWTk3Okt
oua1m0njyvubFKNiSq8B8MGlDz51U9/1Lvohskxv9YYkJzIw4G+9NuwppUdbB+ad7en78JmXQhvP
Dv79GlV2zh4qXY1ytTeQePvmySPIx5BuifwB92zHbfE3w4ymqSfqRFLzXmCBU4Cxy9hGgD3fcizG
jEeG0S9zyZWavAGZeUC0C2bRzi2V/kSk1EMP/+oHYTG+VpBFPMdnLP5Y1vp1uURcdDQMsriYjv7n
zy+MsZzRFavtkzX9cBA0L5cGwmfsneWE6+MJqsEFMCpqMnMK3+mz2zogDtMFZp4ncBv2HLU0HqJ9
nz2jljzMZF6dPumQYACXTt4Ek+5tHsRXr3H+Wfep7DoxdRonc7cPobtFpjukx519zMZ4wmZwWIz6
qV2xFIsr2AgIkof7MzpWehzDA2bNSImnujWo9wSYz+N+xUUMHk9z/H2EbFnWTxUsVO8jxA2oFlQz
hD906ZYcn+4fQsFvMozDE8yLwMfmJbwSZBLhY8FbteoeK87I6REQEbwSDkelYx3cvXZN2isiXx8p
t9Vb1g9mw8E6PM2A5ySSryX2XBx96/Et8kT+Fh8M/P8qvaKp6VYLnC2dhkz30ANKg3hD/x8JMRqn
vAhpW/ZhdWI5rzD32DRhH7mC8dhXVNkirY+1unPpCsF4WaVARNG2wqt3DOn+5hs+5ugWjz94YjeE
u8HR1RPR9ZRJLx0vm80UJj8CfrwV0NhGbfhIbelV5QkIx06xvVCBMm+mWoxDXF3Q2EsL3T3teerp
sdeEVSv3Muhiq0AZRGBro3s2Uh+76PyV/cKiE4QUXChiqVd2jw6R0SKXUmriaQyJv5r62wrTk5vd
aXHwNp+ncHdAb1Irkc9PQmiBRnPgimnr1TE4trbNO1mOK6yySTq/QHQa908v11fnt515eqoj3CNS
TOoipBxnmPfsbpHAQHZayevCrGd7YpvphTg2UDh7nGDOZXKsAJunUzwfOyT7KjdgiWtd3sxT0oW6
wHvbPDJMjORXzl8FF9NUbBTSNXog9PcSNXy8PZ4LynkDt9B4cHSd+19Fstqg0u08AT7u8cPmOZ5s
Iq4ukeUpZnhlraUjobRb+Ga5+gOt34878Dq+ORqLzcZdw1Tp5ldIgrf8xMD4B4cX3tUwzoaSYqt4
1tfQdTRx9+YETeSW0d8MKm8vHGKcx3xL7A6u5nING1hL8AJcgrcT8qbOen0rc6yid17M9Q+Zq7+N
MwvL26aaJ6W9bFeRLigEC9N9xQ6v61A7ShlkPZOtuDy0GHvjrRflnCmbnIvrYCrUU7C5ar7E13z7
xXm1I1POw5yDyiblqsoL/bh3m6PfG/SgB9RamBvZMiGKB9dC+ZlsDYwzNeQLDVYc6ecSZ3yQdIIO
6LwAd4lxRrni9GbqK3kzzfSGdqnhVPv5jra/9L39dQw3fgK1tfoftSObtisrf9bN0SnR138AkA0v
Ge0eIf5weP2HNOvfMnSb1hsIbB5L02sh9zfp/UYbmUrFM7rWOFR44sIEQYjq/ARL69D7k9DUnpHk
1PI6xzk6UWICl/aizj0hQNsKonJvqVo2T0vx4v6bHR+c1DTWfMUtQOG8ibYCfSMpclIAZ7cmC44S
4ShEtgWukuSymvWwIg3FFpK1SwLrYD1t8wMq9xxSvf/+wPm4pQUGTLlBFTQNzMlJ15sZ6dBDTn4j
k3nhONkcAZCZnEk4yarS68ARgskEILcIVmROTYeTXQOk8r3XJk3Qoh+2SJI2FDA3+u6CKR3yiXia
YJZ069/aEAqsyOMB9o+HLBK242kKRunmN8EZnKHoTh3V7dWwZr+YgXGa6Z9I1Bio2vfZEn5P8ah7
OqDHvCbnOrkUfow7U8jqamvPwftjoRgP+gYEmLdUYkAixJw5JB2zQObbO4I+VB1DQl63qJXtV/9O
CgcEGRMdS2owr5z+BMliYTkmuqaIY7SHx3yNPqsBlV5IB/c0T6P4mni9W9/pQI3jqezRpMbg51k/
3g3DC1ao4ynN9p4VkltJgKNIebLG+ujY7vFXsHBeAbOrb47/RDi+pjm1j8gM8XgazTJ888Q66U0n
zS9Nnx2/rN9xNWpO89UMiC6aPn0teJW4URU+IMaYXUXQYlH8DzF9E5rCH1vn8TOq7gYkGDc9nAWa
5t2ynDKdHn4hy48Aleee38LeH0p1QEW+F7QqrIvIk3Bqof6G1UqfV4BhEYD0oIXHTY3HQs0lxmiD
zG3aVpqDmH4+5+uIrBoqozPUlF+F+S5b2EVlcij2n/+IPVY9ZLEIUD1QDICbn1gE2WGCgomtLHjS
zrsuRi9g/xlc6b6hF0V0DOqgJcpSUHJeo1iCsFRbNBh/fXnMHU8IGSUxQfNInJT9K5ZzMgkwe8It
OfHOj1EUkqeltdYLYbzwNteVRq/oH/7qnTsf/3FEfjxH8y2MrKtedddZpmmg9rJBXh9HCERZ/QAY
LPxB5anHWcCSgYoIKEk/PsrxEu2ANGORAzGY+K0GQckBWtrDlmJhMmmodkx3Lmmf/jRmveyW0sYN
4ELb9mPq49MKA+qsOgmypI76ftXVW/RZmAokdD83XnjgGeOJjAEdRqfIXeuKSYcDlogDgPtt1GAR
0tI+erxk7HiCZkCJ0SueWGqNL/eyuenbA4ErH+AtLFFXw7oQzumNemwDWoxakSMpUoQLfIBcP1cG
ylwwzCXBYgqMyaEExKHGeXU/vPfExTLeXvXraH18d+G4LQ4ohKB1IKUrrn7mWGrWk1dmijMpW1Cr
6CYjrjG1sGyI8+7GS1mDA2QUiQqGqqzPnFdL7IQm7Ze0UiLiYnniFvuMvrg+FI8pRqtcK0cQPBX0
bjPUoa69TZ4e3xLPL2S9+C6QeqZAwtxFBpJcNfmDFt852SLVu7el02NyHJlg/XmgysZzyekZwrKc
6TYmswM3g9JL8QNTxg6lVF7TimV/aOiyI4fPfhTBQLeysc85RpNHiFESyUwrVDUFoQ22CS88DqYO
79cZxZD6kijN+4T1agZ002Lx+CJ4mvS2F2PgOIeilsaFiJ+vaLPUr3pYkj/dMlvQFc9FH9c6M0RS
stYvG2d0tqegQyrzEcPNPyudJjo2O/C2X45m6KRvEsxNOJOZmMxjkDCnK/EpJCJXvfCYYG6j6DDv
GznwWtDyvNlUb74uAbbhV0tiC1vx0A2FfBHnhsYdpW+mGG09nwdNLrUgKb6FWOm8fjJel9R+TGQ8
9pCxoAvYsoDRZedMpt38Mq3Tqvf7ItLSDfwx9MuUBPNPmAOEGeL4D6MKYECPcR+mjRSV/ajjqfsT
YnBHWkJvPmZp3KIOSDDyJuW1l9Va3V8VUAXQRrbDrMQC2Ubk22BYA141Ytwbw7YfSZM0QC+ziGQA
hZWTrgcJrWhEvIJ0dg8q0ntlbxd97q2cP8sjZjQ8M95I/mrPa2AbFc0BeUb425kT19UF5HfuHi4K
lnw9PtDxJMyAACP7k8tsXk+dHp+UXNabC92Zvl49L8hB+EAn4NU6YvgqfOalYMazmAOyjPzjsFW3
7WbX01XvSPTsWeizLUp4tRz+RkVyQGd2H9nF2nUiRHPsMXx5UXFrc73dZb8eHyGXFybo6VsMSzUD
LyvdAW4R2l9Q9lZePzhk+pv4YfoGrPSiMlDq2JWbX+R+B2R28LC65XDrYUTJ6tjyGOof0SNK/aEO
KKFc1YRqBIb8GshkZUGJGXy6lqsseKHVrVT0z6REtjdLVOaXbNZB/FZoCp19BiLQr2XPyl1kz5ML
wR6XHvP7YgrbD32v+pjNXikcERl3/P4+WJFt2oq9sijaKQ5W18OUEDT4xSQ+HI/c5TscSREFRnul
QGQJNAerH1dpvULlLILusNXFniMpo97FgCFGaTR+2EwCYIOd/NB0Y5cUdUh8gPnWC1kg0+nS06XZ
yinPz5PuqZTMZs7zPx6L6k9cC6m8dLHf3+pGoOlr4W1D4I+0KnKEjqGmvLh1vPo5YJjRJh0KhvlU
w7nK3mIuxGQa0MoS/+QvlUQFmXjYmGgtxY/rqjOUy3nGi/NGPZQBeUbJaI3qzBoZsMrRlxcQ72np
8kz5uN0bkGB0jIvl4GrhQ0YxVwywp2AFU06w0kZd/paMo84dyuKxxCibQIldQQ37G9Sb39j33KfH
G/1q5MSmHMUm8mgx6qZ2sUJn7oHWi95vfUgMbILRk+3mrero/EiSxXqdGpU52yk5wAsCnZd44NC/
vdqBuvPyGaC2C0hPrJfvWwNm6PF75DF4S0gMCFRRljba/5F2HcuNK8n2ixABb7YFQ5AURdFIorRB
tFotWMIRjvj6d4ozc4WuxrBe9NzNXXSEklnIOpmV5mRKndDpFKyWsQv89uQlCnc0xeEU/tpf6Z5v
O9xUB7W8O/DKNmcNoLyOC3oxnE35uRzIsf0VEq/0A9UGwbavHe9rOv/w+DZTtjXLTBN0GA03eQXp
3QhbMtIH3cuRJuNIuu/YZbaGU8YaduhSjKNx2dXGOuCH0v+ZEdpx+/ijwDJyhxPdzueNJsoxKFMU
elGqMa554b6oX82qzMiKO8t1P+CTb9njia1kVnxp1REBHybghZ+qPazOHXZ03z89joO44elEyNCZ
Y5nQ2+3tv+7/5fkWh8khMcBRtn1WlXSpQe20hnON7XRvqIs6cLuKlC/WBk1RrV/w2PC4hsdgiFkJ
Rd41OLYoQpBHFoAr9H4hsccbmuHcKLae0yr1MKT0+6Q/ksP4w79/fBwoYss3Sq7HinjFh9kEC8/w
zhyo5RgX21tlGmkVq/SU0PeXorD/Bmq2+wpwLOv23JhYlnYVpLAsoECwxPTHZXX/r3NeY6BB/T0y
lbq2uxo9vR2nTb+i3djNQx57l8wGrSRaTXcH23bfHveLUuMBzuyL/duw2Q4rLCWSLa2hgLM6mTu8
lMre+eTNws4/2SdSqPlNzk8tO4x/naEguJYl750SHCxArYzyCbbf2NwOQnped/zDzXNNxIE6JO7j
lJ5n5tQNsWWCc0S2GIVJbpjNO0AGGSQhxByWAGRoa4KN1udD6ScvY3CIeG8+HlCzbVapoDd1S+Gt
9i6bAMmOesEnophN335/KbZMI0tFECp0Z8oVa5deq03VEXvHF8O5smxfVT5cZLOV8RbrVxvdNp9S
u0P9DvNcVwcnt1aeuP2tvPcQy2ArpoqYnVWINHxkjF2CaQbfDr1PXtsWz1ewPVOWJibShV6pXnMK
LNV9PHxqnyio0Trh//gmYtumtF4Rx6qB9aUoaMUvHXb0dU6HxWJXcLzVxGxWrujdR6tbDHLndt1o
VCe3K43TIgwyyFSwT8jZZ+RnA6omUA9xvAYHdNliTNEqsiokWLFkNSQOyIUH6v/lfYUuEuxrMS2V
nfKp4q7LZQurU8AW4uSesE83bza2wK0Osedw+Rfnyxag9vyPOAblW6MwW+x7p4UEOlG4S9dHc6n+
jLG40HL8VUL8g7/juMb/8rG+hTLRXVuKknWmq0nG7dpbeoI97rHa/ouL8PTx/adRfMthEP5yPXdK
J9CzXIOcc7sMHLSMU0aqGrvbwKPHFUiTCvcE0phjYoUNqCzLKIDAGu2QdP4NA5qUQJNGyvArcCsY
p3c4pj8fyHxryYC9iJmkVjFhki9riPQ2fY/Nm0/BQXZEkOrbu2rN2yP6X1D/WyQTAlZi1US9iA8I
gpkLMZ8eKNUdSL44ms27zH/EsK/FCIx6Y00fHi/Zw+Zqjx7yRcXmGtOlw9xxUI6x3HSefDvrIiia
nAh0RZjnvedH9UeaksD7UbQuRy/epWOfimEqNrlKF1Vhbihca56H0XN/SVboNTg8P7ZLBZEBr71n
Ppj+Pkuq/kQ9oZQC1SxgJWfDCbCMOoo5WvGQi30mGgEWURsdhRJsXpXJSV2gsvvSmwvdQzrd4XgZ
nm0wGFJYadij+AYgXmPUL369b3o3X3/nJrNvwy5QwjzVbhDlnOQVdmpj5egHpdwaMHES2w3Gyx/O
S/T2ZKDfcrIF5j7v/wTueTJgUjZqGacDNCwfzo8fuQMMuTw8vD7AHfi8ttrZJ75hmNh5aWLtKRvs
V1i6Kpdlgv7QC/jLsE/BA6UJMsD3VZoNsCZSmG+WDb167mVwZAqNnWluVbgaVoEly6RcnxuOOc42
qmu6YtCdR9i1xnL1g4mgivQrnZZ3gFHdR2GDvgz4bz3+0p0ntCeHXrsOPf3xMwThqelyPt/cfZuK
Z3xPrlUm6lwQj42qBTqzol/3z3K2mjQVwJiHFMRXUI6jArjeeB/eL33Z+LShF6XNHMb4+SJ49wXO
ZtSnAhk/IxnnXO/PqAeCp2ituqUfP/nrl/tC5ixkKoNxLMPQqJYYQ8bp5DkD+KmSivNqnk1fTESw
hPppU/eJQj/MelMektfqJ/ozwov9yV2RPOeXp4LoI22CuF0rdWZM6RowphCsAucJDUIZeaAxqa+7
nIOj5sTi1VQYjUwmwsyhHZR4gLCLi3Ftl+c9Zh8qhqJpoP+XUN9msyVS2EqgnRZpm4OBiWypISaI
12roshNKgtELjj5zhjCVx+jTyWjj7mPIU2KSvGYk2uXgRb1vbLNXaCqE8YmhVPdDJ0NI7Z3WiNZa
9z1/i1357WKReNloSPr30O3LD0Q7WVRcYoibF2G/2vQHUCc3+Wp92MS6JowAiRT5lc1HtSB4BkoL
Mrq+L3FalLjfkIHfSy9oKGxAXQhzNw643fUjTd5doSUH/WZDfEOVUVuWdEORTfqkn2imyJIwVj39
flDsJP0bBJNHcn3lYcbt+f/HKU5kMRftigGDc3CBrJe1Qbz38snwk+2AWpxTg67NOQQumgAPtu6B
JxBOjZtHnj/YyQ9gjDVNMUHXS/gBzuk9AA8iXhg+omGDF/PMXfLpoTL2qofnQjmXkLMG90v5Gh7u
34fZOzdRg7HGIhWGYKjx5zO8k8Rl67h+zeV4nsvlTHVgjLCNigJkGhLOCt1e70sSLzpbdR5ec0zT
2i2Rlj0nUJxNfUwl0lOdmOIYFkUVFJBI0xEnzxPci0cOB+4MFE8zxiEPsdrL2BNDKZ4w721Bir1S
9/c/0az3mirDOGHVuA5Shrw1jWowson19CqRXznAOBt6TqUwbrgvpTFEAwGklOhOHmEOZztfL9zn
lR96PKigt+OP64sYDU1TpokxIUaYXuSYs9IUCGvoEg1XQuHTByByTo4a1h0xbBLRCqxEFSUVYmg/
02lwjEeVoLsctbm/Or5vjdhE4mXItMAcDaqRt8kd1MJr+8kmEULqz+H/0Zc/j7YTgQwAhZGcyloo
0/EujJCdPhRHdTJ0nn7xVJttWzcmkhgIOmdiYqUpThFXCdmG6OkCVoMRLSTrJxGVa+BrfBDXkPup
u7yLzDEUNq9YmOXFDCodFPtO8DQuHg4r/0tbmjbv81F/cc9SGIgCA72Vjh3krPuV5WEk4HXcSfZO
Q8vifZucD0Amp8lAUxzL6aWycJovKfL0aLDzBswzWvZisXjEXfva+aZ9XyTXVBiUKvWmGKoUpuLU
jnZr7Bs8xZGX+YvsrHgnOQuJE/0YtFIiOTSjBhfB6SiPgfJYnAQNKM9t8OZdbgZD1FGv8sQExotI
OnRL4TFbX34+fvXIXVbcLTm8z6YywU0nSGVyHnCG1bvyirkvVSGNS57dRYkAvwEVhm+qix0S7YCa
ipshnnXT34fK9n6XQ6LGUg3pLxcXi8XDR2/TLpQzweapcfcmvu5eeJ3H815nIpLBlwCUoLmIJcK0
dQyguX8Dan5hDcQL90Ny7rjK4Et2xqxoddFwtC6ldy0bIrjqq/95/xbMPc0mKKaqv4cEaIkUiqDH
vauURdwsBMxTLsVXq9ncFzMbr6FfG2vHsM9RE5nrjcDYNEfZROfxYnz0+aOh84f1/feZu5w2oqx3
Ov5+5Trgj6bLMlrv6mAO9b4e8wHuRBHmHscgoegCC4LQ5G476T5chZtRtPWW1JsdKv+P2nHgtO3/
F6D6Vo650kZXZ4mkQKYG8m0iuljnjCL0T5Osoop8fnJZBWZtQldgxqKEczOZw1SxzrkLqOXViEw/
8u35WcNcRYNUbPNc2iForPkjl1SHPzyNbpkmOvqRe7sRpE1CUxljCY0VYMsoyBTA/y0QzY8kW14O
NRbkXEnq+bvMlsW/8gETscx1juqxs2I5GRGp4o5Jif36bPvt2le4wKzR+3pPQ+Y+Kw128cgJRDn6
e0EUL3ewfMTbY0ji9RcKrE/u69vVk+yAPK9WK3ScnujTBiEMql+fn+Bysx/f8JbaAWg4vnfeviaH
wGBAiIR/ahb4ZRvF14Boj1ijCLoMacm5O/Tv3DsBJppoRdCsifQbQ7VNsZEVEi7t0v5Snoq17nKE
zfrBiVIM4vRqp1dyBqUQeZ6w9QjJhEcJB5jZvPT0LCkiVrb9Y7vMfQnGqDP1KxUFFhxzcVKwkyJM
3eDBp8w+vm+D3LYheo9Bf4z607gQi6Uw3tGu8R7n5qdmoXbya1iEMqJQy0Sszj057+NaaT3Lvrn/
6FkNCXdi6RZq3vuoDDg1gtFIsgJxtEo7OpG33C+jrZnbyIrFieMDFAPblP0SrBQw48OKbpzavfAi
4tlQ4FtrNpcp9kokpTFsC5+gd98v2BAWPCgLTNejvkn3eH3+3TNqIpIGzxPIGi+Jec2u0DxIiVet
xIQIiEEWboxtHb721nK7CThf1mDAKgwijNsIELhWFwg+pDNqLitxHWMDFfgqPnnZpPl0wURBBrHU
BPtCx47KQ5t8crhufR9knhz04QC/wYBPWsZDoRkQggLqGRSiKNNy888c6DUY4EGqXk7aJqTLitee
5Wmi7cKRgfeVx4nBg1KDQZ1WgO8ULtDmBfEodqoMJAQPPx165xzbLc18596xG7LPvdGhuzegnQO9
nTwYmEsC6iBjKz2KoO6+LL92KOUEtu5yI1MOjhsMwmhBexGFGseZYlmHE++UPZ27xPiJnQvkf4Nx
g4GXRNVDXGwqqybr00bObfGzRIkdK0yJ5vzdm/Db5NlkbZnnjZGn1Em/Xxbpc7gBAeMB9E09ER54
2Z75MOsft2Ey+BHn0bnsC0DWBpjlfeR48eZrcJzGB3/9lxHyRDMGPDCTe00FsOvQJsZoO+JJjRPk
DY7x7N9kIGMYLNksQgrDTrobDNRF0CDpIF/A2z7BlcTgRtvLptzWsH+MWN3SjOA/ekCxYM3FeXoy
d26ayaCHkYapkqjRiIISemdATUVJuBG38HpmeHhrMuAh52UmJApsfX26bDqS+yUBH5HMnWee7bqY
BCxsgB+oRZ6fO5zddREVBMFY7AquYdnBQ96Q8uqUNdHJ5QHR0uc6ih+tzr5/q2/NfPeOlEEQwbCK
ILnCTJDswYiobitr7FPOnNgFjdoyqOwAZMdej8ZQOXZD2/ThUUPEEvS9w2dK4toSAzKtJJ9TvcKt
v648r7KtKxbGg1tZWKJCgq2K95WfTyl/30R2g3E6SmOhiLAnJCg3WBi1BMPzZv9qEuwus5afHGnU
aNijNlWswdAVE9u4bw/aSZRStbLWjUaGcFBxio2CQcGFH29z+zPZfOKZw5E2d1em0hgTHpHEKzoL
0jBVQ3Intl+viE64L9S5vORUDBNxj1nRoSvlfAsaBJKCD9K/fvBqTLNmMZXCWGke5XHea7f4Bw3+
MTjcQE6Paha3QD7bgD2VxBjgtUqktAugT43yYDNi5Rvm2m3a6Ij3wxfeLBbWjfK+1dwLaSL09qMm
lpFpeXCNNPqtTk4nQr+HiPIk4oH0yTNCnijG1WnmmINiBaJocvfkWEhf9ORyUs+Q9vKZnf43K2Qn
DgwJ2YuafrhgER2Ukehn1HVptSHh8XfMdkdND5FxeDVY0EPzAs2uiwojZGsPk8UmNl+g1zEkmuVU
6KK3xTUVbywNtBgHt6Qvl19mNh6c/hDGH6aR3EUNvXnOxmkaAulYU47/vpAzQAL284UTgM42wZiq
aeF1p+nopmNuR3QWtFgoLwiqMUENa/0P0xLnW9Lf/Sd+fYthrkZoNa1gdjnwC7NdGLgHXd4zLefw
ojGOHPY2qNIoNSa9gniHhLsQ64pikB0SHNx9hWad7+Tcbh9ycu2MCA0BoQKF4Hc9yrQ0+AN44JHN
oz4HaYE1L8c7O8c5FUlReyKy1LDHyswgEo3NoLJ53yjeeaVt2qWISlwMv+rc13G2K3YqkLkVStcJ
Zt9THbNtBRplf3ddcETwvhf994lO/VUds7YtodNpfEgrYu0SREu0b9T55G0Rkuad6D9GyI7hZKqe
imIHW385AbIcHR0BoDfywbzA0Ypa8x1rv02uT7TSTDHU5bii70dHtLeRXVSk9tWjsfo6GG90L+z/
YzMsTzvGmwqarIPHCULH7Qv2OdAUc+KU6/QhPYJXhdf6OLvlb2ocDHCETRHnmUSt8eR1hyRwEOZh
ZRdqwq+fX19c4v75kOT72zEAIl5CVKBViKN8JCcHsaZv2P2RCyCzMYmpyGBEtxBviYxBXi/nQa9V
E6lksJf1O83VVnYie9mC+/6e1WgiiXmQtHKqhiaUwgFqrwkGqDA8JSzBU8CBqrlil4YOWEk10OZm
YlXl73dMjs55EzQqrrG6OJYf1r5/qyu0Da3Dj/t2P1dH/E0SEyAMtS4IualB0vq09T6Ozevecn/9
JHjpg8Q+s3uicSPjmbuGSSpJlExLp8UV5oMFYlRURWiNRx25mheBFHbV2ybIdN3KeT6Um3Lx71nO
Tx54zcV7qIGBHEA2FFVEI+HvBxtfr2cpVQsRgOwFqyNdb03ers7jD2wB4XL73SaaGFD5TRoD/2GZ
19l1aMVbirbASjLc8B+WdyEfIUm8PXhsstvOwbcf9aPpYeSvtMG/4q/x1Lr/meeeProMxWWwUEiG
fjODCbzFnVa2eR+JqJ6tN7JbqSiEI6oWIdH/spZ0ERNHIgUTRvffJDIfuRGv8TBgdccxe0Jh2DDA
t4p0MHqerq87xNUv/ETLTKz7m0Tmdl47IQnHIBFpKXKjOMGRMp8h3cJdbjwXSfwmieL65DTz7DyC
5DeFFXXIz27H0ZE/X3279a3jJ/ygTAkGbXSL8ryUOuMwdFmSLVSHQfEEE/5dcF3ICp55GQxKI4PX
wYjHB9DpuFh1bxB4yMSm1VFkZTApUC3MNxNdAR/Zq7Wwk8Hu1z6W3YAS245eyr193h6cjpc2nGt5
/+0XMh+hi859jZVY+IXtCoUJrKrYwN7GetG44ArE0djENh/OKtHork3zA4yMHa/vfQ4+f/sRzPep
UjU9RyKOCXTWGsHwLmoSnkkSbrhFz/sPI598D8aBJ0loFbWVQ1u8uruD/HY+us9f1QfveT9X6fpN
I8Z19+OI0C6CRu3KcXyrAfE4qrXBbrPWiEIiDDaWXrqxMFWAiHaBFc4b7CmBQQgvRurb3Krx3KPn
t9/D+HY5hSfWO/qZHedDfRs/dAc8LGC7bEiHkUeaM1oHFieBM/fmm0plm16ESyBfMolKXW+uj/FO
rkALGDlP6nIRPgxIE2AzV+ReCRZHoH3vsv4Mneu6/eBB2yzQfH91tvslMcJosEz8jCuKiMiCLGo/
8AZsWbWweo0DozRgv2NhLONeHxaZpWeVCP+M6x4kTrf3kZjgDrrNY9pEKeblILeRWgvtTZCHtHim
EClEWnywBYxzYKDDhnJhzt01djusewoykJaCjEksuhIKFuTqpqvCHv2QfGy9qCQaWm8es4wUDoLU
cnFYDQv7EZxNdhuDDosiLH3Uo2Rv2unr3xSvfrM2BsrKSzFakY47Bzw9oXqFGS/s1uP7LQ6I3EB/
4k2MJA3BMoGTD3ZXqSTnICRm8HV2wsSLih99QMLRERKCdRrW6qq+cwxsJqb9TUsGworSUjsxwPkj
GSXaQuypn2qMLtGx8Hj3huO9VAbEMHCY5ZJBP7VDF4e6Iab1H+hzrvWjBQ8y6e/+w64URRctU5I1
g218ElqhvfQGTjW7ehbJ+kc9+CGuDcP9m/ObyGHOzxikAKcHOS+eEyQEWRIRvcPULjmCZpFgIog5
vV4Zeiu61PT0qINPV633FsEb3Bcz112L8PD73BhkR8aw0YIAYlq7cbzro7IOQO74QH4u4Vly4jeb
W+Yi23CTJbOW+C2ZHbVNVDPsuhaSB6xFe/0VeOFnQsbBzgBA3DVss5duIox5CLQ6uDAki8Kd7F7s
GH4rAMxgedKBW82feZ9OT/QWrUzud1Z2EdarQC+FbNYSGtk1961e8BIYvNNj8FszAk1TS0gRtoiu
3jANjX4XtF/Y9+1jLqX1mzYsXls1GGCpveuG7ci/Agd82mqJKeV2KTj+J211ibe7HUfqrMudfC4G
i005r7I+pmfY2dnWfGg9+dQ8OuXzl+B8Rgvu+uq5EsRvajIh5Nk8S3VpQCBICSTnsmlbcvhqP4BV
3LXj0iwuTpRjIORyyUXzrFFZWEr1XhFvGZIMXG8Hbn5wjoDxN7UYEBHHBEMIZ4gqncajW07jysZg
sUV0O3WF/Tlej3a9+xqf/UO++DJo6xDHC1AJd3D5Zl+T24AtQ5FlUfuh79DC1n++8DrQ5h75UyVv
/z4RYYKF41w1ENHatw3AeG0LI0bbv3zwZ9qfPKqb+dAJeScTL2tRkkzmSpxTTbj0mFU56qu6JP2m
+JVuzs8/I3/VpM6h3eLNu6YFTc5JzrXE6vJELnMpBqNNpLKB3OhhfaqPSEgpKyQy7AOaCDkXcCZl
85so5jqI4VDHFwGiUpIdpUeU+w+fnCs+i8gTbZhbkAZhXZomRJTOZtu9Gi5G5Q5+tuDlC+efqBNB
zB0wKzHTWvWKyKD2kZg8k/QLVSHM7dEeQtmtTSLta7d10qPrlphB94Rdj2c+eeb1NM9dBUXSRaxP
QwEJqRlclYmdxkYkBpo+0mRUmdpKRRxeEDSb91FkGa8xCf9TWSr9S5qGF7Ex6W3z9kHnBmjqrRf2
165HEwpGgDnfcC7omopjjlbRiuR6LSAuJc77+0i2C7BPZ+Tx2ed2DM0+QaeymEBFuApw4heqGt7A
m9P26IHuehH4KhhOkDznxl+zX+v7KNnHZ4bEr6ll/zpK3R7OCIbw0j6Gi8EFxernLuLlUm5vOxYq
Jxqy78xMCUa8DQzc75goH+m4EiQ3xq72lbleuQuM9/0iDwF5XBHKMqTrq52DVN6nvgct2o8Q7CQO
5+vOgcD099AQZGKvslkLlURPXDy79WW9WOwj8Pf+fLOvaIX8shvZ+6shXn0qkwlrhKuSaNkFZ7A+
nSIkicnr40r2g0dO+MRTjYFwUxHOdZVBDG5/K2G1VTzsGvlHKNhivbCMh/snybNdlrHfUPQwRIcd
bv4xJHQRmmsl9nKxIGgBx1Mvt5NfwPCKy9MzF2koMhpSJIkmg3XmNDvUIrE3JMBjRQCzMjmBdA7T
jsVAhspGaYZnMHMx6VQcc6rnDt7pcoE4BFHdw5DYiW/vAoyxLe+f5/zV/FaLcYSBURTdhRqmsT+g
QRETo/f//qynnSrCuD85yGIQbglQxBlkOzpIC/20Uj+w994Pt9zhrtkYeyqOcYVhI+uJSaEGS3Ez
xylV/+qFtnv13qrlqnn3uePjc0yLuGbfJ8gA9znpTYxIQEEUqnMH63+wg4hSRi6e6O4Am1bHe2K6
LdFd3tnOPY+mohkcv8ppKJtZJB1frgu4YyxvTHui80yfYyJsm3pdmBelKHGkzaF3QE6BBgMOhMy+
nCeKGFTRCTxWl768jljzggCGUlWC4Nymw5R78wHkEdjN9+OAVc2f3G83V/Offju2O13p4utQmCEO
0GldAV8OWbsFL2yfKx7/JoWBjnyUtbrLYSEvznuWEOxpDp9E8iwS9E6EDt2OxQtv6V/80/39Y5Ns
mXAwh1KpLZxnWxOJBMvxTHs1UEFAzfWL8/FmSwYK9magrqKis4al6knGWq8G7Swd26vtiM8SrVc9
Fk+26fHo++a6TfWpKAZMuqaRO93KJOrSHDFcxhiadNvt6iq53FazWQSeqMUgiSlnDfZn5LCNk5O6
ta/YDnjLOI+D2ahvIoQBD70fevnSQohjVkT8qfuH8ysHgKmn+MMWJiIYkOjUcszSGp+nhy34oXu8
kMo2l8a7ZK8anUv9Mm/t3/JYuKhKUa57E98I9TRlLfnlU3m2y6p0BcuJzuthdLue1J6VOiDWl0tM
biqJW7RP99W+hed31GYhJc+xM0NB0vS4vrgYdS87oAqdmG5D8hIsMONA8o/9HsVkJ/E00Evpx/iE
GbLlyq2WekHaJaJ8bk/OLGBPzoYJA/VzXrbaNZGOpUnS3h9HG6mmK/nSzxy3zrspBoM5VqXhqgj4
CrnsRBbGSv1o56+eV1VJuNx71ILuHTUTq2hZa5zjK46a5kU2m2UCsrOOLB4e3lYrLkvjXA/fFAPY
wZhYGM9I5ULaZogJdl0mtnoKXnkUcrOZCUUzFOQmwG2hs+vO9TZslDYpcG3s8FFxqkWwVPa5P+xV
unS3xqMW9TLUT5TPlOjP94133h9OhDN3Nk46PVDzSkIUA3rjzVa3t4h29w1yW7U72LQ67zvq/q/c
xrdYlmSjzKSqwTYs6aiVfu4/2kNoq2u0VdDlIn9VAJ4c8K1iOfH5QyA1SiDhgNHIsum8gmD9ltU5
yP+vueRnsxaqq0gygR8PTTvMeWoKyCeCa039hie7uo0H7/4nwTqx1eELRKn3v968Q/yWxh5jLAdl
e75eJCSXaFEuXA0fdEQ1LR30EXBkzTqQiSwmcrLOVjlqCjTbbJLQ0XtXldFEW3nPzfshxVqYBc9j
zedFJhIZDEvqINfGGtoppPNy2X5Ygd7WHVzZQvHG+RwP9zXkfDqFAbKkLoNiVHrp6PWL3Fe9g8jZ
rs39XAx8xed0FLIeEmrBuT414JdNsUFnueZNDc5j8uTkmLdWHiWq0uY4OQdputhFkRhjkOiW55Oj
z4bsE0lMnNRcwF2gXQYJyaSTQ1+qR4kcq+fCXpoPix+2nW79Q+YeEH3y+mzmcXMimg2bWq1P5b6B
kuv3zbt3vFYEmxSJnfkREWmv/s7nwRbvDjBB1Jiey0BtoC3OVZNssSLxc76m0/+Ha0MOyar9KD7u
W+Vs4QGsEP9BFHa7fCQZkVJakCku8EJHe1rvxhurtoWFfSlXmc1Pos3Go98S2SRaq/S5EWkw0xeQ
90Q2+uXHRbW8fJi8Z+XtSv3hzyeSGExJ6v+cp1aAlQIVDo+i80v3hq6kTe5Ze23/a3/EVsn2efCF
CA1CxVLvUb3ivW+pmd77IQzUyEWj1oNEbQmsDvU283JQ+p1uH5VSnKKXg/NVOfeG5S8xwrousgQ3
tEHnvvfeLC1yQdp+3SPS8Fb6B6p0HImzL7XJWTPgk9VtbClDS2+qtMWC6+utBU09jjX3la3wjpPB
H/kSWaI5Qlbl1h5dCnHKH662CW7mgmCITlqAxO1tcN3XhQpKIczWYCEuSj+W46x5B80zZgagNFnV
9SjE9ckfqI19XGx9W+PCcl+MVKd7JsTAkYQW+HNgQWcQ2asL0CaCdS15LeEjc9f+X+2VAaImkKRc
MSAsyezN2vuoNLssF+ajg67UxI7/hmFbn4CQyoQ1BeVu1EWY6xrRId51MbFseEg/QLbpvp3ewt07
58huyCwvV1UrYupRXpxiFW0vCaa+lstt7lS2oJFmYSNIXGd2tAHjZrb55HbF3jZs3PsFDCqF5yDR
9fYKN+1t1tj6stle7I+YpKslJYV3M39VEtl7ez5wp844IYjGwFB4Hsy8CwFDGwf9uJdXngObo1mZ
fsfbv09C4aCTsLpV6vAdO2+DXjXFK73iubdcy0XnFF5th/4jt+1usUIL6OJnZz/tn86LFh2pzxE4
fMDQsRgX4vaxc7HxPLP9l6FfDJwH9WxmFWtYdfoaQiM/2xUUXxpDqK4iRSrBxwBzthycS+posSdk
pF9aL6sa69bXO15+abYmPRXMXOGhi6xGCm+CxZ1G8phg4OO0Ea8gX1i1b2K1wWg9LyU5GxVOpTJ3
uQozS6pANnREZvC03Zz3aWhLZ3TTqZyrNRsWTiUxt/gcNzqYkqgkC33uqp03doezXCmutDHe7t/j
2T7QiTC2Uwi82q1apBC2xghSWHnpe7TVj+fIaZd2YcDnVK6PlWBn59F9VOxV7vq42LpBeH6PFmjZ
2zz9HcxtFiM8vIuaKl1HjrDPrsQuV5TF6L6+sy/pqRzm7kphXg1na4S+GCPbbit7j61XC8N2yQq+
jc5nJzavdDyHF1OZzJOlbYouqkboNrT2h5egGICG7RWXI51nordGnAlsVGr6bxNdNwdl8QbKwZ1p
8zw1DUDufSgmaDgnY6jjY+EAre1mk2IWGx27kUXbWj/5NUv6Oe5JY+KCpCsqPQogLagJputXq27x
o1ztONY3F+ZNPxCDKFbcNXkTStJRTpfCHvXoMbIDgTfxPTcgpE/FMBCitZbc5Sa1vRe0Jm3RmrTc
k6dXF9RKYBRa8wmped+KQZJxkJJLktFvtW4cRwPxwzP6q7eVF2nov+VmVeZi14l+bBPG0GcZJsAh
DixKlpevMSKBfTNojrh/h2dLiLqOqSddU2VJY2MPadQiSQGD4bEYfYOmcRN7/Ogj53mFEn6C2IOb
wZmLlKcSGXRqpEKICklB1Liu0UQsoGEBj0lkwnY7gVPQnrXFiXIsQJXR2LY9NRKcoprbGg7x5f4B
zuLRRASDR7XeCdg2IEtHoSXVRnsF405rx1h4+1eebCKI2ucEkPJRzJK4gy697WRPhV3XhM7Rrrms
bHNR/fT7MKDUhJHRBTG+z7oLCKLs1SO2O6fb3YGyB3ErQbN2PlGLASVBEZpkEFT4KuNn+SZhIcRZ
clLRQfKEy5vIszwGmqKoa1TjZg5r7307kgrmgAoy6A24rweeWgw8VWJhgeAAh1g6YCkanWJhPAsr
wASvQEhvyx+gPjk/BpZEEEQXZqPRjOGmO0r7lew8U89738pnM08To9CZnrCijGszziEGCWV1cdq8
v2+XGMPAqtMHFxXJZ3sdLe6L5CETywDZpULeiSksAwyQmxpPWdmNai95XJcJwWPofzxIncGK3qxb
xRIh7uUkEHWJ7gJ0bNxXiQNHbJtLZFRDIyUQESWk/yWia8LuZJ5FzHtGVIwNOlNtaBaDSOEVi2RS
MP7iRRUs4BuX3vLXU2wv4BhBvmRjISk/fzYbcU5kMuCEDY5qE4U6bjHGv967h+ujAIp/Xux3C7r+
NPZv1RhoGppBjqoLFYPRTdD6jaT0sFwbuarA5jXXUDC4J4sBpnPdd+YZr4cjyPilfUBW3EffvDl8
a8PAUSzXmhRVBoU+vE1Om8rdDBFIfZWNejpvy8WXz49i5sH9WyaDS9hxVIO/Hloh3XiqZdJExHCz
H2FJDshXc3zjPN5+C2OwaZQbPWoyKEiFbeLl/ds0mybW/zE6XWQwaWj7JEkV6GJ4H2il3u+XuU+z
4ej7K7DfzeaImw2fJ+KYuKU01T4YNYgTEE2cerc8ZOv6BVwuDkfQHKQbKI5ScmQVzZuMXYh9lGdX
dGNgjNcJ3p7ODhL7mFvkSJnzUFMpjCUMmCJIzy2koJRgIamvEldxsQ+Po81sT+FUDmMESVb1yrWC
nNseGZCNHJfoh8W8748fWKTOawadbU6diGMdVSqPoOE/Qxy4dxwvRDxx9LYGadHDsrnu0KxgkC0d
ZSD7y9v1qdTIk3t9qLE0FSPBfr7ZVa/gO7p/1LNJlulvYiznjJXQVXShH3RwNkdM2BOsg0XTEBAZ
ZKSf1gPn3qlz2DUVyPgybTBSBTV2GdGHvEivRH1HdHD+QoWhdzdbEm/2hZ15x+V+Dzr9wU5ekOPT
bDC0ny00srqS6+bk0UbtjMfSN4cI0x/G+KZSGwS5LvDDXmq0gVh8vsE5fJsKYBzRNW+LdijpUXub
i52JRFn8i9lQeuN5o9n0x1QW4406a8gvIr2naFrF4CAyILmzPILwVnz7mbzqpFiWGLd/qQJeCxrv
FOm/T54CatMPWkdtXMHOeesxc+/b62w2cqoYA0DyOYsu19tXWp/eIyx/3hvuA6w1waZ5blpizgsa
hmXJFrbRgT2AOUWjkcTrgJDlWLcr8DnJXkM/mpk+mAYniJ2NKKeimHPrxLa55hiJOa7BMfj+njtg
tXGtxdnB5DIHXnlaMUcI6uFo0HKIEhcvmw/1mHocXJ1t1Zkqw+D3qDUYO88goTx0LiYLKKEExw7m
XcT3p2Gg26IE/UYIEQ7FDSxsXf4fa1/WHCnOdP2LiBAgQNwCRS2m3N7H9g1h98K+7/z69+D5nm6s
ZkoxPV9MzJWjK0kpM5XrSTToiHtgN4OLFSt8V9s4l1SNzX6RZ9edzg/hl+/W16XDCTOrP6bDId6L
rucfTPJP1vgOthkYQCOZO7xKz2cXmIuwhfsbuMjL4J4o47FZ31nzx5ljX2G9PsrgD8AYD8VtYAWn
NERzvYVa4B7rFu37srJ+APhculm6mb8JZHEzl7mmz1ndZconnhXQn/boWIBRRLMqogDR27uIA+8x
r8lwttfQWsOfW4gL5l4aKzi3S71EIJP/YHR/XRxnLlIGtIm4Ai9Ig2BrtpV0AJWMrcx1yn1rn35g
jO72R4TtAAJd2PL+1sxxtqOEr153BehCXGDj2Ut/IO/Nu4iM6Aw5uzGN/zO9Vw67fTatc/fWHmiL
rrQYtwbk4f3SPSPgbSt6W/PGmZJMHsNUicAblh6cseyvsMI3EWOi8+Nsia77SVkuj2VhpTcUFZCP
wTWRdGw7Pj+lg4dr1uo66ZgKEYSca+7xPTlhamD24O6ZNtQ7vLs+2d0VvVKuMCMhOEUBhzx8s55r
Eiw+TMqVK18FJ9Ou3Mi9AtSigM726/+LR86aoFSsdPKMk7xCJXNsrUFamigc5LIAofmetaiGi/cx
bk5irGSEB3KezZEQswN3C2oaeo8+gAqx+wzjGF9v9t7LLtx9DGM0wkBFoBL8GCsptQml6eVcx9lx
j2gtBOrGvXSz9PcDsVpYjRfdI2dhkmGejELF+aI1A/tj1QP2sDc2uvxfll0NgYvOLuygvnypoveI
h3pOFaNEdgNMYjYYMJB4ax++7wGZ4+0wki860k1qTCZMU6mMiFannANpxpnkJwuL59lFigjdBlbl
/KXtT+AQbbeWgLutI13T++1IW0bTJQACEt4JycPGekBruDOplmZfE/dkY1DRRCOMKIez5YVh+tlQ
NHVxLjX5M59KWob9hJ3OEFq3ezXQoF6K1H5LOtckOG3U4iqS1UaGdDrOl/fBvRcY503naE2Af7xn
M1C0FASQ81qCDLRlIH7G/NMOMyfYZySgt2VB1+Q40ZCKvmqlCEfGaqsP0Gv+XUBgs8d1TYEThk4L
R4x/gAKqxqjcvVvZ4gEBRPCy0AnpcC824Mh6v+tBB5H9M5AzQ/thb9zC9QF+gYDU8sm857NmiXu1
w2hKkeb6YMmBYUxdeQ/UPKiSKKO2GZqtKXFPdVdXIfbKzotxQreg3ACinbaL5Q+tE5B9HTHa/ZZz
sKbIPdzM6IsaSRVcV2XRBzh04hdNoKZ8zqZoyzDRBpDolgY9+I7wxpGx/gs9Erc/ni7flUC++apC
XlZqbEQjDnDahZHLZPFC6G1r99Pq8JWEQsqaIvNxR1q7I/VTEu+N0Qolu47sSgaapJE6ilOOD5cZ
ExgivrhQ1JOZD8shAq0jBizV6WCLtjls5vJWssC/G2mOaWTo1ZLxeH7WbQqYSpgibxc9XGMrs1Da
N0sZa3qcqaBdkrB+MUbOs/xMfhRWffyCTtVsTwd7xnjR4VTI1mMVWrf334SqJrpGzn5ozUznYVqI
OwN2Ny2IjSK7seXKrfnj7cZYTalCICkYnWjuGntZq5bdXB+wShZdzgLJFxlEnbMd/eRPShouEvJ8
HgHN6D4w525vjfvHbwJ3ZjM5sWaMMxpNmWNrrQotA7q7emi+ai/fLkv7pj+6osDnDOYeKxOwWxrM
nPHuqofIwnDw/d0yeYK2BXTu7e8HLFu9ElV2BaaeTxzk2jjPcoxDjPa3wmZIkXnnZ2ZltU8q0uHX
nxzt61V4RL4a1cj+gWp2mgLuDmkeYVXtH7zBn/aKH2cLU59pUvDxpiAvhpUmAIJ9D3YvwGx529nN
UfQyC0wwP0CrAnp8NOLFo6lvopt7EZ60yErxQ2yJbNQpGnUWOS/gXyS77NBYZysKLDWwaA+8+C6B
EyDSZuE5cgajTJJRBSTEIpLYcj0fQmdZ3P2GZcOHW3Tu/Ed15hc+kX7M9LmEBsC/Obuy81Bh37CG
TeFHmKpvIlMleKP5HU++NmhVrHzom+aeX8NvwW1ykzwUR9iq/w+KwBmQUleCrBoXcg6cxOfzE9k/
m24s20Fh+XcoiEXYOnnZpIiUj08eGLU/AyL2wxoj8+J+udvTh/3udPoY0BMivQmeFz5dULFInXID
HA5oqnk+n32UmYvdwYx3t6L9FwLXgHExSpW17UzVj7vzbwoP6QFRXWezMr8yx3x6oGcFWg6WMAho
8QiWgaj+gtrWPcoFordlM5u6JsVFKElWlRPNoWbo6QIwGWJzpG8DLEG9YZ5leS/Yk4JtPdjVsywG
EkEJiYwLv/wJ3cRhoMhgFIAQburUh/3e3qFDChHM0lkhCGI+kJMvRBZ8XqDX4l5LJpDrbCSqkRrH
hujRwojlzd76y8vf4HfdT3/dp7flgswvnDjbBHFYHzbnoaSZoY+GAfqJlaMDhzp+ZP1AECDgU+Qw
MM43AepMJEnqYjtRW892IXrtRelpoYxyNmXSJQNblhYZRYgxH9T9IzpHHOEjLnJN+H1OMlKdkVyB
Tu0+o3kEcedDikq079wdW4s6Foqr9s4+JJItSkaIxMXkEh49MEfnRAXp56UPx30/YgkaXoXxsGyW
3Y+3vrvXrRE7Uzz7GoMPVnMled/SwRJmfLZKRyu5MTmTA0y6pE77D7lBPqs/Ygzp+LAkmYBf8XKt
YRZpEVeBAReEqnznk6TKpakUIBoeW8eJTvWPE0DrLxMRuOwmZ31GptNYXRTCef3rcPmnN+s060Pj
wh25NaLEX1I97nk8fgnQg4Z2LX8nICMyYSbnp/SS4jemBjJPZw0ppS8jgrivNx5AntBh7AjOS5S/
MjkL0vpzXRvLpVwhiHNfz8Pdl+Mdplal/XVrj3sgLwnEQKh/nC2ZWKIn1UfGDNO59XF2UMNGz4lV
HnboNe53qv0IgIEFk0xwf4t2XTDWJmdgZkqmhNSLbPRO/9cMIR/EUJmXiRh815Ov/4+7q9TDC+g+
QLuBCnF38/WvybVt6UX44G56KpjGhZ1nSBfz+QzWjB1gaCQYlRYFzMb6cgcUpj0CrdJa1lMD3+1J
1P6+LaMrmlzWs5uG3PdjX3nIj2TeX0/eC3AZdoXTfFncsft74PuIOrm34+MVTU61o3QYVbMDTSc8
nsveni36TT4VQPtdlg0uSJkCedm0VyuCnL77Q4dDn83FBQyopaDw7GMNn32ZymbAuiLCaXscqMDQ
UkCE2uTGv/ujKGT185x6G4Wex0zHzy/oUk4CAJqH8X2KvQUh89GuH5edGpcZ2gTBYSuSnH6rQyZF
rQqSmK1NrW5+/mrb+dk4AoPFrkv3ViiNCw+/6fWKIKfXidnVoRIFKja1fzv8ePqjjvsVQ3wuw5in
mpIIgncFd6HBRtHC3r8oDlLIB0ckDtvu8y9m+ARGnQQECyChzYk12Fh0g7alL8i36mgSvoFf8vYG
sqdlz5mo1V+k03xyI5TCRpVkUL56Rh/c0ld0vLE8Zr0EGLIUAYNtR+MrPjkLglm8ZtQILg0otAD9
xC5kLOG70R/2LcbhsMg0eBce7aZpXpHkDEhdqwD8IzoYvMJQ/5f+PnWafegosSUjYgU+SbIUEB20
s/zRk7eizFmSmhVqijqfApSgp/M5vDknBxcuJ/p1nL1n7D1bthXsMD2I0gICzTA44xIkiV4kGVTx
/WFJwLXny6ouvETOutCordN8eXrOaJ10XcAi7G+spfSFNYYiT2Xb/VodImdXDJZFQT5AYq5em1vT
Lm6wqVSESfAPSgAvEWhuJiUfPWqr3r05iuVYlRMVHL0ifpwhlMcbvKWnGDuPbrGbUeSKb4c99BdF
7o7kBugd00LxKj2+9keMQcHx6s9LdUqUBth29la0uPuqow64Ay1oYUzEeUVOyr2DZfkKANF0h+Hx
228Cl2sTiQxzDj+Pk7szn8p5UOkxTLPz3t1hpifrnAAYbNWIFSxHSzlanjXu3qLn0+EeZfsfoZXe
LqHHYb5JLLxRgjh2Iff7S/Hrc7iXwhxKKicN+HeSwzRY2TG7d0TZnH+Q059EPpRmJUJtlftoKQbP
RXIo/9Jq1zpgPPUJvRCXtU/AzIcor+hgnbbRzgWY0d6x+G9ZHaEJ7NbmePbq+j7kaUWipHWQBVmo
It/9RY+XSd6TM1gHgNgJBGU7kfFLUD5KTStKWZqHc5nj0NBzgP/Qv48YSx4cR+SdbHvLv26HQkRW
hHpsjI/DEoSupPvw3u+AbX0I7m8jYok2OCzCtBI2Q5aBFm4CQ5tQqmimxsl+5qcjiYMw9Whxrcw2
luhKb7G0KzJ7eqCGwFnl3MjfiHGSPZF6LpkcpF4Zkzu1Mi3WVmdlaAQSIeCJLwVneMkYLcCTj9B0
tmZiQY381A5iqy5s4OBcFnEBV3w1uOolPyMEXOldaqXNuZRvdUMgeot95a8JsGgMIiHrlPCZ8w6g
D0M4Z6lH4gN5a17NDlMJ0/fLjIiIcNfTNgPtUxVEMrW39OFOzhJbp4k9mX9wQTo1ZBPo8AZWd3Bu
VQV2yj4tUm/IGktPjiOztP77IGsnQ9LcMlPsNMsENLeY0zVDw2JEjOChkeezSsm1boxzX6aeEWOu
xz+WLHCjPnYaXeBvbInDmhD3fKn6oAxK1qQeNjjbCTkV0TeiqwJuNonowLxHOI09yXw23tRmYmgL
ESUMcVjfW2VvBqfL4rBBQwZ+v4L9sIaKSSIuD9iorItJQzLPoLGbV6fJRNverAm0Z+NeZEWmMigQ
4HZ/ZCNXpq4eonTSTJp5+SDd6mPhsIbZhvYSj/vL7NDfVQiEDGCjmAallE/s+T3rcskwM6/txoWd
yigFFJab5ZQUSyiBWERNyrDIkNMf5rd1PJRy5snNbTKUNgtqO43OlRm4jSbYbbV1OT9pLUf3WZzH
SU/6mOBy8tTcDfGupdQph38vymAIh0VM0JLV5SNWdxMAubr3SzXzGt1ovVwtUleqe+LRpg/cy7ez
yQ9eIWz9Rosd5VHj45zkktKnuReRfdtmTmceI0yn/3siGgoAy0unaiZ/aBHTmNrmce4F0W1bAW13
2Wkuq/8uWbK8crJGDYqT0xWDfaC3rU6NBpke4mHLPUdqDu9ycvwDJoCzYFIqE0DVcjffm0PdlUWR
e3W4k7Wzke9p8QeaD7P8kwSn+a0R0ymJwcEw7+j8nKcn1v34Ay50WcY8uMZklXBWMgEeOylVkIjK
2ZYILAvVbaIJBHjLuGg6lg1g65ds6nxFKM5lODg9qDSy7gyRaknKraa9GHH0J3duYkkzWgIUHUt4
P2sKNm6VRhPIuTcVO5Mul9Lnb5dPbMu6aL9I8B670TcVTRMl98zgTqOPjart50i3CGCWJKncXSa2
dXDLqZkMfqFs8lY5NViNDggz98YoP8Y0tqGPcpE74dwLFH/LLK8pcTamk6VyDjo992TrZRDou4iL
5e8rTYz0bKZhaeSeFu0kem7CXZOdx1pwVhsXg0XWEGHsHgaa2weq34pKLOfMDEsp9eb0FRuRj3J+
mEl0yFLNimVBOLXB0SdanNqQSWdSKIHWcKJT5LTEbrxUFknzFhW8YxrgXLBax9S4c6uVRiqkPs88
0uYIhKUgstrqKwBKFMcgmS84Pz5BsxjM5Sn7SY5jap7iMDH0AuRem7CxGnSxZbVLA99q6z2tHrTx
m1Zb6mRlscsCj+51yWkGz1QDG2bEIdNBEp3AInXcU/7pk/iwKCjiLDZxAmF/1eXePHwJ9cNlFdsQ
fJAw4MNhvBxzD8pn4ZzTWjVnVmaeMmFNU3An14+XCWzz8IsA52UXaa8N4ULAMBorVo95fTOY7n+j
sTC5kv3KqNWpkerM69h9HzwOzLegYpdp8Mmn/ycfvxhZGF0RkTvaY/s13BBF0ztbkaP2njUmc3QN
+NdjUbVf1DIo3ESXwx2g9NFiIBHZjWibHNvRTNHJqmh2l/fJ3eUPE90gpybIOjAjWQ6Ysft8+ib1
7//t9zm9iEg7UWwOyzw9nXem1lx1YSIAN9qUEaYYCmFYRqHxczGz1CR6R+ARje2+v5fk0+0fsMB0
eUEkBBKBxl1dPyZGICX4fTnExGB4GhuRpm5ewooCdwm9GuWGP0WAKe1qO4swmy8KHDbPCN48+TsM
4r1gFc9ToAPU3pPit2g8kfy1yQW2YPnI38zNigTHBLpc9XyqQaIDLk1W2p3ikvuJNYL3cOusVKJi
HSN2xpoyj4lMSdPHVYcAJereSPvaqKOAwNZRrQhQzjed/G6QSYRgzqTlXhq6c6YTwJ4nPy5LlYgM
5582ehLEgw4ytDes1jjLaIw3nMs0BGfFL6eeBqpK46yAlaCzZPagsG+XCWzduSoDHRZRAkNKgtPu
vO800i9nhQnvg2wq33XpujSC2Wpn0QjTJi8KInjkJXRoOnctck6NED3biOPKp7EHqIAmqsst7yEv
wIAc/UmBuxGp1MzRCMGMP1c/ciNBXXA4FlXzYNDnMTnPRiiiKOJJ+fwo1Fk/d4ay8JQmFkkf0070
7Czf/DtPqqkpGjUZ41tcuiwGvuhgZF4fpL1Ty+F3U6mdOWlUS8VKUTQ8EebEs/ZckOlIfOZelo/l
/n8nDxx4hoyVgZj4M4P5VM7TSFkGt7JE+jIMT1VPT0b+NA90X5MxF4Qw2wf6ix5nqoO5RPyk45Xt
tce4/N73gqdgU96VX7+//H31ijdKNxe6hN93lR/0+UXw65smAQeObAXwqtgHmsnq17WupSoyVpk3
Sq7GsOSbXKWFSOY2r2TJThCVEiTLOZlTAwRchRHkXjbF71WK1HIw7vTmkKKnUZTx5TsUPrweVcNy
EwCzITfPr8SQky4Y2ggZkSHtw71Pp8Dqp2A+zGzqbVmTfJskmn4P3DaMKqhF7MZNdVvG8UvPpBY9
DDO1+yAIHNmMzUPitymzqzKKbLMbRTHc5uHr8GWZAhhkYA59vtpML+uuahPEWb1mNd9j0uFk/n3a
Q8EAJnAGFKRuTJPzyMe0oEad5fAkAt+WZ5RWQWuMny4r3aaQrqhwcbzZdmqmUFApA6cFkgi9nutH
9vUyke3j+psVIE7xaahYNuUpRTTtGe2pNd1ouG9jAYlLfCwkOHtM9HhIguW0knw3lqecnsvSFqYk
RIzw+oA8qBSEoFJ171P52NfXXb3/b2fFBTFaLKnGMCyMKLeo5ZjyaZ53f0CCmZAulAUAIsOdFc2L
ImZhnXs+86/VSYssQyKhhfyXc5nQ5qWYCPaw6ZdQ+Nyf1STw1WqWcoSTA61dGcuR8lC2AGqAJZUC
t34RU/7tWEJ3ZqBtSkf+/jMlErcKkVvYDqPNbSlw2eAw/5s0fR1YfAizt8nwBbxtvR5ripx6pmwa
5rLJco8RyUrMJ78qBL6liCdONVlfDnUmgYI0jIe6v8EeM6vVTxVTrKbGAOsuiV8u39eWuf+wNpph
yghhuFNMg5jkiQk9HQniF2sC3hVz8lfqP1ymsyUXSLIjw469WfJvAqgOxWyUFQRwZocy/pJedbOb
JAIiWxeErLSCDRIUOEn8czJlWZx1M4VlM76rMeay4z9QIyTAGBoBkdEwP3rGVi9w08l6bJR4HMcw
z16MtKoBS56FXtx3s0AU+E7/j7dR14iKzlUUwUyDkwVDbf1WmmEVtNkMreIWW+bdII52RPFKIt/O
aWvV2veMiYLNLYMH5gAxhdw71lsvf1/xWMWFUTbhAL2qpl0Zh7YZfY/nf599V1GQR+UNe9WZznvr
RhgPgKgcE8/QUv2+LoPRVUd1PJVt74t83A2/HQ6uTtBEhHIFSjyfGQIiazcEbEq8IvLdKoy+qOHo
9krrzNV+NE5+McLVIIPVqo/KqNuG2d/qfWflZ2ZWVpvImaWYEUrRfvflX+vEpw9bxHl10vrQtyQx
+8STZfMlNHsrKitLj+JDbAhsJd8/sgjTJ1LcpQLOC2t7ui7xkm5yc2JV4SmaHztmWqr6RVYPfunp
Y+ro0W5MYjw/kfMnrJoUoRm666A9n1kttJ6kPjIleKsbawp+KAlBhHZURD0/G8ILPn/R4Uw06oWT
2eha4mXD5H9phyw7atH00PRYLXOZo01KuoLuNAINNQhHiWmzpA3lnHhqkDua9hqGtVWMunuZirxh
N1Wc2E8ynBXoK91PS0VJPH22VcOMbGQbrDn33Vnu35OewgZUu6Stz31Ar0kxuE3Zu/0QmlZG5h0L
OpsMxvHyR22yDtWFGTfxZPAbX2pdnytjgEIBwh6dY76fWLGg9LvxLMHkAbgeuz40tChzOjunUoFh
Lhk6S1h0qPPaSbXxUa+r24x0T1gtSwQCukmQqYtztFTqfhtX8YcqROSWeIH0V1hoDpmt4gWY0U4y
/rh8epvmaEWJU0VVg2+sV6A0TQ8KQFJjLF3CznCdIdk/udLwcJncVmZZRWIP/yMpYsDqfla9ODHj
sIqlxBtiMmMvWRbvtBLA9alKArsdUx/Lw5PWkUN/BEhY2h+xZqY60DLHaG6YvPtlOzphjV2hl79r
U4hMFQfBVKqZfFaWDcrYawSf1eQn1Jmtaq4tpbv/b0T4s566LpRnH0QseIPUG2T7MoEN9aRwdA0U
xuAT/LYVIGdpX8aykXjxVJsOnW67JZMWlLchapa7y7SWi+IcXtCisORo8ICDzdnQ3Af5sYRt03L1
ta7bQ9g1N5dJ8KMdyzsBGgacQXhReDS5OCEu+p4YOQ6snatjzjLL7xF065bZJHauoNeneiqSpznD
viw9fVGG2A7G0TFQgBjkws4nlK1a0TdtSMqnb1I+C3ClaCjUMQBdmon6PEfzIUXTBM0AEqJaw3if
KVjHI2OQqL2u6wbCTN5ipXilsJUJjQTOxIaZ+PQtnF1qfYx2kwB9cGgnpEe9Tw2LJFN5MrrSt9JZ
ytwxm4f95VvZvHiFAqIcSQFs4eEuJY/CcmgHXEqlxY1dhg2iD5nM/96qU7SN/KTCHTMJxpJ1gQmX
LNyb8Re9Oeb+02VGtnzaTzS44xuixkxZiePLhscIPpUC34vUP1jwwyfMrqfGDg31IAEJ9jLhTTVV
mGxqy2JZhR8cSTqlzjt0YXmU7PXsFPZv7SNpBES2LC24+0WFu6eywMIdYKGknhRpCtowxnaXplFy
qMtWTp2ol+crQzfrv+Ihro9lN0rXyG4lO0mqsNVJ8mObxU1nFbHvC9y/bQH69WHc1aZNEeZDEade
s+tvJMF7tqmeK665O9W7ZvJhBNG2SXKr0SpnGr9HIkha0QVyj9hAE7WpGQSnC4JdEACnevrRYKGM
yULBuySixD0ZJG/NMJfQWDuPbqCc50M/H2r134c/nyRl+YiV5982ydDFAeRx7E5VUDq6f2RpIpDH
TVuFAE5FpxZKk4xzHZOuQq576dltY9/WOhfmMm7ezfSUF2+X1WtTvn5R4tu1lKydcfl4y2VjOM3d
XRzpf2KcVhQ41dID5O0nBcbJycm13N8Uom3Xy2H89riuCHAqEmR9HLcxDkseNFjXUwawpMy4icnD
4pgEtLawxfXyqW3fj0Z0Q8MiO5nPtOuF7MfhhP7Wuc+a/dz4wW2T+fvA9DGcMUR7qnTx42WSm7qq
IQpGicKEw8IdYwEzCIFANFHRl8S8avTY0iRRByKPRvW3E7Giwp3lrDMAVY86XpIh9OhoF7Ez5Kk1
UmKVyphbM20saW7uOzigWCcSWkPSWEk+llaPPK6ZNTtVAwCihsXf9eioaMlqNSfvfORauntDBr7C
5VPZ8MhR6ljK9yo2IGp8crQf+6UbCN8blaGlN5MzhF9V9ZSS5/asG6JQePMOdPiKmopcBDbMfdb9
qI3BSrf446w+EzxL+7ZT7IoOpqCPSkRo+fvKyPTGSNqsgN+E1gFbM26NFpFGMAkOb1P3V+xwpixU
4JylOthJyAGt9J3A9+HnUf4WJlwKImCG0uvHEPuKC6lB51lcg4sqP8lVbsv5Mck7u81QgnnII90J
2t29kYviwW22TIq2ETTRot72+fCKNCsb+J2Jpyi31AjORm8KHuVNqUOS7X8UuARCahgjZhHwBnRm
YY2qYSkReY2CK6msUouF3khFjvSi3b/ZuBVF7kGYcj8qp2U0JQ2lQ6mHmdX3O6PL4dkHFvbyHvTh
GMvEmcP0r6YSZYAvn6j2W0WIKilJDPBb6/lRabNDUQle1c2n+yd/Gl8QquMGrt8I/rBJA+POwQ2L
6JeW6haQKJzLJkPEDGfiurAbzWQ5ygj1mrMobBX9OudSdVJL5nTEUVUnAD9c/vJthcI4ha4qKJ6g
RvJZsvtIKoY5wacXVWfXcb/vC90Jp/mYz/JzVKiAWfLb+9rs7sM69MJO1NW/yZyJ1hyMY2GRK5/X
ZoNkSPIyGNNMaWMpGFe5y6t6fL/M5lbDJfLX6I5QgPMJLjnrZyphpqZxnnrIfNozquUj9qXNGqLG
QLGL8gotdO0UW/REh4eonXdJT1w/DQ8YyrTQ0OVOcnWsY9kdq8gbQv3t8udtHcL66zirWbZ5Fkcj
vo40qRU0zCqTp8sUthwaRPPExAAtg6PHGTC1M9SkrDALlKXHoG52cVQhLzhZ5ADvAPF8f8hp7Fym
ueXRrGlyJi3RWV5IxnLmwVvcUztIAFRaPvg4zqT5cZnWphzLmHVBQ4Sp4JnglKSnaR0bMtwnQ33K
0ECYVeaxCMaXpNfsOdfPtN/JdbAbQ+01SgqR88aDoH28S2vyyw2v3iVWxGHGgin1MEdGDZbsUbrH
uFq17ytybtu7QAqdUUfjbn1VoUKUD2Fv1UgeOF3ohF3toonTNeF7zf5s01y00HHr7ZeXwQzGlsZj
vogjh+0QZhoOR57cIrrOHpJG4F1sxvLYPqkY4I6hU4Sr9GKiXa0LE9FuUaV26od239zJWmFnAblr
GPBbfX/HgLsr9QKPY6uYgTLsL8qcBZNTLPToFQLjO8xW1ExWOFzn7fex/F6N31V1tkiODrPqSoJb
Kft014iMyz/wjuk+YmAOArXuz5dPlIAVPdATvY6UtlHdFixfGnLtfprtWUHPupmdgvaqjnqB9d7U
MGSAKLaqo8+Nz4u3mTb0fTDg0H3FyzTMxTSq3RW1ZbBmX0WiIcZNMVqR44QcDRxpjQUt8BiCu2So
9lJ4awrnSkQ8cZZ6jmpdLmiHtIlaW1Vlnmv5Tc5OmVke5STbXTYbm8Qwg4WRQuSdKY/+y4qhwpQc
ZEepTTsadjX2uMbktUQib44Eb5CIFnd6QAhneb3kg6J8FzeI55r3SbI6RD86rUqBVmw5P/KKMe4U
y2TEm7IQC7PelYwTEM5ctPvaKXTh8hFuW94VKe7xUqOeBERSkFjQ37O6uEqUK1+TdkFc2JPxDte1
j9ErX3ll2Qs8vE15pFjDQtHlqfw24DpLeq2bOYyuzEK7HX7UUWUPpYDI5suJ6ExBWZqaqFd+Vm6W
moXcdjhJOWR7FpyaOHOSHsbcd9v+AalEq5WJIFezeXsrmosorV4TA91lOhYqpJ5ZHzPlNaeYslaz
PXbe3V2+vE1CODr0FBiohX9YthUhDL2xvG8rPNHpOO2Lqe/hBpWz05DAtNquEMQcmxfGkB38u/zM
w12GbVBX7YB3KA0yS1Ye+6i2dFFy8MOX4wMbGc2r8GkpfNrfJtMIVna3JaziYKZOy5ru6Bsox2ql
bGcdsxo9faxjUljz17hJ9yXaKXrZDbPkMAdOMTFRaWvzjE08UApGv3HG3GXWLUm7zoSU1t111WSz
xYrOonTeqTGcgMv3uXXAioz5GiCOEYTHnLAGml8AiYvCC0LHKUj1/WMv1PjFUPHnuybCMUQV0jbR
qGH6PyydOj9l6Om6zMaWqVxT4DxHeYgHpQ113GCR2kr3Te73WPhutajzKhj+u0xs634Uygg2v6Lu
iFbaz8o2mYi0A7hvaD4p7CqPT+U4HZvwWu2gDZdJbV6PJmuqygx0OP+G24EWEjgBLPUSPbZrxckb
dFeJRgBFRDhPODPaKQt1HJ5mPuZ9Y0XRLs3S/8gJ95hRXx6MSDWAa9GfmCTben6WapHmbAra6ri4
m8kTDAOVNY6LDDY7VJmAh0WKfpNjNLrruHb4bRrHw9zFsWbOmCzs9eoB6VW7npPHrqOnUSH7pii/
BuibuCwAm4KNXm2iIdQm6LD7LGu90kuJiljUi6LK03S01qjHqETlEJ3OSHJeJrZ5fDrah2UDlXU8
J5+JlSr1q6ZNMJxPWrzFxBj2LFZLwVu1KW5YEwOcQ4TvhJfpPlPzUBozzA0mZm7HSkVtqncy3uMh
319maFNTdYb5dDxWmNbmMlajFJtaTTCiaA7ULelTHQbu2CWWEV9fJrTN009CGufQt+hYNfwCY24l
lm3W/bgzh8ek0wX3I2CHR5uo2gYx01xlnmb41pCx95rdhGm1y/Rgd5mfLUlQyYJ5g/yi9tsAfTIV
aUP1IPOCdkbHlY4NEV8xmSASuC3ppnja4ZIh1UL4Y0t7lXadjtdnmPqrScITWwbl97CT72iNynjm
319ma+sAYbFVcxl1R5cxJ+BsyIIAK+Mzr6prO2ffYwXZE6lx8+H2MqHNWu6aEmcqMgNjCANpMi8G
0I6tTCE6ps1Gu20AneQGhCV2OdXtkQZJjzkM83un+4HdqUQC9o7pxVKl202mBn+gD+uv4qyJFMVR
P47Qh1J9Mtg3mbyhnBdmIniyLW1gGpwJeNgYzaAc88qQZyGaE2FHknKnt6flNRlaEabQljUGRAX6
dNHntfRwf7ZWesoYNl9gIFApmsBiwCPrilejrU6NIu3iDjnpSBaoxZb8QCcwLaAxtEKpXOag1oI2
Rx0xwyDlrFphf6OozJY7bHocO5GZFNFSPrOHhrKWacu4GLptnvNo16WxEyAh4Puzc1lYt7QQaT5M
5aNhR5H5ph14TgWRJi3zVGX0Yk32fKBbAc5un6a6W6aJoAdmKz5CLxlD766hoqObM8pUrmmZtWiC
njJAaemdft2Mz2pnXoXalYoWIPyrkznqAgvNo7l9JNzQx6bomH8yADvyf6R92XLkuK7tFylC8/BK
SspJmZ7SLtsvCldXWfM86+vPknfEbidTN3mrdlc/dER1JEQSAEEAa4GxfTVM9VEIAbPVQmSVwvbB
j5q7HEmCzFQ2ioaM7ZzTrIiPYjUc9Nkn0dD8hfuxLHRkI6UmiRbr7uQpjibZAA7Xmqr9UBk/slih
ZdJvjYpXHVrVHmSu0bSMo0XL16X2QCeTQtKAbsjnyRut4WSgObCftKPJjb1XRKEaA74gE835eNYz
55m3OUbfTWg0N/MXTL2ndTfaVW6gX+D5tp6uCsJLEIEQKL6AYrtckyyVWl4ZOMFKOmqmdp9nn/m0
F3Tjzx+dmgikAYhEJDAxsxgUrTETpMWAolAFcRegrTETG4yW4vjiFSd5IYXxJZU6ho3ZAzlRIm0V
Gw+RhkFLxV+ErBdSGC+izG1YhgsKoO+Fux49mbrwJAvtUiDM28j2jZbePqQ1O4PEhdbH+roDmFMq
p2HQonJB8Bh6R1I9pVbyoGsvk44bvXQKDCQvgp5U4o8ANHMA6Oxuf8DavkI5kNJH3hr2zmh+YeVC
PxQi7FwdSZl94qHxN+Q/4G3/Vwbz3Gx0VEbkDjIytSQojSumSrTs4y8Wghq/iiwA7hy2vyNKU9Qi
S5DZxPKnkSMVUT/EFq/ZYs2mZBEEJiZK4yiRM7vVzZXYV0VaeHOkFptu0kviZ8rvUqzuwKhVc26a
VWmSKIHlABVEiLu04C5WR81KTGBDgnlXyy0JquqpU0I7z3mk38uHM281DdQhcLXojgFClFF8UQNp
Y6QGhRdaz7VP5mwX6wdj2CoxJyhf0zcZ9xiyNUghWSwUpRLlstR9Iff0qnByv90jP3xMeuXxz7Xh
uxjGXYyxbqEgmxReM+OltMGMTWvg4EkWy7zasm8rYbZMBgE9xonFhTf0KZH6z66q/mqvwF5molMG
L8BFP75lD7smFAujwyL06gUCdOtZ7D9v79NKdLFgwf8rglFoY2zNOQIS1pMAQCbR1NfEame0JzhJ
NB6MUbWFqjwImf5yW+5axI+cLzBCEkorGlJDl2vDJLagbQ0NJBtFrWysMis3ZaR0JPJbDJsTTbhe
BFqbcZS1l0ExAEEuDZqAKdUxY0PdofQZU7GcQFp5+8PWbA5QbANd30A6otmc+a56CAcLWVtPrqaN
Zhl4jMzupByLmZcXW+v+xgBYcOAtYR2u6MVUvh3vKPUNHgQwBSnWdpNZuXOyUyrTMQaLmi0VUUod
ImsLph8a3Fut5vrGYE9FdD+YI5XrJ13lNUutqTSICQwgQEAPgGzq5RfVE9gjgqgovLzSKmLWakBD
1e85d96aC/guhTGcehjkolegc+PY1PCftUblEEyQpj+V7u3TXL1ecb8CRKioJiB2jH6D+VyOpDkv
kAz6NDDmckCbWRktRcpBBIPRoZS2o3yYcjR6W8ZOr8a/cOHozTMXyjMATb4g+d/OuAyyWM/yukDp
cj/J++y9KUvCseG1/cS7zsBTBOAllc1zYCYFRml1FU6tEewo3cy1b4cj5xnCE8IcmjZmoI4wsJAC
7W2Iv0wMuZd55HqrQpBswFUE2k68QS71zxL9RkmNEULCB+QEaFUf8374iyNBPwyaQFFtwn4xnsca
srlAyFMCkN8UxEgxUyP+LWtAJKZ/Ey6gQ0pXgWFVTBQMLtfTxKCha9uq9OK62cS58HOS/5Gy6ADj
va3nK9c3bghVgVmhimawsxKnWIzAu9QWYMlpfWKVgiu0wd408LSIB1vLftwWt3JOF+IWP/JNq43W
z5AHawrP7CbiFx+YqkT0ovpzPwFE7lehyURgx7bP+mNWiaEvQq/RE5y3zSbYRlrCucXX2ht0ExjG
5XxUICaXtX5biy+G0OixLL1GMDeDpd6HwXPZRUcd8NW5Ke2i+EArLc3jmjQ+RrzmAk1S3kSBFceL
chpYZL9YRNHgcfkRAFLkadQ1pWcW5a6o633Oo95d0RAA/JATR2vn4o0Y00LVoku7OC29utFI5Z9C
dRMEOVGykPgj72pbWQ6S1QgrUCdTDJMFgBh6kJtGOpVIjUjKbEP7q3ctDPFku62Ha4tCVV3D2UHI
VU/3oHb+PE8y/IXVYv5uJec7fchjt89VifglcH7mHKoctVxZHGJxVJiwOhBns7PvMtT9hh4kbZ6W
lk4ydxhMGst/AX3H1qk4qgUeqbDPslbC7FNrtEogMCxz05ZCso9CS9irxdhwLGBlE5dT0uUFTGNo
LE9uXosdkrqol0T4H9xR65W9WnUR0WddcfM8sohRtAonabC2iRCILJqB4hD4VC8VfmytTsj8vPJS
v/4QwqVF3fI3t7VjxUuh6R6Ad2TqgHxk6RAjXxPrMVQrL2yOJqg3agvTCAH/+HMpyJGZXw2W6JJi
TDfR/DgvjLj2FLDnGvMzSsK14PxvMhjjjYNRbpQ4qb20UOimAv5PSjhtGGsHgs4BvGoRLVk6mwFr
+0luzCGqcSvGW3Ouf2fx34C4QT0FTBja5HAm7CNTaSWt7pSyBpJZ3wSGYEtV4HSdv729W4vuXD7M
sAhxyXKreFqA0PhSt/KibmYweeKRrgderb7rUk3qrCV9xCPc5ElaTOvb3dHGZYrbPSwAvXgy4rfM
B8ZOv0uEt9sLuj4bLAh+AEeDx9rV2TSxobeT0uN2/ylNpOU9yXk/z6QZSvA6BR0iIk9IDFsz7DzR
OTbCk8CEXGqlR0HYYQGD02AQ8O3duTZzPFXAd4/wCpcO2HIvDwENC1Nb6vj82t8YVk7a9sUMOT5y
VQZytcgaKFAstotbrHIkhgMDJ1A/mNELqItF+fn2Mtb2CD7kvyLYAFuum6AadWitOZG8fwEB3W0B
18oKFio43MUscGGyZoHZtOGUqlLhJc1Yk1AXO6+WSlTlyzKmozDMnHvyK6S4tMNLgYx1lOMAWBKo
aLy6p+a0KUu7ee4rpw5cYR/lR6nnKAJvgYweB3mujiLqlZ5e+Ao11crfjZnwlotoTFXqrOZ4zEVp
r5cHFghguA2E+MuBfjP+zBfCvFNmLE9QBjtvAbVSEQdIQ+3I/a9Kae1RKgTiTwPHv11f2Mu+osFF
RHilAT5+Kbj358hQfLyS0LaTlW6WBzZmAvhNSKPk4bbOrK1xqR8snOoAULFs54COxV0uI8CyjNrL
wH5nFHsfsxvMzJX9mBSmQXReUHdtCEAXglIItwQubZ2dw14khYIgR2w8RfndLhTbnFbqle27+H1m
+3I5NoZEwe8PY4TEw8kncXBXRCQxOZu3oo+46LBtiEDQK8ZSQSwUnZYyyw2C+l9DeoIuaMDkZdxE
0uqCFjEg10acw84+ybJGM+bRb7xQ17alAV6UcycUdK76fapx6oLL5jBKjyscghAo4K3EtqEXE17P
shi1uFsjUoDWRg3xmni7rXWrQjCHZMl7LlwvTEhVF8IcmBiy5gXYryJ+6Ts3bV5uy1jRbNP8JoMJ
qQQJnFJdkLYglBGpmcb7Cs2tI8ZETJHohOVvZUjI2MoR58WyqtymgZAXsRYsi1G+uld9fZqyFuwj
j3n+MAy8nPGq0uE1q+Dnkcljpy+lZgEwXdG0nljdp6OPHM1owyONsuzc3sCVlaA+bKAsu2QKlauV
5JWoTMPYeREoHBxlqPpd00YW7xJZbm9G4dBXgzcrKt/ogGJvrVZoQ9/q1M6b8pmmVvpShOaxlyR3
SFqiZ8Pj1GWP6pzvtWijJ3vJfNH799srvVYVtF2hvWdho8W7j3X0uB9R2dSVHtwpfu6E6CxwY0FG
VlgefFLLSeqEAUrzGG2y08Yp292Wfn2gkI7EoYahFsglsdbdlggL28rsPQDuaG/NJBU3uN5JqXOe
ZNdu5FIQc59JvZn7gW/0XhJv89QdSncAtCc4CjrvTBf7vTxTVNpxcaHaCK5iBOmXF1gT+bXZ6P3g
tUNcJSDxTqu9qOSmk4M4l0YzGCwtK/Mpus9rUo6B5ApiU2xu7+u1k8FHAE2DBy9eI6gbXn5EJGV6
3EKDvWz27TEAg0Q8EqFWOQa/cnzIy6K7B4aCoiGbgB59P5+0AXSM5uDE902wQCW9sMw5Yq51dHm7
gwAUUyPw+NGWz/gWjDSonaRGUoNVUKvEQ6l08zEUgHVS+vSjNcDKrU9is1XT6QmN6AonIGGnRyJR
C5pWoHNAMYemcINdZDn3szkWhuRpIC6aVAzDms9lekx/DbGdHKz5ccKwUbGnfudqyb59xA9tJv/c
f+bqU+LvRD2iPA626303FxgzWBaBS0Tmf9mwbxuSybkGRHEoe9HYlM5Ui7XxYOVxX1Et1AoA80pU
dDgucQWoBHI9EPksgAkcNVse7js57dt0xjgjoycKoGeZ1QHeaBKQmhK1suwiNZxpjp1a/3N3jKIt
ZoYAeohEGFB6l+sNpDgtmlSSPCUTMAUv0TWvidrqfNtoVnYVzUDo5MLzAdymbK6oSuse/e8BdjWP
pJ3Y67VACsDxSKfgoT2AioDjlK6tFHcY4kE0kS3co2werIrn0TTKSfaArpRB2aeDS+tnWmt1dozH
IjI5mrzyZkH1y/riC0OF/6r8V9Soa8RFI3mibmcVVQ1McyOlYoM+HwPerFMGGM74xx7+UiYTioix
r9WDWUhfZBjlcN/ZhVZRcJDfPrsVFwGWWGglevHAUmLKlxqSVHhUINMneUam9jWdtVbKaFrUOd4t
aVIVFP26mBtilu1sB+EMCFomgLrx9kdcXzKIvf8DHgEHxBWvMwaXmcIo9PgIQZI3yDGZ9gjOM1eK
a2OnzZE7dGrEMcs1mUsMDlI25E9QjbtcOIjy5xH0epI3TqY36eFxQgWQFIpVY9SH6AVWzFnk2k6j
WwMFPwPtc6C4uxSYCkqjtiAZ9PJ8+CcMAVYE26ScocUStJPbPE6oUDSkSmqO9q4YC24BmD9uV7TB
sP26EsaB19EIn4cuQcExx6H9KOTMom3c9BPnEl/xBCDwwCUO/A96ZFl2dCvLEGhimgE4noLHtgeM
PamcTgcXEWKT2zpzHWniVkP9FGkX4AiuSHOTQSjrHoRwmASghh+VXveuLNQiZ/PWpSBRjKZO2D3b
lxdoUTFL8EAe+qojkk1lt03KgdcpvnZEeL3jh6AWKAwu2/rtWhqGthhSI1Y8M81mT1S6TzUMWlqh
k5LjVdYlLVBhtN6iNLJYxTdJJSwtiZNU8fxU+zkO2tOktSeh93/fPpxVMbj1EXwgRAdn2qUYlKNR
Pk0zBY02Mgh8xsDaLNmSbVmJMycJt1xhl2Ej5iyCBxhcLhgjdqXecyhqQhPoMjjh0z0ao6hS/ahq
kWb9vSIIG/z7x0tDRQ5eQwJqyVDZpVWGIYcdGvG9bnzL55RYALfJPNqYa7VDFRoahw5M5C4Nk9k/
UU0jDQThOkiUVUDUy+kt1seE45BWhaDjCoWWZZSByTikIqqhz2MAIWrTiXZVFSj7DWZpRn8jCOTg
MHIN1SQWEmN1SVnkWqUv5JoVlfMMcU8w5+2vPz0ZHD/qpRh1ArcO3N+l0olzrcYY8qljIGqTiU5j
GX217SeEQKTLKyl+/HNx0DsRtThURvCwvhTXtX4NTrfQ8FKj7khv9E9qaG71P6fqQN/Nf4KPBS2q
MGLmrhpAQh0ZXihU3iIFJGx/nL6x0IeJzBqm9aApgaX3sdJML1IhMLy+jZ7xaPFR5TN+VanJQ+Jd
Xw+LILDWfiUp4bQvt0yNUf71zcRAUfG9SYRzgRFHmepGEi9BsCZIQz0bN4OKaVPshNR66ES/DEHh
rBcWDQYw9AaAtYtgduYdz21JV6M+B7Roip2I4wFtliO374pZ2kMHNkyTd7deBywIVP67JgyAvNy8
sK0sPEghSfGPUlGfwMVUCs1JCio8UjnZ0PVVwSlg1B7outm3+FDBjOcK+yfHUUjzQA7duozui6zI
D7nZcAx3xRGhuQx9FugyRZsPu7IOxO1dJg6IGkJU5okgBS8GOp3/uW2vq1KWShl6RxCBsajrKJE1
P5crGcxEcVmRXJHrjYTg74+vPtDEf7VtY/sQWzI6XpVSG5QZCOJbI03t2AJsJxVEhVa6NDp/sSJA
QEC9AhwIeu0vNaKIZCkfmhaRnRr1FBzBPfg/DJNT0Vjdt6/hz3APcODL338LGUC7O5tm2IPqIs6s
RyAsY1fPQ9O+vZYr7QZzL5w2AGyGiAQi22EpDCDiC0B65HVZQGpffcTAOLtRcJ0b6pNSNJyt++qS
/hY2oIoAHQBODElE5OBRQr1cVTmCgS+KMfnePr5ilhuZ6OvgFORddN6z5/QQnB9KOhBK09MbfYo5
bXNfe3ZLOqMkQ2dmvthEkG6/uu/u7jyTkew2hDhkT58nMuAPZ4NZgP7VipnQrzeCZjYWmR190feN
ap/2exjb/eHXlveoZImfrmQtQds3nSmmroqTMlTOh8NEj65AXHe36cnGcRS6f9pylsaEgFfSGDsY
qqGaYgvS7NAn0kP7sv3krYhtGWVlKEz1ATk2gOHEZUVgRdwfl5L1uTygNzBXCcf5cmUxnl4r8DQd
Jch6Obo66MHo9gnV0TOvu59N0F2tiQktptbXS/3rlF4nqm+O7z/Jmdz/eHsb7A9KeafEXdaS1P+m
FIA3ASGfLEovuQUxf8WERnZK7YfbnuTrDXPDuNiZwp0VprnYJJDzeix37z8FsgPqj+yI4WyIST5i
8hySkk7kYfvAOTrGi/1nRxFvaABnLM1nzBI1NM4piloo54Q0zvxgHzi/z+QQrn6f8cU65nNkoGxT
zsDIDxRRRkvEX9OOY09sxvJKDOMcMcsY2adlGS/HZGscT87Wp79un9K6O/q2VYwL7M3IbxILS8lI
68JJHN2I9AczspNzfAw3pT1ykoZciYwDHJPAD/IsXw5H3rT2q0XQXj5SQrfbwwtndctBXOngt9Ux
DjDqMNs8sTLlXLu1vZzU6NWp/fy0ffg88HZy2albshj3Z85BNqgqdrKDHNsNbd1zYL4PvEVxlI8N
oGRVVGdVx5pi9Gycnz4HEvzkbBtTA2IVj+1H1crcGMoMIl6OKq2ee5Ki3dt0ud6cczxfruqbK5KT
CgOqAsiZNodXffOe7YWR5KfttuJtGps7vloS4xIss84KX8PpHI8x6nMOooqBVLhyBff25q1fuv/q
HFu7Sn2hAtMOJFXOq33nuiN5zA//pMR53m/p4aXYcuQt19ANvfuyt2+bCLJkzD8psYkKycirfXR3
j48GvW/Jvfe2TalJuce2XEi3JDI+I6nmsfWRVjpHL7qwGamz3T5Y5+wHKg3kf1wc4yyKNAhiwA4W
Z6GRV4NgdbvNo0oqmzh0D4/BubXYMYxXesJ4jKrwo0nQIRDs+O+H4527a8l8av6h28+Hh7/YSeRh
EMsjdba88Fh4bu9bKC+oLcKZhYHJNYj6EFZ2L+/R62D+uL2XX++Qy2O7FMbEMwP6G3opqWDVh9fX
0babzW6zsR4o7A0byRF2fQVfCmOCGkvoK/ChLcImCrYpD9TWob0jzgm0/nvKFXftfC/FMeZdNWrd
zwPEYTZca09U3lcEhEa2cfTQR4SR8o5PqH17jTyZi3f7ZniBmk9JHNXKGcWELHcKtLUP4hMKibfF
fBVob50bEwaEeZSlI2bTIpDCywj4s8hpJnefO0/b7Sxww95r53+5lYx1S7FgSUOHZR1ej6JO8g/R
g6HdXtP1HXYpgzHrvO6jYECD3rkabPc1pOq9CB5rSm9L+XK1t3aOMeapHguMjsVSBnoQAVB0ioBk
dLpTO9pJCDh4Sr9o2S15TAhgmHGrCw3k2crdsT4nApmP24cHrpfiaB77CppmVO9q+euIst/1M0/h
lm25sQw2g1sixJj1CqeTTOQVSgADRuT0z2tvq04WPvJGb3NcBZtaFSxLxixJrOb4En2E7nCf85w6
51wUxjv0QdKgmRYLmh5eD/FZHWxdcNOXEomFA0ezV8LbC9Vmnz2CFhnZbELWy9EWyJH4u57iifU0
kAfeOXEslU0PGqHc6qaPjUNTQdyS7j6EHPvlthF9gQtuaQPjD8KsUNvChJSX42v38j45FpnLfWfX
+vJwfHKoTt5SQk7C2+F4EO6OB5tWd3Q7kK39v96XLBBCjwowr42L4kc66Ta/gclFYLW1uVvL0xjG
cyRianbzhIt5oBmxh3hnUMCNc53Y1OYcI8cXKozT6KQ4aNqgV84aOdhlT1AG/yd54rkmjpGpiy59
u6zmBtwMw7CopUaOtrmxyPv73ZlsNphoFRKOzvCMQGVCjbz2wwSUC8r5dQwcjdSebZEAAB9He+jD
49b+dVtHeY5eZaKNRi5qOQRu+Xy078Jq71GaG9SW7i274yXwvgpKN+yB7fkTK7kR02Uncan47wi5
C+Le7cjjJthFO68kb9zbkrs89fLwjM5vg2rA8my447sjyY7DjnJDX56KMHFG0FSm386Q0tFhn00E
Sa82I0R41jbwlOmGK5Djv9h6ezNNFmjToCXz3Yv5UAX2tuOmglYefhf+mO2FqMOi9YehWQL6V3tG
xmu0/c0xCZ3bKsjbPMZhzJgb0Q7W4iUzMh9yzq+vpIIuV8E4iawMa7HvsYrspdCJuY9K2pg7FW3e
rvVm8e4wzsGw5E5500wgG/zas94WXyxX/tXJRN4225je3jaearP4+NhMgbBUIMo+IriVbFc8Nm71
hpuMlxRcyfZf7CFLQtNNdYRCP0TpR1itDjIN/LlLtlNDdsFefKoxO31TwXw/uc8hntNga+9VrjfK
VOI+UVDmOLqyE9JdhBdRdjQca9P1hMrkmXa0tPMjxxlz7heW6VPOky7JlqssbR11pmdhGWutzbzX
EPckGfch+QhJuxpypsXQQhvPr9RFzhIhFmdFX9D8Gy6YLWBLzTxlylgq59J+OaK7u3vUTvM7km2B
jTCLmzviBAPaYvvf7k65R1NctTzADgf3WP40ydMiReHkOrirYlwIgAlZJmoQM9CXV+POtWVn6BwU
o2bH2bYaz/KWn7u1iYxLqeViSvTlyfyiSYjvD3NJxM1AAYxy0PxGSUy2W8M2eWKXq/+GWJZjKEjV
DHDWZTNBAF36lIoksT8DlxfCrTtkQPbRmoo6AFvJTIoxrodkQnDcUZAaCg9qQ3lB1fpa/pXBhDm9
JXUTxksszusw/nCQ4iCfvDrK/yNt868QJrapzKweZx9CXu33kDZ0l9HdPTkFlO7zzfYv3y//iluM
4ZuyG8kA+NWEKOBwfD1mR9rY9AlpRM7WLc7gWgv+lcJENLqeK5icjEW9lCIBMpfnIZZNufX7jDPq
W9lMpBq/n5CXo2JLpxPeYNtfHDFfXQS3xOiXm1UV/eiP45cCNB+WOx+OLv55be32l0XzUxWRwaPT
FreZ6dLP+Jlzea7f0//uIuOYJiPzVUx0V87unYu6tYPmZE4o8FWAv7VCxilFeaWHqras8BUX9Gzj
0XDe7e6DjUPesKdP+0/L/uQoB0v7gSQsbmqAsBZIz9fsgcttFRJ1AP/UjCdRSGIvOaVv4m/1rtvl
DkYV+U/xVtr9+U6ivwb8rgu6HjwczDJHLbMCv5/F8+Q3MyjDleAtSFrMwItLETW+OZK9wrSmbWTJ
4MlHl+oJMdIfNoAty156pQC+R78mhvAxll6nuaQJgiyey+YhTgOi5I5Z/Li90sWwmPNc2i2A1kJ/
xzI65XJrjcifxKKp5POYnHVJJxEoMm5L+Eo7XItYepb+08fGLMPURmBtqlpGWJ+Q13SHrP17UNO7
FDXG4HS3kw6PAt3kW++HTga7JFip7HZe452c537zxFGm1QWDfgkk9wsil+XpS8AxpeVdKZ/VECkD
pbK1hgcjWru5NRFIOqBsQDANzNLlpqYZWrGDNkB019JXUKqExDLIUJJkIEjU7rfDdoxt/cQb5bvi
RIFJX2iFFMUAUxtzgwemHKhdLUOsqpCi3/YjAPzcCH3RCOY4wXAADivASjHf52rOztinQVVY8AB3
1Xv/w/eE/f4T1IPavX1bcdbM/kIScykk2hDMZQhJtXswSHy2nESyE3t76AgmIru3pa09B8ASiRGX
ODZ0bbHD14q0UhEgwLMlJCHHKnd6mcwBEiMKumQee6oSzPCdT8Jx1Em/eUaJy+ao5lpmHx0r4oKg
WaDB7AFOGBheq76AkHkvn36O2zYi0RYBuiFush2N3Jza8x0Pob7SAILpkYBwg9cONB/ApV1qa6yJ
7TyJmXpW6l1sbbtBpyJ4B2j8WG4s3esm2mECI4+9de0hjr1GYxp0FW2TbJucOACyYviSdUZi3OkP
8q7ahUT+8cDz5fLKg2fpQF6QrwDbocX+cn2ZEOv5WCkQZE8TtasPcekvqF9ScqfvAjITgWQfPf5L
OUoh/YEhTpWt7EUykS0g89I97w5dqSkCbvLtgxj3EEtW3qaCbJ0bJzgdUzfaN/Q92ArEOKUp6U+x
U4TkQeOY0/KrjN1eSGW8gz+Evhaggf6cRsR6xFBSe/u0vW1DKzH2NxEgsLrcaakDp0MK2qzz1Nt5
CHq7w3hQd5HGCbPW/OuFHEZjzc5qGimAnEO865zJov3gWieVNGfqpLkNrAHZY+LS7cXdViNdZK6x
uFWzoAP64AyZswOsYC/ahf/RjhQjpM+3ZXFU5IonJQ8STa1KfdFZeT98KPbQkNjNqKaT016hjv5a
2Nw07W0N0UXG34ZDKsRzhm21653gjPSU04CjhCvGCN5iYAEA59VAgsfyPAlNI6TF4FtnxVZIvgHN
8GjPm5kGz8Jdu+t/aJvmOcbLUyOGdgwwNTd3k4QGKNDt5sfyPSV1S5L0HGgbHjjmevXgWxHBpwtQ
pojFM0oltmOQATjgn+fK1hv0CWe7QrVAFuvTLk1dg8ezc61PkAeiSwCLFtSrzrwVxlwEZ2qV+OdX
0TmfQ4rKxSvvstaXI7s0+kshjO/T0fJplTWEvLze/Xbdg0kPyHW5ki31BGNmN0fXPhxtFwlr+3gM
tuHd/dt+74Snj9PppOyze7zGH0DMRvb7yKX7/RP94CVvvsp5tz5xOZdvD8wgmgPd1/CJdkZefv60
kD3v7YK8DseKnDenPZqm5v1eorOzRasASE4Jx9YWw736AABtMPUbkCiDvXXnKNDkGiMZUQ2cXYw5
0rbzdngrJ5JuizvhjdfDsnok/4pjEx4Z8M/JXFv+WTVLGuuvWsXBjay4Rxz6NwmMJgegsymGHhJq
N99FDXmviOhU+4paNDwFbyUZX2oqc3z/ytsX4CiEnQg8VTwmWMhqVJXmmBe5ej4sfQkVUeldRNxH
skHfkQd1ekbHDE95VpqrEEMgFl2wUoBlsc1OQZP6cRMN6hmPCslGQynacyrbvzt9DKRwOsdALPf0
cVthvkq2jMJcCGUsF232vqS2EFrbsJqGuBjH8du3d+7x9fDLsn/9Krb20G+rAmazzyl90MFoXZKH
P78GLxfPGDdGTfVCW+E7VCSC3GKf2tFD8ODf78j0mjv6D/WncL699BUfebFyxlZl0dSmuOpUTBcn
76VC9B0IonhR8Io9XghhApUglpu00CDEtu7e9d+PQPONGxTRHm6v5TpYudg9ttcqbHJjrOVePZub
8O7xXtkLv24L4Ckny4k6RaXhixYkzHfie4tEkGIDUQA8gWp74354TQl9HjjebAVBgWVhgDUQThjy
ACjkpTtNpgyMPOmE3TtKC4YhcM7N8UwEGpDx8Lgx6IZq9Ek8TCTKyeeDsuMsenVbv8lnMm2COmKk
lzYuxpGhAXGp4rgVPSN4Oe4Sev+DOCU5PT+F+9BB1pxzpivJ0cvVM6aJCC2PYoxKO/ev0Ye+h2WO
WzRcwqk79z+8Ync6aTTktSGsub6LPWcMEW99/PWy5wnav233Ttued7oA7Mij4ThoKtl/Tj+XHQ9s
m1vFWrWWb/vNmKQyNTrSGZCNdowApcCX9GlH5gfHye4/VC9GCppaf9MPcbnPjI1iKEtvzGCcxxPG
ze0znN9GRQvmm8HT55U3MSQhBYcZLMioAMF7qc+6FcV5gCGa5x7m81M67DYp8WZKHdQjInsivO6j
r/zFlXf/JpDJiBVRYLTSDIEH+/iOUiB06NG0H3V7gxZTeYlZKRIQ3GrPqmv9Jpax2wLtCmjuh1j0
lxxLV1J36Un2fhnnw0P6voCeeAWRtcDrYmcZSzXmrDCsERI7erDdZIv53NvxR0Gtx9/oHtq0qDR9
PD/XxwS7bO0etDtjZzqpo544Dn/dfL4tnTFaTLfUpDDDhyToeDm6/Q5UWACGbCLP85R9SfaFjc4i
8f+jDrsWKl3sAWO5FQjfJS2B6Mp5QT8bcBXFpp4Q8IrbBy7+aiXivxDGmKrqK/3YN+Kyzvi+z89d
QTWD1KKT6Hd6wnmurmTPLg2HMVFZUISiLBdpM+1z+EHx6W3foM3xYamK2rfdPm8jWRo48PQIAcZ3
wWqOeF6YpEeFDYieBc8zoOXxtrQViNTF2liMvFljGJNSw+mZx2pP6ImQDdBEALP9AxvNncg2ONfa
SsPFpUTGDRVhkkRJC4kaCkjv7ibZbW+viefoTMbvNHObmekACaXtaluMDzo5zmmP5w4iH16yc/2e
/NfkTMbbRIpWK1qO4+ptc98Qmdrnr/jg3rQ3wibdZq5gCzaPfnk9OPkmlnE5oZXFspRAbEYOxyPA
JIiH3J1pE/IP8QYbT739NnB/bXlgHJ6LMRkXk4LZOp0KCH55PSAkcV0JHqZ4Fhyy+cdz8KrcPwl2
TlMaU56uLud24z5heabiNm0GdYDogoT3OpUIEAu4TDy0STofDn1Cqu/B/Isn4HdXw3KBZpMZI5cN
oeICqcLZnjP6uNv47uYko6uKo7q8JTKuJg6T1FI7uJrDQR9ojQLxUon+G3jEhRGyhJatVptJCM6/
c/gWPsm/dNRQhbeBHB54ivrV/njj0FhWoNGSBF1MFOhL6Gl3yWlwjsfupfYk++duoZ4kj4+4H72T
TEbnpBOE855jbN5AMRhRSn8lP/+3HWbTZnEwSHO32KvsSATHSRK68YDaDR318baoldaky01m/FCb
a5I+dthkWKhAxA93NxJCIgp1fR43wGg+fPJM5LpufSmS8UY9+r1SMdfwZind9A7UN+IO/QxbKtiW
PRye0g0aeaw3wWt4RYivuXq3zplxSHEcaHXaYrEYimFjiBttBfvRRXKy21Q+QX8v+paXehC6ZGFH
B/vw9H+cXdly68aS/CJEYF9euwEQ4CpKoETpBSHpHGHfd3z9JDQTYxLkEOPrsE/YfmCht+rqqqxM
64W+v78hNBnp+x4Qo8ezfwcpez0VM0cFBvzSz1ncAvKuML4YvFxsbtUaFNmThvx5bGwpApxXRlQ2
r/yhwrxHPyBjMZBwMytysIMVlxD++31qV1S2SGboFv1EPhiO8vEHTLP7aPZnAZHsR006hCIu1a/v
aIll8U6B6XoqZ16pEjKh8zqsbYhjS77R5b7/NB4PYOGxADLH69dJP9ZBz47wfJK3MQsSgfHzyado
K2FQNmRI16zwCKufQ2IUmsWS9LRwdKYZuplBEDPILMjLQJ7BXdtn3cYLQnCyOhuIAn6J3zTdLVi4
+56/sDALfMpBqIEJgIXIP0Idtm30gaESQ14fz+T9APLCzsztgOxK8YURe5GlqD8aq6e3N45O4EvE
qksP9vtb48LYzOEkNaSmpueWU0PSOj+oP21ygvIU6VOjcoZNA0DtEjHadHAfrdTM02jq0KYVBE2d
4OdcgRmXWTdLHNb3Q8iLYc2cR+mHlcslKiq55IzUy2Hir3g+nQB0Wso9Lu272buJ7WtPrgZM4CZI
9XEj6qOq64tR6tLem/mHlI9CEPUqU7h4Rq9Rz5L4qzdAjxHoP52l6Z7+uohHvG9TQUYFKgWi+lvA
uihHsKGGq0j0JfRs6fEBjhAX0U+3wSPG+rNY8J8Oz+2m+F9j88atUmqZrItCCa8KfafH4B7VVULB
XbFo6e4VC4rD/xnWvIerUAeO97xAwusCjUgayc7WUkLh/ovzwsbMVQwl1LUk3v1NYXy0PgF4YsWT
tcXo8WrJXSzN3MxdZCNUdwYXtjRrpwvAZZm83RvJ+75ZgvsK90/uP1M3cxaAhIA+m2fgAbFIU2nq
47BrjNzWK2o6z8/PK43mxna1fW+2e7BYrH9+jjFd7DO5/wK9mN2ZA+k11/fcEhtTM9Opi9y1zcbm
N0sgwjsIP1ybF3ZmTiQKoFsfuh4OwKbVQWKFB9rE0pFukA9C7WhNX1J6POpLwur3I58LuzOXwkGZ
0xUGjO/1vDsrZrMbj/vTtH3o4uvonveaYD6Q8Zr0quc9eW3TFoLbxZJTrVEOzcC3jPQI8xrY4hmB
FoLNPxv98fU27ZH5QQe5KNgdeeRGofB8fU97bJGXZSJIjihnoHkPSL8E45mimbkFKDAAJYj6G7jv
ZttDSj03U9hpTCTnSEnoJ/d36Q67G+5cGpntjbbxYwbCzhL604n+UX1Ge5aeN8nP7gzlKQGpHn3Y
WnTJsdx9klyanW0NUcxkNx8ns7ta94Op8b9C17Pr1KTSVyCDMmq6xqb883jR7mZJLu3O7h8xa0am
G5LJaSoY7y9Z0t+np61xosvZwXub8tLYLFxlM7WuyySXnLGharFP3PX46ccrTV9ipLh70v6xdBO0
1pXUutAJwXSegYUW3qLtuj39LLdn3k3TXRqaRadtEkl+MxmKUAnSW91EPt1Ek+ETuhh4U1rmMpp+
8P8+BMDxXR+zUFRrsZkWLCJmPKG86c+fZRaKxQmcXT7QJmvjCg9WmCn1s7pSUO5WAOPKN/6zFxJd
XwpYf5s+Hw1sdgeNEKeEQi8sIld/3klIVZ8Ziy3IqOnyN9Wt11xPyLDGP6sjOm1Pp7Ux0rc0Biib
gt5m6XvuXvWXKzvzNoJQ9O0g4HtQdTITA9q/z61hCd3is+DeikKuB7xNqAABYDBb0RJ8cE2fdDDE
pGSnnXmGVKaH+sDL0mG/F/hdWpotqtgyqhY2sDS+IHxmYqoQzWzhaQADhTudEtkEm2nBxdw79ZdW
Zwur8UOi9EUvOaFGhkhPVmyN1Nn4hHrPxIbFI/v7Z6neMv3mfDOBglMFMFmClPwc6dRCxa0uB0ly
zmcOdEsZAI+EI74paXpuFaXuEkNCJvZIGytxdevPsFoY9NIHzBYVuioIE3lRcoDHdD8hi8Q7rcX6
1Es+od4JfG2GToKhWAnBguW7F9jl0GeLHJY9w/Qxhp5WevGKCi37rtHttkHqGaEGUVZvlAUu0j+O
S8Jtdx+4l6ZnK42ErCfHPkzn37zRl47I2zKg7o0LHFyn8+/qu6ZR1t1EQIvH6ww9ZQuzfm+DKxOq
GIsOueg51J/VUgx89BUkokHqddi9Zs/e0Y/J6dS9+ahr/nls7w7hm4a32T/2ZgNOEvRzNArsbcIc
8bnPUVlviYtGwPwNcGbkvwdzu+6ItpWeIqB1/NWA1i9L+A862zRADnlR5KEyMUVh17eC17HRRN6n
ODH6lliR+MqxM6V1PdVWBqv7Oh7FkQC4s3TO7pztK7uz8CEpFd9Fd5uC53hHUXWQzgVaWp2vEWft
WbRF5zslhrEeP9b1zmLsH2WxV2zpC2YxRQFi+yHl8QWeJb2hDfkLPa3H17O4Pm+q9R/PHKyFRb+3
y6fOAAVyAaCWRs/O9VwPOXg1EsDEnC56ChxeR0Fn2CTmlMY5Vht/Jb0/3mW/XB0zZ3ZlcDbEIU4D
L24Z7DJguyGS4NNDrwcW2xrMKbE/1y/u/mVtEP/1t74E0AAgA7UeriBhThc+Zbr0Zp8CcXiQj8vo
zQRv6uxTKohr9FpXMY7qmVGfEFFx1K+SWZXBk4Q+JS5fd8J7NipE6n6SzIyaI/SeA60nAZuTnP8s
8p0UliSEC4zBBGpF4bYDu316aFXa9jYTN5RXnZLZ+6NR+CSG7OfCEO70AmDx/hnCb13kIvsx5Nmk
z1gyDvdS/Qi1zWs+SexG27mckR8Zu3Bp2ziP5+1emHhldBYmDqPMdWpSMA7D6iViJzP8w3CGtBkR
zpiUqAfK7VjnxALLclxCY957Vl8Zn91FsZ8ofqxhxGkDsPFLFLO69yQLzwPUpAsoGjHPfLqQ9r6D
7r6e5dktVAhqIfZqzjgST4vKdFXK8WCs/9tuvuTQEP4Wpd18u+RbkcgowicWIbd0GSzsVXHmnMeY
QecbjzkXeBry9O/zYSpN5kbPGGgj7ciLtbDI0zxeHQ6cCvQlqdAygcDeDbWZ2qgsA4lf1/FUau6y
ff4iGqGpKCRGvXBv0NYAoocmh4Ud/btjH9mdba4yV0PJ52G34uz6rdyA457YzxUVLCRSdGfHoqAW
m2RVmSsn1c2VtwoRPoe+/RIbmgzwZrqKqfD0eDZuE9C/s4FuG0wEyJnmblJis16WXd51ilctIGoV
kfYLxaevIoHy8QvDNkTOF2Kf250+szlzT2pbu6kvCgBaK9/CRjtKdH1aory6LSldG7nJaGbgDkXn
nesgSZZYuPQUct7keusb8lO0QrON+qS4hgRNJ9ACmbiBUeT7AY0EP/7rHT59CaD1ELuC3iL+4/om
0oqhjflUxnAFFwX/w9dhIpQOKz110WGz9vuFnXabfZ8ZnM0vW0iln7SS6/SlVdcAW7d/mp2yG41y
v08cuGwzQHaQtxbs3sZZ13bnotZpm6cuZtx1NtHP5hztM5IY0LGJPlzzLQomsBxQBtPrRXs6vsTH
l+PCXr57sv+ZaGV2wtQ4izmhUl0nkwhbkZoltcEckydENXDYj43d9o9Mg0W/KiRmNBn6SLMMVOM1
Ws2KPuNsxJV7DJ/SrWsMJDSAaaLiGjThwJn2BP3II/qB3pN2qs+jl+vl5/F33MY5s++YxZSQ9YF4
I8e4oBNYRQV0tQx+SyM90APzJzTqgvxsZOOxzdtG2pnN2Y5WfYaDkpHHODq0M3Sz35rxt2MGEXHs
Hek+RIF8yqbFb9bD29GyYkP5/Bz0zxOi3KXIdtrKc6cKMT7AiyEMgPfE7PbQvMKr3AGRDnpHXj0k
AUenPfjnZC/SaK2uul3HkXVsVHhKipa2rj/CdUnXBUf0pa62u17t8lNmmYhB6EvGbfApVWxJ9VvP
UknYdC8eRyAR2G0Z+/EicNPQZkPXQM2Jt8s0djQ6XLuVXO1qoVNxyhGnNHv4UaNf41iD6wEFoj+P
jd282CAwPd2WCrSyYXQeUCaskmSajE0m1XQAP126YVT0Qu0157Gd20TnryF0SELpHdrl897XOgib
slBCBCRET56bjzZCelU+SD+fvB4b7clCyl9ZJBO4zSJdm52DBttIyZDyhOJIjpQZ5lIMybYwZRNB
O319PMR7jmNSFMODDH/wCECu1y3qOy0LM9hqJ2zHsbVMwepO0Ycz+QsCME9OOONFfMsOqFcBVvOF
Y9NtGrqEL7539V99yCz4y9RCabIUH1LIRNyH2lp2DZ726rFRvmuaNCTvFnQNbrOH0zxfjH12XKN8
YPsxgsnXza7X8z+m+fGx22w2Vg42u+qQ4hTL9DD8daqCNCcjcbgpK1C843pOl5O0d08QymmiJECu
CZ1K1yvBcVmEAozEOLFnNDn4qzasd8hr6K2ZjbZSYyr3++Bd62nXrirNfLwPbmPvaS5whSBdCtAE
+o9n1nNN9JumgxNViLtL0aMUUC/UO5MHp++fDM1+ZIni/O6AYVZG0y8P+dLZ9KchE0VZo0BYhzu0
mFo2S5digJvyLn4eCpoYE+QJQTown9Pc9fqhafwTr+4BMqBJaAvRMWfOsgjy29RkaGLIoANwvddU
eFc3wkgxwUO+lviNFBqj5i5Em3fPG/rJFQGd5aAk+HU5Fy9JKOqVWQBMx2lkjn5t98VR7E59/1Yh
u5dTNaN88coPNRGqc8vr4agY7UjG17D7VBTaokdZ8TJdGEke/2U6GmgBHTOzk3eKoEPArgzqpXhx
ihzmjn3SK4N6nQi9kzmUxlNyF/perXcSTMWFFkJ8FhUEjHVKxoaIUFwUjLRcFR4d8ERLnmJvIaT4
DUjnHwBCBQkybFCzvFEiVOouqeJC8k9JihrekwoGfh1xXGp3n7Wod58jmKf16nXMd1zxXucgypDB
LK98ZRkFdCUsQl0yE7AUmGpNG2HKbYpGxnyOz8UJuoKcR1j5WdRIYLSDwUpGopjQv+FW7lZTqWb2
kS2/5SMd94HduJALJxwkUNe+bLroUP/jIhHh1DuXeqi1J0RgSBPo/mfn6aH75/ERveuuNEETVUCa
pl09i638qnEl1pX9ExNS/1CQ8MxTde3TWDfBCE9xgHQDeMSUPB1EPbYi3cif15H5qXxa0KXUa1Oz
Om8xvXPnkoR6MwsWk+nNBi6TmeNOeF9UvEHEGRt3XE6CkeZPjcISqfSsoti1uyChTEyyFzXTU8aS
3JeyJ+1zLdNGXDpdty4F3wI3BtlKDVn8eRg8oMqVjkMYnGp0Juf2wOnxJ1a4+CuF5hD1JI+c0qM8
pzPSeoqDOlKFLRlQUvACg49NxtYkmkYG1751zFJ0eOuMkGDGXzhLiFtQjb52sUkOoeisS4KTbzNn
38zcpyq02J8KT++9W5AcTdUZiZjv8W8SfYTsTgvRLMBa/L8GQWv4DhFbCO3Vk87uLF7O+l4u664M
TvHwpL3g+Ejb5IQyQzMcmSYAi49Z/pWRgR91Vl0VL0q7cO/eeZmBaAYVFm665kT2N/658IEBk4wl
5zPhqQDAoKXVSDOFZn8r9y0zmGHTFWAU2bakbPYIV5nyuc/MwjM6lWRf3iGSdi6DsM+swkP4XJdU
WkhC3Abx1183u5bK3q9GYfq6Gu26Pg0DXExwweNOy55dlrS1/vhc33kgK7gRUBEQIPI0Mbtc74ui
HJuhHv3kFPLbHHoYn6xrNKEODexs57omXEzgsKXFCcQ/ZSEdC+ItIRhuE5wQAYOaGYh5WFTAuHkY
6KZlyLZClJ6aVQq1myf3HRAveFe9e2vs+MR6C9fKnYN6ZW9+FmTof7kh7KXsj4brDsjJx7M6beLr
W2MakIjYHZGUDG2z60ntk5RTPC1NT2Cv9EiORPvX/6M7bYqKHlmZ7RXORVel7JXpqVXt5thvBLPe
aGskq73SynRxwzQLZ2faC3ODggYJVxRteHSzzpIKwHvUjCD42cktf2rf7OvXNts+nrk7T0dwiV7Y
mAZ9cTyzQNAat4CN3D7XPGHDjewwK3ZTDqhKPbZ1b5VEPK7grhUIr2uz+XO1xOPrts5OiCWawUC2
KwXveGVwr8xiJ+G9tbq0NTtmeVuEsTRW2Un57kr4HcJufH8bha9MfZDPVUOr1owz4/EA7+RZEXhO
0vLo/Met9MtEcTGZYVMIqRYo+cmH3N2IAEI5R6ndMmbeUl/YtpWeRAb7JPwU8UiQz64jx2ss5uhp
W0b6CLiQ8BwpPEsFHKsjUqjzELxOLUU518xrU9ljZaiV3QbItqwHRCZo0RsQJ4Y0a17cpVzp7e5D
jhKX13SsEE7P38N5KrR+0HXFyQ90SfrI0p3YLDxEbr0vTCCHgAyCzOPFPYWjF/MVp5XLuNpYnMD2
Tfr+pQTMIHhmO8ka7PQoPz9enjvPHhUEb1BZxFXIq8hcXJsDGk4YWLYqTkiGtg1RONrafrnym71s
V3r5zD1LaMzWogjx5h+5WDFLh23yQ9cHGh+A06whe4d4ZU57EYZJl3BBj/H2ANuBEs1D+h/I4Y60
O7ei2lNj5eLCjXPL6aVdG515EaXvWKA3YXTXO/zpy/wKX+JRjzccGGfWNRo7TIMqK5CcvEg2DVvr
8aTfW2Jtek3g3EN3bH7o86p1Ba6ri5M06rlLul5dRT1QxZqmp59BTaWKpY8t/jIx38yyzGOmQQDC
gTfwepljTajdohmg0aQLvZmhrpimHOF4Q/0pXhtQFRVEM1KGuqwepwYXmE1GOpGOz8DZkGAzyDRF
5e2zCJHD5QcdkVmMVqMSokE+LWM6erR66v+mOe0BGWnsHOy3AW3GXe9bZWLJX3xFW8YqciPH22SR
OetWewAPyYl0DgNTQNI230Rczwfq2ErlyRcIW8c0Lt/ChHqFWUYDFbqPIFux7qvmm9H7ID33oi52
L8JfFJkkCaT9NNXA4GYKqqElVojyTgXAdWm3gFHxOounKEphiqX1uq9sGk7PNBP/U0I++/Ei/Tbf
zRbpahSzXckVcQ5FT7k8oaU90HQFgCNlJ4CVa9xWP+MX0BIoAbmr9G8WE+99VO0wNDll5Q5UUa0q
pNG45tnVoA+yHtZWl6608SlmtyJjZLlZutR/loRD9qR8BM9CbgTCm9dBURKF5cHwDuJ37RpKtoVG
ovvWM5tyJchrWTsqeNT9LcJVmehM8Bppqyo6RJw5MpYbmbxEy32GN3e+H8LciNqCij4ZV2iU8PEr
/pqRSChTAea3VWGwpcm1dOie/K/G1wuNRyoHfz91wL760sJ03vZ2zjbFdB9eeNKgrgS5VMXyxK9D
e8ecD80qKUiMXNqK1UHe6RMZoS0Z/+Y0NvB6NdJVuQrMpfK/NC3bfFllNA0gugQRCvf7Grj4jqJl
fBCTqeVJOHQ/yne2L/a17ZscSCA8J9maKbRmDgMdzWjvEWUnrcI9SzZIz59i8kbBdglJIhYaZOg1
ZOlrBBSfJa14MziEC6/HOylIlbv80tnDaCgzIaoYpTyxSkXT6mdq15Zf0mdphVWNTH/J3m30c21v
ljMv8l4QSg8zwx1Ks0K9RiCobIMWRNV907Vdk9uLh9iKV82CB75TprmyPC9HCikrJ/AZ2BvH6NXb
tNLz+C7uOpVWFZGb93GwEXdkehitMwlbg395fNT5O7fe5UwLs6PeRbKL7Y+Z1iyeBh7tkXQGGujs
4SSQwERNThfsbJNS6d2l1Tozso1gT+CUx9/xf+xNGWSyaAYDMd9sBSRUQrskmb5jU3zKx4r2m1Qv
R5OX8frc4Liwk95jbOcpaX7Yt/ypL/QCiZZ9/YcNqfatWEmSEGldrLLWCCPiEqYiWkEZMBs15rRr
okPnMNyqG7curfVEb/ceT5qv8NjCiawj3VUWxnQnfMfaKgIwBUBTTFrL1+ee64ZYS5SgOg2d7vcI
Hn8mWXE1ja2G37JsQcOC2ZfKv341wypiKOQUIGCO3MK1VZVtEymQXOxl0XBj0rz2vU+UD3/jtS/y
EqPrnWrTZE1BmlrFo1n59X2XPkXkAclhwurkI7tT/fVr3pTrXZm9ARgk5tYYfkttQGphFUCxoKFp
zC9EFHeP7sUHzHJxod/4HZtF1UmM7BggUYTddh3ZarXpF7zEnbTf9VhnXkke09IXVIyVXe+YQ+iM
Jvt5AHWQTBOrnlrZkPGrp7Z9+taAyiex8VYjMU1pbXzmpDB/YtuCcgKuKuqZS6+qOy+Cq4WYHSB0
DApDIk4fF9lcbiWhSOT++fEpvSWMwk2mIL2IBwF6U25OqZzKSHvW3u+ODqv3QnJiyZIOSQT+VeUk
D5uiWTG5qYBJiAFiYlfUyNMadf/egxdxWLHB4fEH3cnYTB+k4E2Hz0HFZsr0XW4/1YuHVsbqK7jC
G3/fmx3iPkRNNTRAme0ICR+JpaoGEA9h3KeYSn/idboE4Ly3B/G0BCsjWDcRSc8ez0Ary3kh1diD
4OxvCtP1X8fs260AMHD7hXfKPVvoo1UUZZILFue5yyKPoq6T/foEPHb9jUCGQYYbyULUH5D5Xpje
yUPNIwZ1QqYCpKIgqJ29AX2lavtsLOqT0G1U7qz+MOAcVhSQ/5DIWwlSRVXPKKpozUcL6ZV770Hu
0vTsXHNynuRBmten8pv7igSBCoMuSjSrVZBHBbQijahnL7K06veVGNAUKIOs3KhLD+07JWAgwi6m
YHbos7TLIGpc1ScoC9tO+CLBzb0rqxcVyeKDovMLR+yuQ720NzvHrZh7OcvBnsuuITYY8bsCGrN5
iIrLse5staFcRFiOKq2lOFq74E3vRl4aJ0y4+98LZLbimjC6GVM39alJUFDJN7loiAV1+11eS0ap
hbTi0AZQEFd2Fvba9MvzvXZpebbgQ9rIXIUWo1NYdaRJERQrCU1Gw2NRCfwbVfpYf6bFdzK8VM2G
12xveEtq2r8//oxbBpipFIgIWYBPYVnhN2C68CgR5/dSrGACBgTBT2BBF3U+pcVuCIl2yj9+1P1R
Qg0nMDl6kuxkoxqh0ZDKkmx+6QhMI76ZEZTZRGSCJ9bK6XRefIofBY1QZHDpbfQx7NrCQJpRnTIj
QwcxzfGTyTaRaCs+Dc7cQe30LLceT8Zv9HfzBWAdRYJAxe2uzNaEn2TX+SqpTtw5M6SnDgnBmo+J
yBpssME7BRCnagW8cNWbwwbcIis3Rkk+/FvjtbUuS9TBgjMEd3e+R6WeKsEK8MG2Oz7+ynseETm9
//3I2QnN3YLXQgnTVGZkKGiA2zXZFDnKtB5F1PjY2G1r1bQ/UKBHcwqL7TrP+0pcAn3TqsQVSEGQ
JRN7RL8AHpr6cI6cwfYNpP4W6lV3T8aFydk+aJQ0AntVVZ3qCNlEPFx9d5+GeqgsPAbuFBCvxzY9
Fi42XNmEGbTHf8emgWok3zZoixN0ZO0N9EXYYC7dCiA6i40UlNKP5/XuIk6I3t+WdhBDXpuO07hV
8qatTuqaO3ReTMsRVsLmECsLF+h0Gd/s6QtLs/iYG7tci31YqlMQyXcpI5leVbw9Hs6dMs40lf+M
Z7ZmnhByrQgytRNSaifmS/4JCysFhkPYyilhM9vfVe5CMvFOBAiuepHjZE6TeOhyXE9h0wWeqLQS
6Klr3wjhG6P8XRIW9sjvg3Q2fVdWZi6hcXs1AElWderWAxWN5m8xcWHnemMVRq3HT95G+OqRlOMo
a7Y0wJ8C7ezWYO0efbD9PnpZQsjf2TrYNSD0naplKnrwrsetlRIytyFTneLuLVAgtd0eW7SlBqaA
N3TX9v/JNF+Ym+2fLvDjYmTc6lSkf5sM4irqVx4FC8fh7lqKaAiallOGzsr1mBCBh2MNad5To9HI
/UkEdFNES4Dge0Y4VcXNwnJI8M9lwnKub5ghDJuT5xqeCMXcGmTnS21ldzcMYD9o50L5hVfndwhT
yiKDSLE5lXps9zqni399cJCOaEst0SZpqHZAE1s9RDaejP4zWMZBb0iFA6AVhmjxekl+Hp/NO8gf
QPyR52eRakCVd54H0zpX1Yosa05cSopVceK+2Eb3DI1WZo0cl0KRlEbDsciCxkOXths0XimmSDct
GsN6UmzipYv+3g6+/KDZaivRqDWpmDYnhXsOZJrFG6ZbB1GgqyHxRI8AjoZ0hpmohBe69XjmVzLE
Nl7lYcE13rsAIGCkoS0OBRD55iHTc32ptm3ZnDYJCu3gDrPbw2gpz8NhQDc0kuuxkZB2q+drblcu
XON3/PKV7Wm3Xlw+rlCobcRiVXoU1UduV/fZwt19J57iIZk0Ad2gXqIoM588jGKVJ2PTnIQEQLN+
V+cbt7Hi6kl0zYUtNjmBSy+pTTgc9DCixgEUH/7lejBBy6lKI3rdyev0+gw4EyBZKwArUpA/7tDI
OWw9sNGotNMtFBYfG7/JO6H+IKJvA8gkoEhVZY5aHftMHPO4aJ0stM8jjlj95R5A9t1ts4XbYL5x
fy3JqBJClAU5IHH+WIkbN4tDvnGamPBdss47dueHUBLz62M42EDOLkzsfJP8t0EQNE6wGTTvzW4f
OWD5sC7VxmF45IPRN9iK1YJ/v2tiwo2j9A5MzhyUAynxOI20oHXiBJVe3kfzy7907r+DQPMh4EeS
hkL4bNZkzWfSJChbhxtlk9GeCiEinlcsjOOm7DCZAYQESzP1ObKacL0HG7nh2nEyU+ryqtyqK3Wt
rrtXde1ZnJ7qjKEYATRtCpuj2iqz831j+xZPOvi7hQ05v2imLwFaTmRFlMXA+j0bMDeq1YhgqXVQ
aAksvKhU0BGQhIFc0sZnLXbLZ3bzlW0qVD/+vWlVQ14GIhZIzOA7ZpPAxqFaalHvyKgkBMawy6AO
H+6b50h8kSpHbOyW38n8k5Qa4R5Mewv25y4HI4eUDuzyAi5xaBfNzGu5X4RZ0TtB4NOCAe5RPaEa
VYl2pSy8XIVpPa99zmRLQGMHcBzAh87WW+1EpvO8BrYUluBq1cKj2O5EFOsY9DTDn6P6pbSJHuIF
JyurRPRpW/9xK0MWSjKUb361jvLXrtrE6HUXNhG3ylLDDUleU5lbA4b7wtVrOTO4CGjHQly6e25d
5vXnz1ZKKt2OKRVMVa3YPHpgOYKKn/ccaT9xRDSBxBqNP/6T3cEBVCsCTIENOtuYgS+6ke+3vROp
el1ZlSE0m3zTrnnRyN8y7mUAT5Jmt9Feem+ADvxPrENlBo9rRCLaPHBFr3+tsGPdO035LPYNLdF/
PLgEx5m4gD0KHOFzK1VL5GFsJjS4jGbdK6f2C98xTez1vtHQC40rEV4C0aY426MyEDN4WPasw+YR
Q3NeTBBrDumCE5heH1dWgOAA0BqM/yz6RFCFvD4JjBcJucKorBOOpmgkfq4HfUV85vnxpN706uK0
XdmZ3bzYRm4UoETv9AftJStJte7tiqIc7LhblSGlR9p1st2+d/aw8dcBt+Dbbw78r3kFFy+AVFPK
9HqYrdJCWS+DeWnr9buyAsCWQzGRm+C4o/F4rDfFw9+xiohh4V0lEfjNa2NDI/d4i8AYlzsFZymF
VaVGIkCFKSRBpdB6zC0fEspVku/CpvkMiuoT6lc0HFbFkpO/u75ATcoythGe8bOjJIxRmnHTt/Ql
qIv7eDWGu5J5ioTFUd8EHZhigCMFmUeXHZz7bIpHqRBRNg04p/tBiCgOx9QRU6oyz8kzP9X3fbxh
ykH3mgMYFUTutfJA0pp1m/HfIhun6Uc3EgA0PBIW4BS4nv42juJmjGLOGZKN1jCg/28V4Nzr77B8
4rslPNZNZnIyh9lV0RgCrQH55irLhjTqXYUF2SA4Ucjr5jwxvR1sx25BT719a3QAvsmLj0ZK6/j6
eKvdW91L27M5T4SK1zwfpzfu9031Wm4KAP/rcfXYyg1G73eIqgRoGwK8qc50PaNNmARdraScs8PY
zsC9rvDWgcQdMTO6AuH/ahWBJdp2OBIZIwGj3Ukw8Pfn1Hk/kJ9FGqGbx+t/fxDiKDD7YKXnCKlW
ccO4kF3W0VvQKmfU+dh9nM+7iI60MbtVocf7crWxXl72+yMYt94ez8dN8WEyD38JZVJNhfzhTeds
B0ByH1Wco1RGdUp6eGa5pAJy8GFaQPJQIDyiyGM7vidKutaeFsxPqzr32QpQebgYQdh2w8OVDK2H
8LLkHAFpzRgQ79Iq/RiYpaPWfvRdgmblU89LRi1BsDDShc4pkkkN7fFnTJ7j5ivQCsXDxwkiwAHX
m0JBa1Lkiz3n8LKZxUbRobL9mb/ykdl2pwABzWNzv2X5uT3A8eHK0EaJit7Mk5WNpFZ5xHGOnO0j
Dkqoq7HXcCPvoRFfd+gCGCVLiPXeNTVXr/JT+CpC9U6OVr3sCAmRva0s0R4CROFosC2FRlxSfgHf
FdtZvxurlAyJkS+J/93UjaatggATiwWHhDc8fz1LQ1+D3aPE0UG84J/HTYDCmGhxYNl6+QEb4uM5
urMxFFQDgU2eFIBvSFSAfYtiBrq0jnAGOh081H8f//6dJb/6/dkSjLJXpEJQg0f9D1IgEvp17Xaj
SivrsZk7l/WlmXlMoqG8ErYDhvGBd4g+6M3C+V2Ypjm4JlEGrygY/D6nu7q2494ff/5NsQ5rfvX9
szWvpaFl5Ra/P3FEKvin24vr1iZ+QLMFW//F2XXtSI4r2S8SIE/pVSatsmxWtXkR2lTJizKU/fo9
rF3szWQKKfTFzGCAaUyG6ILBiBPnLFwAV6aEx4WtDRWpbJgKT78T3zilz/fHsjZVPEi9yP5USWho
E/999TPeoF6/2muzZoD/+YWBZMq6zuBbKnPQk+bMgYWWI68L0Hv/ybkH1pnhVjbxF23rhcU5jMsB
+DUdEkQtlN5s51Fx8AoDQOQP8HT+tBkfdp9rQKqF4OhqnfiWvzCKNkWtKQoMEwIWpiv92lkvf++v
1NKlBB+DFBNShHg1ie/MTDLbbOQCWif5VL4qLj30TveUQkjuOKxUvhYO6JUpYVekSTISvZwg5/Yj
OxJfTxz1uEa2umZD2Bh2j4xFrMGGXLut68QP3dqE8QtKuFAsvLDwKED3C97lwtmJcyIzKVf41gOq
zgVwYAua2slZs3PzguZtZBd2hNmCGoSqS7hGzxFK1/qvfbTXttkTYLQPa0wP/JfujUiYMymrwqZM
MCIw8ocrz9HF9bgYhRAD4plk0CzFbxetA3zsEKzmhNbmSTgjOjWaquWaSmdou74APq5vNPQWlC9r
h3HBA1wtCD+sF4fRBLS9mWMYOkYvm9+Zq/mDtxIcLZz3KxP8Ey5MRAY6FlIJ/P7m4RQdQ6/3h728
ck0u+P5LGyLIKgVDqpmCDvGcvHTb/N321qQ5Fw0gxAbdEGJsIoa5JI3UEOAqhBOO4kUAP9/3WGs/
LzyToVtUUb3Az7ef6RPdzhPk0e9bWIq+gD/7zwiEm9gKFZWFcAC8aZ862FUvo/NxsLevu3xlwdcG
IzgTMtGyH5HtPHvGtBk6l55XhrJ4OiAyi+ojekJuEjV5VsR9p4DTHjyu1Emcj9ZTV7XdFm5jngD/
fyPCkrByqvt8gJHYq3z7n1OJ3BFe/LqwGjKpjXrq8OsUL2XV3YByx4BQ1VoUfFPkR/x1ZUdYiyhN
+qwtwfHuQRn4+b3cGxtlpwyrhMiLfuRiPIJjH2ZtgNPCeHjsUkAV/lxtvZVlX3S7FzYEl471kGmS
Yizv70jNA/2BeAV63ixy1OD5+XkNrnqD7xPnju/zC8dlmwkLR9zu52S3P5EX9+0VOknH7w9e8PZ5
f2iLLvJiZIK7p3PVDElmI7R8zjf6PpjB47Y2nLXZEzy9Hmc0tRhGk+5bJwkOn8/3x7AU6l9tNcHP
T2hNhpQulud0jB7K/fn8wsD54KyYWd5oNgjQQA+pAot/vShzZpUNMwyuTlqiQ/IDzTFvdI1pb8mI
YiBzhksezHIiwq4H00hq0Rjkuq61nXwFLyMwATjNShyx5CgvzYiHpkKX2dRBFcHaJju81bfRCvh4
aV9dGhBOTNhGRGIzDAAJ81m/qd//pIdp7VgueeNLI8IxCenAplGGETmHJmPraM90bz4qh8hrd/S/
uOcvbQkHJa3Bd2SOsKVulSDc0f1aOL+8JKgDEtTDgL4QvD64j8DsPELjY7bRS+ro+3RGTLRyUpa2
F8gvDGQQkcGxv1r0LhwLM/s0a0JNwwvou+Y138ojsjFu5SInCi92hDTq+39jETkXC/hzJOHFnP8s
RxOjkFY4Jw49OdGBjtvx0D+4O6APnw3vr7Tp3PFxbbVudDC4BwVbz/+bFbbGRMM0lFJLgx6FZ8hO
+lqi/Q0Md97nMzjePj/RfYi/2p0FfKoBXrO16PYrGyu+Ai4/QNgvMnRRe0LxAZjpeYMr8P2dedmJ
+M7T08uL8vD6Gfux/7n7e3++VX5939jlMBW06/LOE+Fkl304FHKV8usQltFfWbyZ4M2tQM98eHB9
BcsdnlPU7IAjdlZHvfSa+wKq/J914dgbvZqkTIX193dYP26UzA335j7a/jigVe4VvLeJV27XQG6L
scalWWG1oWyhMLOF2RDUYNbf8gDRUq7icn9uFw/PxdQKSzomlS5HDazIpvfImUhHB89IJV4JYhdz
CJejEe5L0rJOynvYaQ/gRaTOaXjpTkbuAV/1/HfFh+pLl/OlMeFWy1jGJCOHMf3EE2VD7mi78Ml+
+Q2WsZ+Dn34LPYTrvOt7xIj7Y2E+UYXzMFduUkHIiTnSU/kBGtDIe/08vP16Q6lh5eI1eKh4s6dR
g0UpGAUewxRcIwsH08is4X9DvO/f8z1Bkoo41pZzgo47vhTn/V5/mhTA0GU3K3znz58MhOWQAm52
lc8AuWy91Lew/Q+7v588oRVtSvez2n5+/l31ecvOB8l/wBoMoDpEII6mRjmdCiSBWl99roIRgjhn
uo038bdmv2m3rRPtwz/lVnMPySM4Fj3qoW17f3+z3mCxvzzgxUcIuygdC5rNOT5Ce8wDDQ2t+Wtx
yt7sUw1r0SY+1k9r9Irct9ysE4AKqDyi4w1PpOsIqR5Io1X1jJRu1VcuJ4dyEUhVK8dwMdzTFE1G
DAZJKlACXpupBouika+GetR3NMDu5/2gA6LhAWDlr+y8xUD80pTgWNRB0syCUP0MmNq8N76V+9hV
6q3985OkAGKqDqh2Pq1N5Jkr9EdL8dOlYcHX9BZIWbW50s9NkPg4fa6JpoE1h3YLhoNWFC4pFQA1
WwYeSnijNW2aAH9E5nPV1o4xfUvZ65Rua93YfhtzwJOVxtHLtZLVwtDQMoQqOEB4+LcI3y1HfUp7
1svno2347Tb8A+og+rjG0r1wE11ZEfxarrOqV/FuO6fGZ/RL6tweSi/zJh//Tn8ZKCtIvFplur16
cdp5PwqYiw1DJcKJy4o+Jxqeo+cKkiNhrm3s+b2NUW9Hy11UulXfvAJw3epuaLzF6mblvN8O+Nq6
MOCK1d1Y98pwlntvRgdEzbRNSBOn0vcV012T7JpMPYKWacXu7QUCu5YBOjMNjIyyLgQcQz511mRR
QJOmTd4fJNI6M52B3Kx8PXuIp8/G3qQRKMTGo2FAt8MmL4Dzbhl1w/4v61bus4VQAJ8DIkDeVQws
69ddchHh6lGkksxuxjP50+rPc/Nczzsq/ew/zR7UC6+4Q7vdGkXkgpu4NirMQaIj7lV0wLMkmfmW
0vpN5/RjUBMIVKa7afouMVAF7S06/KbelD4OCqgJpcSZy1+TfmLl28qa8Avx2hFff4/gIeW6HxLs
/vE8195UHkmGi5H6ZomGz+dIeZocNaXeKlbqK7a8NQuiGlAoIMUktl/O+UBrpR/Gs3xQI5foL6Qd
t5FqbNvqZ2r90MimNouHNAcv/6uNnsSRnqp2n817rT9puVvUT6MyOCw+a9PW1B+tpF4Jrfi4732g
sE59jLa2VgYKMB2075Utxduki49Sqc4rp/GmGRjoWGzD/0yFsAIkm2IJlJ7jOWres/CVgPMZWVD0
4mfVRjLPBA2Ek6cB/IQpKA5N7arhSWpfUuW5yV8VdSNHP1b2xJJ3IoDyoWkCxXA0rV3fmkYyV5YW
KePZzhNr9MuiytxIz/Rf9mTNm9KoPxjw4Y+NUYe+rIxHKQVSEmXsX0NuFStJSD7P4joQnffMYZsA
5Cd4ytSWxjJt5/GcZyVW2yj1vQV9nRVfcHvRGPqlFcEjojEsT7QcIza+p8O2D4+D4sgawK2/pOH7
yuwu7awLW2IZwEwbrZBa2MqkQCp+WMXHHP40f6plkGhuhIbrONulD3R8VacHYK2MlaEuvBkwViSM
EBZBwQQdmterGydWrc2lMZ49UFEps1f0vmM3jrFPT5OjW5v3++NdeGZe2xNOUmmWJMERGM/6Nmev
oEjq4eY2iKfLLWD822E3/cY/uwQiNRPUcfKtt1ZmW4CiXH+CsKF7zIfZGup4tuQfufXI5NpB+t+n
6Q6CDEN6JBCGHJTkscuY19AfJvs1QaZoLvfIj4DCFlJNH7T2zWKjj0dWoRl/fpnLbdYaD5YU7lpr
cCvpqWX1ngHhO+iDO60UcBf2Jy5NpGEAUER15Kt//+Kqarqi1iepHoAgknwjL5zRKDfhk16H2y7J
Hkipr+zShU16ZZB/0IVBC1WaNDW74ZxOysOotPu6gHxTtxa78nN1cbrRyARlDN4zBapIiFl+LdyF
GT1u47ahDQvyfGPUu59TtsV8otNN95N/rPh82UJHMlBxQBmiaUDYBAakZMcpZF2QyZKTK7Zrl7aL
JY2mlatDcFncEKIbAL5AMczzs8IBC8cWbWeK2gWs698jayo2ti1pK0bshakDq7UJY5g5TixwvUId
JwyJunYOGoNKvWtqU46+orLXf+dhXjHPSKVSexgh45kfU3SnvdhabNnbrDdzcqIhRaOa1WjW7Og2
xBsRa47mX41VRuWHBkl+WkaqnGkoKyASG20GVo620x+0Ycg6r5aU+qVoSvSvs4ra73SMtU860fqP
wdT5Ea0C2bnM1OY5Z5Pk51EI/SKdaNVrr4695nQazalXzd3wkk5d8YiuQ3C2psSWOr/XhvqPWtLs
dzGFyTkN47x0jLKiz2E267lbzYZ50iq5jv2pB42IWzdJ/D3OVBzpsAdOBEQZw7RR57a3t0C95qBK
7mmWnHVaxtTRcns6NXoj6Zs4UaUDUHfabzNMZbCSU6bJYFxO8ue+kObyoUwkyEzN8hQxP0bJABwk
xSCdIznJvs+kpz8H0pJ9KtfTd0Q5We70VQGKZm2SgC9MMMTCawvag5oXzT2Jn0OO7zWq1V5G9zna
Wr3CUOrUZaxE5J3HrC2culPNN3C1jp3flikFhB29sb/ihBrZrhsnNASFHVi2m0qCmlvfmUnrRUZD
Gj+rUzt0QJg2/EjKiM77DpNnOkY/QNppGqNiDZ6tCw6J73E0snNpXejRg1+VhxAXBzdR07hVh3EI
wIVejq4y9bRFIcUc4o0820PuhYgJXrqGggCwyO3klVFGEr8tNIhe9x3FWii13UOeZ1KKX2GVAxpI
MvDFqtBAAvBaAX8rZsXQTU+tTKv3cxBqZ25lJgVwrBlhJysjyAsnEy46N9QIZypDrHkCcWXhN9Vc
/+nCuak9W5nZh1RFZeaVvZVEYIgLDcOXGqac87hrt2Y7dB8NVTppp3R50W1A1tGMW2Y3HcKuPB9L
B0ht8jK2gyx70mREEEoY54nip9porhwQYhIQZzSNNa287PkRFrwjGghRQeI9cKCPFBxJOvVVXJrT
EAxm5bJha2rxpq8/pHytqUCMCfhyguoISXcFNKm6JqahLAnF8E6OxsBKI+VllszRse3W3IAETkb8
VwN2340sderSQiIN/GdeFxJpQ8lUo23ZBpexXqdrTT8LfhScIVw1CZEfHmhCUDZqY2YyvRgDDRUo
VyOQ6sxN8/N+eCK8STFyZJ8wvWj1Rpsh2PiuN/LYdS3tEn0OTGJsIHnsxoQdutZEhnP6gBT3itte
Msf7p3BFmDZRxV6VeTZ7nc6RHFD0ADx2oQ5prAo7uGim/okWM3G1ZJT9+2O83Ue4iHgpEtkGNBmK
V0VutWRoR2kOkiq1faPrih1u3e6AkJ16FI1vKw99IXj4mlMQ25tgIAPA4UaAsm9HikWN5SBOE+JG
kV6d7F7qgbTopZXkza0f4ncsGEbgqNERJwvBJRmQhG/UVA5kI5z2hln+Upk1bMcEFCt6OM8Ppakw
N1ekenN/TheODJc7QNc37nleIeNJlgsPKEvQI6SqNgfjWLt2rfqy1e+Gzn4G+4M76eC1Hc89A8Jd
2ycU/SvJDIm9KlwDfIrVIz7ZnGIb1WQge1DLEb4D78rW7lmpBJDhkN2eIshyyGD2kMUpQXUChVCI
bzSmC38JIYg5QbY17dEEnXQZ/pcxcoqh/6gTorudwspj0cnSSZbn+Y0NLYgW4qLxUHDM92Uz2ruy
jqtXgE6YM5VTuCmLtH6wIspe70/u7cnHmDjVm2YjtEGbsTC3VaJWrdrJgTZOD5Vaf2OVpv/7JjWx
d2xMG1IQKKZe26impIHE1DwGc8TYSYVynIf9nPwmamfv7g/n9jwA3Yl8nwKMNzKnX+3iF1ul0PqE
xlqlBjSrdcc22LRri7lw9ZGNK+dhyRRy3UiYgycPN4Y4c6VJ0xEhRICEqTm4bbhFe8H90dwGnpgy
XjFF5z/vqBDcMtHtmOcztKCRk/qoshZt2b1hvpTobjkiLACGvzNBejuakWvPU7+KO+SxxfW1yD8A
LbD8bzCWCQnvxs4bQ0NlOlDGjZENkxPa0HXJfku67tmT34K8Sp/B8yQPmz6ibjnt70+AmDjEkcMH
QI4BhQsUMGwi3BlWYWl2YfIZ0AuvGyMf0tVuLtcHos/vivxWK/W+JFqQStajPLROn7QrHn1hmRF/
IUUD+wQOQHB7dQf7U6/A7dGif2sUnR5Skls6KG1CZOLvj3dhwXl0gJZYfly0r5TmxfYdNJKyVGdy
UMhaQxGoz1D363V9Q7J2eB+kJPRbtc82JUENWZuRPrxv//b6Qvu9piGO4NJY6CS5PqlWPEohdpMM
bnHFPhpT0vvY5S0CWzP/WZbSP3bj8+VVv4i7FMAQLLC0XNsLFUmea9uQg6RMzR1RyvIQhVa+sSK1
f8qzsHiQwgE5R0rqtSISH4qwtVHKAemAjmIL5wa+Nq3moTVYPYaaq7EbUvt5Sqd3yil9uwHdiPZz
TONzm4JDQl/Lzt/epFhalFjwqOQXmniTgvQmHi2w/AW1XPKgADn3HzQNdDNz0LLgJu32/qqKFSU+
zVcG+R6/2FZaEqJvqINBux4cqf6RWdmm1YpH6KU6IGA8JHFyKGtIZwxEWbG9cHzAOIXcF8aJ0EHm
HubCNJoNtdiUajUwC6vw1CxSUAnuC+xqI1sxdXuV6TyzCJYFDqVB7uHa1ISGdbTHlGqwgcTRSjAp
po75FF7+uHiHJRU6V/HuV4ORUjzFnXLsDlZpnuYw/ysn7QND+7GU1fuqTl6GOfbV38PQf0vtFmxw
kh9m6PeT0UqRfqo1KKMH8+n+Ei8cXGTWoLEEJQSkRDTBS1mTSap0ZGpgaOiRN6mb1D/TcnAzUJrd
t8RdvnBuriwJe6mboyIsB1gisV9JoPQC1CDOj2/3rayNRzidAHaaEP8c1CDLek/uT8xkm9DYV/aa
dtyiIdQF4OFRdoWYxPWmMavabsewUYOytR+G5mfKqo01GOh//re84tcGwgUKBR+wFyG/KIQLrNbH
tJssNeiKD8P4KGxUf8beS2Jf0wZ/ZitEAUuHAe9LPOgA0UADh+BZ7ZCAWEuPtMBIWbmLSPGGYGKN
jX/heoauFgYF7hHQD0IE8Hr2FHTWKFGeKYHWhpE7WN2wb3Mlmp3GVDuHJsbsm9BI2zUWV1SCjrk/
IRYFWbTN3myd9CtzfDto1K65OwcoBZenGMyyWNL7uMnkoG3V2enbud2i2px59/fmrUuDDjlUVPDE
g+4DWFSvB51lBFfoOCpB0af72QxPjHX7yFwJL28vCUSx8JcalFqQmhCprthUSJkcz0qQqaAwhLZ5
XRlI6M1HCA/+AoHgs7bGFnx7FFAfhzYm9CygpgInej2uQrcHu0ehKtDLcn5WoLXgZWVoHiyzmwNp
MNfIvBZWCzAcDdEdwA4YpXD0ZFwIGkNiNNAzsKo0EDp5nHJUa1Yc1q0ZYDcRRQNtDnADVux6WLnU
ZH3cjnoQ6wUghSMSLrQrrJUL4nZTwAqnt4UL4exCwkmYSVGGI9P0wBrDOsDLDhRdiCmf67Zdw4ve
emBsMFhDGs5ER5sYNLWFMidpnhqBVLF0a1QFLhS5lHdFrmpboDim91jq1i7XpfHx5llcg0iFg7fu
ehbRxR8WJWVGkDQ6GpjjLk0hOI00sO7oLY2M/2LRkNVADztvQMPb49ocLaeumofaCOaiRl2on7tN
17I1bqalQXG9IrwU8ZwHLvXail1l/VyjxScgUYlK06OdgWgoVVf8xdJ64XENjhtsclUVOS8KHUS0
KivMILESaHn0er43c23YWSGNdzZDxh48YpH/r04K4CFEBJAvRoiJZvzroVHdHHu7040gM6ves+IY
QI9sqJxJsdmKqYXwktsC6ytGx5l8hMXSJiNr9NA2gtoi+ZYWk3QEIZW5M5WmCzrSRPsS+d/dJJma
qw9qeizGSVmFTfETdh2YQNBXBmOfjjwjSAKFE5iMfST3YWkGtlwiaB8PTI98vfxh5iCwVByqgOjc
RHnB0YpXshrTL2wlztEG7jJwiSAtwP/8Is6tGluOwlk2gjgj6KNv49HTY4gDIjSuVuZ70RSewijo
gecZT4hrU9EoEanrLDOwTPBbHA2tHYendEpyFbxJ/aj9GywAgQtUlZCvRgUbGr9EhKMVeR7XOvRA
AolCEL3JSftRjaG8ErzfDopbwb1toKCHaEII+NrZlOBdZTNQG6v5pfa2tsk11KScJGvX4Ei3N8L/
6kSpoDCCCxX1BigBtjaXQNNqs3gA5a/WDtBBhSy0vnIpLBoCuwwqriDUAxHK9UoptWWUbY+VwjVa
vuchKXayJFcrZIwigRBfIc4ljP33BbCyBCRum6IoQ80kDIzIpt/tqrAdcP5Lj83Q9IduMORjNM7K
oRylyU8h/7DJUrnYtkXRvdRKvtfTNHflLIS6eYoqtyX1+k8ZCORvaTVVjyQeTK9vWPaXoP634uYX
Vh1itujMxlKAf1CUJSVDg5d50oYBKaLQpRGynWZhvBr5alfK7XMfh/NL1hOIZTz7hXi4IyPKpIYa
BgzXF+Sb5Dj+buKuBjNwKSV/amrWZ6gY1xB5MvsYgq/ZQN/7zFDWhixCgPlqIXREoIodgbq1WGuh
uQoayzS2gtBKU69K5fHcSLHNPCvKNnVKwl2vgP4sKxBwNSAY89kUPiSF3TwO8ZCd8sx615tUO+Zw
/CuvyIXlQPiCSjfa5LFhReFDWel6m3WRFVidOZ3NCKVDWkTV84xcyMrRuL0U8diC2CpEtAE1Qh/t
9dFgHU9ClVV2GuzCNYs/Gtr2mg7t5pAy/VftOUy5jeZ/MIURvJChC8A/5sI5T1rUdgYlxYlaDyYA
OMoMOrmVB9ft3PGKAJJ3SHLDT4m5WgwFxa8MqgIA/IA/ZVT+6iAzdM0IKaX7V/tNnI6OfJQP0Y2E
cwMqE8FVapldanFE81OIy/QxzxKeGY2Jm4dGesDR6Tf37fHr++pi5WgRA6pvmEFES0QI/WKZFLSr
GT2Vhay/TsiCeL3egZAiHoCnYgYgJGz2lFizX1R5LFescx8pWkfgjjQw/AOKB8JouzpkWsN6euqz
SD+lJTjJKnUct23MPjIpTh5pLDdubGfK6/1h3+xQDFtHoMvBecjwE8FjaF2hRXNh0xMAvPbsaFoE
MT0pDCPICYD4Z9wUM2s+0mqc/vUUwjAcFK5dvMJQlhEMJ9Cm6Uslrk7dXAIMgojSx3ZKHCsf2Mqt
exu6cVsgUwZSGB4Y2KDrk5EaJbgVNZCtGfUQemVT2QEbEaYpVFGe5liOPy30vBxCNgIgSqJEfVLs
sdzdn2kRqYuYAl/BRVFQ4+OCl8L5HKwoBtygqk6z0pivugRsiWyMHGFAILqtQgwvHaZyI4Nr97Uw
OmNwEvD9PU+U5c5sZ+YB3TJkw0L7txrN5Wa2wVRiNpDky1j16/633hzzr09FQQB1EY5lE2LdKukN
u0qa6pSFqe7n0IYvEWVvq9LSft+3dBM8wBL8MIqNgO6iJM5vtAunhapMppgSoKizrSRebfagmZbH
wr1vhR+f6+OF2A54f9CjoOsDpbNrK4nVhnVi1niEGyHLvLovVSRnG7N4Zq2cDq5ZMmPc37d5O4cg
YQElHA9gecJB8P14i085TrUZ1Pocza9lnUHvqQQIqH6sRgpJvX81p6NqK2Nn4Tzfsu8ZnTbMrMut
IBs6oKEIiqrWCeTssuEkchy1/wym4BgxnCgulIlbTMxCVXrT1tJkkSBSM0gQhrKV9psSHLrRSmR+
O4/gzeJEZyBV4rB64fBiy8xNViZWMAKH56LjKU4c4Lmy1yGMjTV+99vteG1MuAWQW4uNEuxqQQf4
jYMXFaiGx9T6Z2+PpxuQdsAyARwDfP71drRaGs9FL5EgqXt1q80NFNaxi3on0dGzMQwQWDENhjby
RjOzFQzQrcNHGIpcFAozHOjw1UB2ceDaMJ2awYjtYLZGrwIyORkTFO/b89wr21o639+VC/MJVDAY
CqF7gD55MYsYsYkOKSLEoKvziTiTIeeSyywzs1fChZtdAgI6vHHAZgykJE8ZXU+pbtUK3iAVDWQz
2yUE97XaKZJvq2tlrTVDwk1t1pYWlgaFDqbZQ4Hmkw7PpEpW7oqbacNo8EKUDdC+Imv/1YZ2sUhh
OLVxEo4UqB6WblJKz6XcFSu510UjX2gopLTBLcD//MJIE0u5FFpQ9Oz6BGhDI+qSBzkqy3LF+S7a
AY001ga9earIC2rYOVJGtkWDMUrC/VBAEQtl3zXybnFf41bHnkYYA8wVWoHEElzMCoszBBpHc3Ir
9P52XeqEqd+QaTtG/+jaYQsoOgK4ApdOQHvN9cwN5kSMCrC/Yy4/WWx0a48w5t0/OSLnP8AIMGLy
epyNBAhQHtdGpnzif2ybx0iLck+O08jXqB36s07K9x7vokM92dF3hgfrYQaObhtpc+JaWqt/kzsz
ejbHJt+WgwWF2hSwLGMkkjsW+h9KbQ0alqkemStRgxjE8i9G9xNe6F/SGOI7F4+8MLXmEl/8Tip/
Y2wVvz/1P+7Pi9jhyucFmW7EJgTJewRTwrxU2jw1VpFbRwDwCjfUS4o+aFtyUZJptqjajV45NdA8
GWvLSy2A2c0WrUASM8sIecEuPFDVqv2Q0PiBtG14IlJCz0ym7MXux34Hy/J+nuMw9Zo2kj3GFLtz
zKkzWl8nQGI7sQLo7Yr7EgMUDApMogTwL+AykTwVvApg0MU8zqZ11PMJr8OtorZ7qfuZIclxf/rW
DAlBaCVPwF60xDr28xHwA2gfa06RPGb9+39hB3cp0oRIbaPweL17Z7VkLNFhhxiTI82mb5fJz0qv
/XEmm/umFk4+3oj/MSW4/snsqFzElnVkdvcUFuY7qTdsOjFDdlR1WHGaa8aEhZII6ApVMHoeMwwr
8k5S87Jja6w1S4tk41YE6QeeC8hVXU+emneJ1gOeDcb3uXQHrSj3LW2snTV1DzqZlJW1Eh0033yA
aBDwVvDOZlGQQO61OFQozA2NPTqZWXbo5EnKlZ13e3BRgOAIb4WgPxUUM8KWyJD4Sm1Sx8GgJhX0
wIwohH5VzPpvbQSCZkhoD+qvdmi5Q53yeHTHFm1srjyqbHIzanfnzpLL2Gsi0Ok7SK5rkeZMNNM1
R4um+XelxvQ8UDVV/RndV7Jr1vMc+gVV8urY6YX2wdQqKSRPndA/vgGrEnS772/FGw9oKiiOofUe
folDOIXTVWj6OBupIR0BuK/feuKYO0gCSink2FZm8+ZNi6gAsS6UC3i7BkHi4nqPVK2ZlpbVRQF4
Zdmmfqid8jfvRC8eq7Wb6GZ/AHWL5loVSTM8w29w08rUJSFRxiiwU4BneusZ+Pud3kD3WC4lhyk/
+xpyS1qKGlnxbcZ/SnHm9a73J2kNZHlz/K4/hQijLpC4UWgyRAGTDgUEhtWu3uagoh6gvyeV2/ur
uWwM7YoG0NxQxxCMDYxORsymKEjyb4km+f302cfnHDJA/fj9vikxqsRqEpmXsAhWk/fgXK+mxDIN
uPE5CpS09tTwMKIrYYpXiJFu3Araw5H/wB2DlzAPLq+N2AbtVZmSJGgK69SF76GSbYcYbN7dyhvj
BkeE4cASxoI+eDgwS/CSvW2HYQzNqkBXpKNB6OBreHGwWqOvQ40O22yko58rRrQxIyV7GmOr3Uyx
hd652Oq3aJ9Rn+UB+HKqIMiu9ah9ChHgP3al9kJ7dHEDSTysyj4sTI+NCj0K2zzkRkh8PT16iE6P
ZEjSIEajjL5XomA09qj8Fk/2Qck841f7Nwy9TfhcfuCb768//+3LBAUMwjbe0nDCWBwxr2qWYdwq
KFEAN4Psm9vSYH4G14mdbscBylb3jd0AWq6t3fCHTwmw5rUGa3X6N47qfVJNnjrrW7iZDbHRNzQd
eyhvlN+K/Dkn88pYF82jTMxbRjFsZGauJ7pGs04zyUYaKEXv6DUFeixEIdPoHTQWObU84m4wngzj
R9R861rdi1NA6e5PwcLRti8/QTgKVMkyIzNMzPf0K0rfycScUPJ6Jrvav0Ki+GRjSYHNQMWPP/iv
RxuPRAfRHUYbTruh/hxDMA33Pws0JarRm5F1K1fQ7S4GhRdmltcCED58ke5cvOqGUmN5o3ZxoCRB
b5luY4H2COBto/h9fwoXbiBYUvEQAvwKmHrxgWKFSaSmCKODfmOAzbE+5U7txiY0B9uVDXvrHZE/
4+IkALfgbhXzt4NUyRbVtRi5LZW3RkCi6K1YMyJyuyDNCSvwwjwrg3SdWJxNlXZGLTFKgsEfg/Bg
ui+m7kee5DVeunKzLC3SpSm+PS8WKc1L1vU5TNX0Q5Lc6Lm0j6xZeY7ddJTwAQH5C043FYGXJlaf
zHRqE1q2SaBu6xftu+yjd85pyOa5/p2PnDvp7f6OWFqmS3tC2JrVk6GmHexRpXXzystjFKGmtUTn
rau8HpVwnjJjaiEqCSvJ7Cf+BmgnxW+e7Y9V4aPbsAdAeLw14ZEJUrliFC6RSCOhaSRoGvlGtOJJ
juiWkvjFarJNNdtuUrZuo3+3IxB7WKx5nCfps0bbqNStZIMWHCaeUXgd4n0NgAKGf71dasTSFSmK
NCCPyqP5bv01vT/Uk3dQ1MVf9xdxaWte2uKLfLE153GqbA68CtryUKnoPCK/m7pzhnGNsG1pt+A8
I0LAqwMvXh5LXxjKkzquc2tIA1NK3RIak50Bmq90Jea5KUTzQ4CeBqT+QfnAnx/XZjgwICrbOQ1Q
en5On8wDcJsFJGmgzxFAQNujGYQfdt2Kx1qaRS4zBNw/CgBIfl5bjXUqxbOup0Ekdw7kvxx0JztI
1PT6Sqi16LU48o/LkICQSgxSCR7zCrZpEnw3NmAdmP+HtOvsjRxXtr9IgHL4SqUOareDPA5fBIex
cs769e/Ic99sN1u3Be+dxewuYMAlkkWyWHXqnH1/i7ZGs94K5lo8vOiHp7aoW7OYooFLGNjqwUKr
kdeaPCFKAENoo/crF/TS5js1RQXEdQUWQ+SJQ6c2JfNf/XJAqFBbBhYHt9f56rBcxwe+h2aEOmpA
KZf2ZA7MjJ9vJOBm/xqhRoDXISdPQ4VwEtL0ctEcCyEnsXbnV2tM+YtzhXy+ouGZhvQb5Ww82H80
LW4jJ1JSUD4x0ZFlQI53fTiL1z1gWAgqoGKHhD5lZSjzoqoS7NeR7wa7Cjhck9okGRVAvChUqB8j
I7ConkqJ2WSDZnq9tqageRm1IUYG2A/MDtjKeMOcr5vIe4OMSiLOwVAKDEZT9xWaxs2AFb7GupCM
QcTb4vqwl04pDacHWnlBaglMzblJbxKrwYvnjRxpNjI20waP31iPQDG9MsELRwaiGwAegOxD0zRd
EJcLti37zI8dTvrKMX8ICYS40ueO1x8P6cwQtZB+0LaFGDGRI/GJCRz5zuslB/wV5nUzC/f0/NZE
nwoof+ZexfOZ89FT36VhHDthr5Vm4WV+T8ZJe5cjqLyiLAk9etCzkyZTe9/gi34VDLWwdGcfQC3d
xIQVHjd57NQc+8wzrN2y0jEZmY3Hyj0ZVPEmkoWn0i834ywiiGInkJRRCTKoCPzKQ5JCZxgYZeP6
tCx9FRJtOHZQ8EaTLfVVWQ5UHrgYYieooHcyRGYy3SuFtJKmXHImFN5Qf0ZuD0ki6i1bRkLQAs02
j70+lOVbIBw5PtxoSNT8fDgQKEQqChhNHNjUlgyRhwpZLcFwhMrkRPTxKu91+ePiDtQxTq3QB3Yr
KL1Xp7HTmjLQEEH2yNW/czRDP14fzeyT58/wWVkKIp0aULZAUlGj6YVOi/pqShyG1zK96oocT9Le
vG5kyQNOjVCDGaWmEP2cTZwgAcsyn5F/sb8VpOuQCkOzNsKf842X+hUE1qUC10H9zCe/In5TRV/X
h7DkXqhJ4Y0JwiLwHVDvF65MPTA/lDDh36Te/RBvW8+Q0+11K0urATgsLhvACyChRU1U2XpSNUg4
EQVwxf9Gl1mtSxIaklcO3qV3EiCy/9ihbuqqLnKm54LYKZ5BCkaYgHhQIPc6j7B+o1cla3tpskuK
kkyjkyjBTcaJK/t16XY9+wZq0fI6aQuFxTcgCZZ9onQl/1Zfin2lGgGYo+6uT+zCPTrLecz9xkDO
Iz937iF4FYa11EexkzPOGKbHIYGUbL3pY/BCF2vtUwvujgQqUgUy8uKomFLG2ioUfSXiYmjYT6SR
v3worSWKtLKpFjwSbTbA0aL6jwwaTWjVMWXQe9WINVTfWcgFM74F1hgs4hqydXE4SAajgwvYtQsV
ushX27IeeFzTbUX43NenaTdma+jHBdefK6lzh9Lc8ChQG6wvs7COFAXHqirDG32drat/MWNYelSv
geIRgbM/d4KkryO/qeXYKauPcLrrOtACgqIzrh6uO9vSyqB5Dv3NcDUEbtRVBIUaqDhKGoaCOFjo
A7D6+LqQ2GDWWtnIS0uDg2JGceLBBx6L8xFJvgDl3tZPHAkK4a34pIFSR4l+/rKbj4oZ0TszktBo
97grOy/tahiRQ+KrpuYfueBQJms4k4XwCaWkGdM1F5OAtaUGg/6SoU5hp449EoaxWVXhNpZL6CE7
Xe7vglbdoSViJdxdeuLBHnpc4Ba40S/6yNK2Gqeew+Xk8HfoHWgJa2dHFTQoRvvZxQDnrSzavP2p
K/fMIOUeBRuh1SqeDbq8mRjM42RmprBykywZmXFqwMXhkYTWv/PJjKWJTdNuTJyJu40Houh8AeSf
9SkWT9edfekcl3ArIn8IxD/yvdSuiqCgARCjkKBthaSmCu0qCzLZyq/pN/Qmx7WaxdLeOrVGeXzG
FiWDvCmcsfOBL38XfZC/srW+nhydfxO9TKeW5gPrJFsz5T4XSIyIGWz3k5JshldcjVlvNrKex3oX
78PIqgujLXexdX1KFy6rsxmdd/2J5UIWhHTQePQ3HYrAGcz6s26J+v6/GaF2W+dPU+grWLahtl+j
t/hlAkfw/XUbS8cTmpXxdEbwD9wKbYOtglYbk9Spm+gzRxtOPaGvSa6N/80MdXUwNTsEI5OmTlFL
mywLtlMyvipitBY2LQ0HIeAMrAUTFLKT5+sC0JsnZFOcOj06lUmLRhsr7v250CCtZdOWbkPcH4A7
zTSICM3PTQE6AigUl6WOJkSyznkgSpGVtZLQwl4C+B4vMiBKkRiiI4jBrzStn3BGILesBxI6/mte
R2kU6DhyfYW+n77UZpKBigTiAsV7FGmobauopZq06pA4Ubtr64BIzQ2fPJW53RaAX3yw3W4M31P/
DaXnkpP0sVkLLxbHOrPtIJkzE95QkXXkVbkw9HD3nN0oeLQVodV7oe6vBUvfPn0xUtRUEP4Bwobu
yfOVC2pQMeJv6oAq0RL1yXhPd1BgIyCm1TNT0mOUV/7N5J6YpJxliv0xFvswRdWjs9hdb7JmSIKG
3HK7cjuAInaNAHdhI8isgg5vDY8hYD6oo5HjcknrWByNXpLaOYi7UJ1igtvrw1o4BUGkIs4sb/N6
0RRBrVygA6TxEgdqkmjitaeE0yvhrvF+MfVKynzhskRYC4oNEZ0oIGSiDtwGNOmlFGO3ZWCpIV3q
R+Dui1I7HcVhW7R4T6boxjyE6MVcWbulmZyl1OfugzmhQB0pSNbwfIo/jiI6Xfe7daLu5wASNJ4B
uY4aP44SMJydO6TQeXkR+EHgtM17AUA+K6Epst2laGLVUIi+vmgL40FGFsARgODmRjNqn4NsrJaZ
aQydKSj0rNzVvkiqceUxt7CXER0ihAaUF89xOi8LSs6UjyUR9TDxLp1ag5W+ZA01jZ+jR+aOr3/s
UG4RKgECQxHlMEW6lz3FaJm3KL8HvHvldFzwdJzxqLvNRyN8kAoIVU4aKrDMhg4ISk0VDwYjlDiU
5jkEn2n8OnUFt7JMizP41yLQw+c+IdacUKADIXQKJdFFPP/56D4roRgOba9/4RAnlujjMCmijMs8
lBRrD1CqnsUA5behVVYeKYuOd2KHOgO1thxmbr/QSUtU8ITIkFI8I9fIO5Zqa4hkkJ8RASBEho7a
TGhl82JJzSJnQtqkKdUbDujVNg4taGvrcZCaXTYC1gdWVXSI1PKXVgD/6Q2fgz88VuNa4LPgOPga
ABnR4AMQI72McV9LbB8h74V6bT3egffyeazv0ANxbFb1BhbOyDNb1EJ2vh+3CQdbMVubifgmZJVe
scqG4Q5gPTDwHNSve86SQbyeUcn/TgvQ9AqtFqGBWIbBipl06EGaGbgVgIzCe70kgZYYWjn92FmF
+cYGGGqGeWBaz7cFCH68gUtxDzCFqudBTJrmfVirr1yOazYCHriZ/xdId8pIVyvx1CLX7uSFZyWa
dBMJj6Es7oNhOAZpA1oWZXN9Ji93OxoFcMmgHowDDefy+bAqjxE1gMFTBy3fpMNlNtz6qttFPz5U
zs1QW1BstaRh2jx10I/ANabS3kzFjbyGtFsbDHXDhIXXBFVW4K6WzSSRQhLWyFKmZUIq7ff1ebvc
XhjQXJxCBVBBqZkaEK8xiRqxfQpU0dELi19NXpFiqDEsgHEDeSUUWPILEBcgCT/rEaLN4XyVPLZl
UGxANB5EQAeESLAxw69SbPSyar7QPbWe2Lk4M+eTA2U3RMRzyyNNlcf4SjOwU9E6YhJVRg2YpwFa
rnwjtMMaJ9CCKcQf4IEA9gGPAPqpoQCflY8B1zlx6EH7bEieB0gtW5Mitfb1RZtP4LP4G2EBoBUz
YcjcGMVSl2nlyTxTll3noCxrMEphBMlKamX+DVcs0PiK1EvkuiowFuxWhrQt25qwWFlTFjcbAAAj
nWEr3hKlWjOGeOAerw/wMmE1jxBhAmqvAM9CfufcUQI15zIEsp3TfYj8nahvOQUaZxlwoqDJ1Cu9
XhnvhWN+20MqBO82FIjorik1zeW4VDHeodbz3wEQVaCebw0Ia1wf2MV2o+xQ4+pKL0ADKQ87g+VL
JVF41zcq4YZfLewveqPyz4iorSa0YsR7GkYEjy9/gUV2G/7WIFxXmaH++MUasbWyZmtDm39+ktHx
/TCAOhYMHqaP28CAaOrKZXlxKs5zB6pvZE9RecYVdm4AUb9f9yXmbvrIQ33Sc94wr6/OmgXqMMwL
ZC3T2QtqeZ+Aw9SrJfCYgg7547qdy1QBNRTqgEcveMuXkoDtFd5HtRFWt6JImo3jdaQAZ/8v/2kQ
7FiClun/aJiK7Qqp9KfEh2HpyGsFdKd7Kyj1p94S2I20e6neCrIyp4t+eLJq889P3GJqypgLOKxa
w/6KhYPo/0qEFRKZNROUq+deyI5hJGI2hdtueO/VQy68rkzc/Fq4OBBPhkF5N7CPU5rOzocA2ACJ
mBbo4nNRk9hAh1lme/zKQbF0xIP5EO3tCMHxrqXGBEr0SADRauew4UBYD5exsCZ7uDRtpyaoIdUB
mrMjP+wdfiD9Vt6HK5f92hDmM/dk5SG/kMEGhtBEr3xzjLr7lTVZM0Bdg4HAMXUpBr3jIYNRbNF8
UAY3wlvvdgf1ht0/hsdIT+6uG12ZNJrPPWl8wG8Vv3eSrDRyrtRzYByzNcGbRStg7wCh4ZyxUeef
n0xdEYLJIMmwNN6g8wRggmrlLF2670BZ9dcA5V6g5OmTuol7J/sE/kOPJLdO7a4zq9DG6+P6lC2e
dni8QQlERcEQVDPnowmyxOPBS9Q7I/fKzpzjFrJcJCDQTFZ18RWLtDK6pejlr8G545oy2MVDUymz
Qb0QdDbUlfcGnC891GSQZVtx8+Wp/M/oYOziWmrjXo3yHsnQ8UsjZPh6W0GDLngDaJXw+kVPB8Jj
OkZXW6VHVxx8rqjusgh6JIcxcq+v0cIgzkxQF1KeF4USg9TU4bmXPPnEdi3zYw02gVsuX9m2s2tR
J+mZqXlXn/g23xYto0LUxUmTGsmSN0F9GSAXwq29QZftoGCMcu63oMW5nflw6zsBewguoPWqnqlI
BkILRtTWPGAh8sGI/rFEHXQznwY3KthMTR7pMRR6xIwxY0FnvIHIK7O3cOaBIVpFVgaquBrwQOej
8tmRH9Ui6YGTb0kmTqRHBu26LyxOHNR6vp/RYEekDh+JE6YmLuDQPbtLS98CASMR5Y04pJvrhpbm
DUlvVKXRSYPaPuUJajlIvZi0AygEWhIO26R4UrOXOUfHtT+P75FiR4l/FouYsSTn05bkUR+GQj4A
a9+5NUMyzixKHZiV+MfwJtDynVqiBgUdTL9nxXpwIG8AXishCvS2ytYe0pcV6dkM4Ar4i+ojAuPz
AYE8ylekEJKgjaAXDmt6uc0ym0EmU2KX23ytzXfpfDg1R7ldr0KzmBmwVIEQ7+VPhveNcHzifZPj
bCCVf0gOg/fe2eCo1RqR29SGGIOTushIc5akkGFvjevetzqF1EpVw9Bro9AMoG28QYOarCua3t2w
6SGoCdOZzEr29vv9Tx98p3NI7ave4+S+lzCHudlZtR4d80flpjQ80hAOYPiAfIKb9qCtbDI6nQtA
31z8xGZGahhFano7e40st22gDC60Aljds+d/qi2kfPHfQB8qa+DtYLcyudTW/mMUuK1vUlPk/Sn3
LEYNjXg8M7gDsFCiUeQlsv7+KIakB/Gv4SnjBIowdDZfX9NveNPJHF/Ypfx0KP1GFmN5cGsezzdQ
lGe9JeECEL1bVAFiMbZ65okrbL87tNq298EXpZGQJ3IvGYH8nMaAhkq9HkI7NdvnK19Hd3X8+ToF
5T6QKMqI6qm4JFEhpTR1WIpKjIgcfibFDRI4iYrSxBaUNkrPkGrnrWaZaZLNP3ZnopY5VwRcJxXp
J4yITkUfqyEFnRXJ4AkBJ4XsjaRQM8PTRuKDi0RITMbbV3gUcoeicPEs5cAWMLUhSSdhr0DeXr4d
810BIt7ri7Y0LQhzgUxC3gycEvSd1sl9JnuF2rrVcJP2KerW9/DVQQz1uMsg/eb6BelHZ03QfsFH
0ccjgD4OvQ9gmaFnRSkzaF4xnTuxv2outyfZrvPSGrLUFPqfRaTzCsAWeK7AaIFWL7qarGkp8PCi
2rnicCzEgHT9r5ixZB5p1z0aKsT7lSmlnqt/7M0gQ2AeQFNGs2F2IpNJEyd07hi3+cMw+LxZwC76
gEWdRS+JKSSQJQmxmA+83yu7JMvW1MupK+PPJyD1j+5L5HovZLwLMUn4KtQ6914NeKQQRcKi0475
TKZKT9ZaL7+LUtTGB04UwBWccSyYB6nDPJm0lslSuXdjecxuJlFi7hOlYaBFF/syyDaafDe08Hih
qEbDb0DOm6E4nI1aa4bjxDvMpEIyTxZGffTAyYT4p7BaJVL1tinbfRuqjzEfCIbCj7I+KSCI7rwi
00sNhxmESxtTqNS3iqsLm2kDzmJ6SDmKYyOSFuxJlsiOyPXVrYDzRhLKaeVmWXJknLXgi0CSG6hP
ypGHgC39MI3x7k2yJ9B134nMu9LfdeVNLTyuONZ8gF7MM8CY+AOl2QvHStSmB4tH3ruiZ2riFvKT
W42DelJQkKL/6sBRB8jQ01j3eqowgJ6u1Vpp7Mm3W6E7GS6FAc9Ym/PAp+haf1JmjdtStLxBtdsy
sGZZzyI3wJW3r6ZtFu5SlHtl8YNtH/IWfLilDGKR5yzyb6/PxpKLQ21XhPIgB6aa76v35CkjZZPU
iVLRu4z3WrYfo3aMC1LJRMlvViMw6k37Z9yoLKAMCnQvYLfn4wY3VdoHGaR2+SZ6B1aPxIoMMtjw
KH90TKFD1bXlVyAjdBb+wiY113418EXOd9AT9pgPQbUjz84LXKH+Lk9qGxgIY2wHK4TsgZdNBt+s
Qqqol+9/PuAfQWMqTTEVDcgPuaZ3U3EvRtuydaTkELdHKLA2ZjjoOVo5qmLPRThCJyM7TGucPYt3
06mkMpW7YHoIR2kRvmBk6g0XlwaL50khb0NmIBDvwrN1VrkKrEgiqWRfd6//Mv9/h08nm7yBV/pR
xJo3iXWQZb0wkXZUn83p8aHerAQni76M0/MPfSsaTM79i/EqZBtr2FLSl5LdNPFDBrDceC94v7QV
U8uTOvO5CbM1NP2d2woDf+BDturdPvvdhwcZBMAenjGZgV4gJAVyz/rKm69/M5loawEN8Mw5fhFl
5E3GNh2cucUZr4K7xJIgNV5AZlZnNNJJG7Vttm2zCX5fN/zNAHtxZJ4Ypl4zUOlRk1zq4cQTOM3u
wQD4OLGouxc4K3BeBLNqax4RNoSElw/1gW3fH4pG3WgIgvom0iHGuI1ENyhvS/aB91qwytp49ANy
QVq+I7G4UX/I8/Vn3518MnWb1mXfDG2OuQJRS7JVkWrw+03DrDWALU0N8gsgD5ypChEWUfs7GPq8
naAB4EbaQbICM2t1oS5I+suTbNmHsq+RoMkahK7Je/2oVS6TAUU+eQSMebc8c8iHBzk/sJywq1CE
vx0muxc2Q7PWw7mwNQBkYNFRAepqRO3UV6KtM+AKZp4NO512g3cnCVsIQBujeCylNc64ZWPgeweL
K24VGtTuhdMQM6mEfZiBV3bjCz0I34kcf7BoaM66aCUwnb+dck6M7R9z1PkG/C0HhmyxdzVSOZ5t
KSO57v4r46ErydEgSZBZZnu3SGq9ZGVzzN78nW9LExqG+jW+79kxrwzn++Q5uZFLpujFesRw9hLp
VqaKfsDPu+J0rujQQyyEJoZyOq7g6MEDQohXajtpxG3ml0YlNkbdHJmGKM1WxU7xBhZJBRGQhupY
edWOD5tDPK7l6ugkxn++CU1LgEihsYPubQStLe+jGQi+yea3muIVN8GYzOLZDa/oaj/GLx0n/UYQ
rOykqK6gkt5mP0Sx/vkGNJ3hAwAlhMTO+XHeiUWrBQJctijvAv4eRUUIIsu+r4v8Shpv6UacmTL+
mqJC3agccq0SZOyOUjmW2aZ5LpEYGsPaYZld+FFJRnTwQGrhrWlfLzoWIuzvVzSy/NSJKMSeV1Uc
A8NtrhJG66HQOkTNmostBDzz8/CvmfnnJ/5bD1kRjarXu+y4UcPR6up9rg9FRdoXv7Wr9tju1YmA
5yUZQeeXvXErE/zdCXSxgU4+gFrLpuCiKpGCwU22g9W5UDUISWy2dq03t0fJEqxXhkzGIWLJaNx0
yabRIYKuI9rON3fXD47l7SaKaN0FwSzwO1SU4Htj2iKtjsRVcjNAnRnFeBb0jJWRVM9RZMsI+mrx
vnxu6oYIk+5NN1p73+it93L9Q76xthdzcvIhVOhdxnk+pWGO9Mmxy8kz5p+7r9NNo4Dz3U6hp5hg
Re6VSO/wvuN74CbvucpqJr2OW6MpLdApxMcA7X7ZD7l5/uw8pPfwEAJWBmkMyl2iCLnoMBxcocuf
Q638HJt9kL5dH//C8xKJZmDGwdQNIl66FK0KzShxEdYhGziG5BnoaD02NOQqM3OvAX3gGpBqca/N
FRVgUHHh0nstQ+q3T9tocMGcEO2EeorfxiDKVppzF7faiRVq7gZN8BKFKzF3cSs6kGr194UQBFYu
NdrD9Rn8Vmi58CDwTCDY0SDsTPNNqC2bVWGDKUQ81VmNNe54m7fRgfzIWIFdPMNbrOHDiLbsrjbH
8ZjbvvMUb0dLe20tf1uYrcXZvZV9BW+SotftFv/uzIfQSvS1gGApONfwoP37rdQJALJLlFYLnAAR
H0DdngwcXs/eAVIqMc8Ttdx4/n1z+DcZqzOz1MnugdwglBu4MlMcQvY19x46YatmRwl4mPS24HDK
XF+UxfU/GeccuJwctXmscnGgJoOrdOG4y4ehMvO2q7ayGq61sC4lLTA4pHpm0TvsU2pwFXhzUz+s
Bjc3+11j8XZ2yxnMh/wwry7Yxh3Zyux6c32Ai/v2xCg1wI4ZZoh3hvOT6b09hJZCvahy0anqQCJB
LgBlHIPM9LrR5Rv6xCoVUKagJlOzAEPl+9wcNlIzAeN5rDaQqaqyA2hkeA/ZT5NJ106N5fX8O8f0
o5JrEWl6KPG5rNQcebwbxtxUmX7lMPwv2+MfM/RlkECAq22KwVU1pMNvY03VO3YXeoRXPv2XLguI
wj0wa7HnUgof6XF+JuZDH6pEI2dTj4+5Fpxkbshu/FTTFeQWmxASoaGBw3grDZPeeBZwmnaV+Qag
GIbI3dbZi1a/lcqWefOZL37Yg8BKl8W1J8tSiens4yj35iqmy2IBWyn1TD+y6/auiVxVNMZ+mwIj
rUOyGVTl8T5qVdKAL0b7eQL0zD7l6UyoQdWXwdIXma+H4AZ2YsVsikpXirVC6OJ7Cfcu6DFQTkH2
4vzUYISs68QKt4YnPvPjRm5fZAbUJfb1XfRflvsfM1S46cl+Ns1VZDdiLBE97ygZiOpDkx7RDWGW
6PxAyMOjZq4aCXxNgkOowO3kiD9SZcPmx4EpSBLuubjT+ZBb2eNrc0DdnCEjlirfNYMLwi1djAM9
8yyJye9aBN7X52H54DyZbuoyGrxcgX59i1shzq0odGLtpiyjl0K71aJN5hf7iX0RpvuU3UXNxmtb
AySCO0Z1Sm0Nubs0aPR+48KYFf4uRFJDNWgGKR9xvCjl8CaG3WxHHIyhkDmnS1NpbZZnp6VjhlOD
lKfVjSZGQSkNrn9Ty7cC2xCwirahFea7lF9Lqy/dFSjBsWDInSnnaDoHdWwEfsg97OA3P3+vgy0L
7uW2VOz+/fqKLhlCLRrJHl5DfyXdfuIxErQLin50h7I0pgKHGNM+FlW/mfLwqIprp/VCHQxwDyQ1
oWo2y/ZQJ8MY433udSghTrlix+1jP6TQvup0td0J2l4ruJ0QfmnZD1sEv+PyU7PUJehzjRBLgTK6
IegWoFFfPsdrDfRL7nFigq4lT9Iw5hkDqbuufu67Y1UNkDGzwkQkauxW8drturRuyJpyqNajHxYN
1dS5F3qlwOTM6DYB0jgxnn3KHd9u1L7dBKio/dRJ0MUMHi2cfygKQ8Ds3JivVkMUBBAXFMfNWFkd
/ya85jxR4pV743JPn9uht5gaR0noww6j7RrldVKeCzTW3V8fzOVr5twIdZQ3XQJdu4hH7C/ypc6L
Hrtj8pG1rltZeLjDDDSpWEgzIptKp7ehITeyHTDDrjRw+qC+I/oZeBB8mhNj+AC0TN02f+bDT2b8
lUp7ZfwckUEoAsaQUF0vxWgTNB9B+FsEBGDcZWqx4cUtnxs+bpq+7cHdvzItl/57/r3U3AM2G0pK
P+HEyW/H6a7Z1EYnE2D6ZX8FPrlmiVqAFIAO9A3AUqVsA3UbS6UZ+09oUNLZiAWqYQW8tIBBwchw
QSAdhkY7tLyeey8GxQTxoGFkcXIQumBTF2bVPQzCQMq+fchAvaJafc2SPp4IwBeRyOroPCShZzfs
tu10LnuLMpC79Sgpbfm1jt/LOFnGMY/6BwiVVJRRqc/rO3BODjU/og7CeaZalSOJC5C1dnH0e8Un
F/bXfKUooCQA0e4FSZCQc2oNOAzvihWu6EHn0PSSm8r4oEn3EA8pymMnByRmHipfQjsYkfK7grlr
AMcJvyJpHwXRR6p+KmgAghRy+wxtP6b1rbxZcZCVz6RFF3yuwBHmibzbiTFvgd/TbJQy3CHhGt8G
Y7OGi/9uED+/2XH/AQgy80LiUqK1bsBnlaQxQH3uPidIp5XkKOvv7++i/n7rPD09vby83Ny87R6R
YiNfPUn0zx8vC+wjj4NGpzmvQ/fEFYEs9+C8lNzAAR6ByPZgSQCkpQffDu1mL9ieJdyn9rSRt5yZ
H2WTtZWIJLvocZUD+fJ+nsWdlJnMGhoGF929oearcgIpKVdCAZ9YDSR8fDAFMS/1RjavD3shVY62
a9wnoHOYMZPsfMWdPPi5IFLCqlVkl90FL5o1bcCQcZOZMgiXVyzN1zu9wDN3Cbj6AN6/SMuNrBAJ
Y6vJbk6Oow6aZf356JPfIimNW+dlF5Ce/Lpu8hvjcWES/SIg5JjjN5rhSQFGvACxs+wa+0N16x6t
V+tgJPqoayF5t7ZH9JAS1yI4Vu7r281mo292pmmTCIM37vYr9+rCgxBTffI1VPwTTCibs3khuwoJ
zbwz6kcA3kI32uh66Qy7BNmk3RoEaM2oQOWL4dHQ9xwwBXhw/tJfx/cyMYUnwZluoBHV/Wog0Pvg
P6zM+3xNXZl3GujIhhGe4EGJeTcOxuvhaB2PmWEdA50hryV5nyfdSqHfRfJtdWNg3h8ior/xJD9u
7qTblmxWHIEW6UDoOU89WDbwStFmorFzL6+yRPbHoZZd79DeH6zKSULLeeItzbTRAKFzv++Ag/wa
d8oajG/R6U8Mz6fsyfaCpArSwzwMT5zB6/lBe6g6u4zx/rca4fn6tC9kmTBKsO18N4iK6I04NzaA
CyEP2QY7LCWT02mP/QQmhNvBP3hPSqhH9wGknFam9jIEBoQWejmg1wHeGqIu5zbB6sr04YCu8gIr
KpmPhZ1vVoZ1eTefm5hDmZM5zEII1Paep7isLe4ATDUjKzQZvSNPT6imbcTNKhRjzSK1UwFEaIXE
ZxR3MDqj1/0Nc1Pt40funjdyCw66yQ7eyvH4XZWg9gxYMQGI1KDciuZzykVlrhx5P6kxShCOd/tA
18xSfw8MkD/rCUH538qtjNyXdrkr7foANIQ1z0Fq+4S17hMj3ETGQG4luyKRGd2BcpjEZP76Fv9X
2KGREEZ/AsxP7/fSNjkw20b3LU8PtiVw1g+Mpa6MaNEzTgZEeaOcVmnIKJXiGoXl3z3mx7WGpu8C
ATVlQG6r4LoD2+Is9HnuGArK9E3aKYrbGKIu7L1b5r6wIgszZk6b+DUwpo2/q23uqbYqou5zK9gH
pLEbO8Yievc85gFMyRvvpl+/VxeOQNRq8HoBBnGh7z1SuzBTk1B1odtltuZrtVWsyeFN4rtJqHtP
1/fIQmoM2IgTc9Qegbk0mbJIdVsTjbqAsFuKiTwQ0cy33AityA5MxNREMa7bpbvY5oP1zC61U3yv
DsRKwDBlW9012/wmJAPp0E/9VG47u7vxzOsGF87Tb1SyBgUA0DPQTWxTBX3jKBlU17MjQ9g0eyys
xW7KlTNnzQyVzxagwISsKcwgDNwMW/9Os6NNoSsv10ezUM2F0AVA1v8/HOrZkUA5Vyn7XnWfs21H
Aiu+A3L03j/IzmS3kBtQcEUiqfnCrRmefzG9dUDjBTlq9JSA/JIaoIxQPk+kUXUbp9zJb/IuMSpT
NBR7fIg/pNvrw5ydjzYGHntkL0RgYxWahoSNvJLru0BzhdIMRYITCkU0HzD6NbGDpWgW2ed/LFHz
6TdCAGWxSHO1wOx1KQD+06kFI24fZLPndH4lpJuPsMuByZAKAM0Kju3ZjU5uphotHs2UZpqbOdGD
/MAba/pRyzP31wBd7YcqGzd6swH5wGyAoL73HdYSV5x9edbw0IDwkATKNTp9D1CKpnRyqbnigX0r
d/xn9QVWKJO/51felIuWECUAMITGNuilUSd2m3piqzS95oJHoLyPPhRoUVkoZoIqd3pTVtxu8XA6
tUblOJpY7kLJazWk52a4GJpJ8jv/jjtUe+WGjfXqFTp+EEdfe+EvXHxzKPR3kNRNHqGT0+M5mNWO
aPB+ED+53+0alezSAXVqg7pctbxQuDDuNAS0QUf6N+lGPVZfudWssAgs1BqgSz/3yOA1igYdGnbA
hR4kbdLMc424Jslt/7jlb0dDl/Ta4cxdeEwer58VC4kiGASojEMuBt2WNCVfwnYZozYwyO4UUtoB
nqTSvsX9GaAqDNJuwlspMACCDvVHvd3376t0EItze/IF1NxCzdWHMhC+oDLQ+HRHFDOwhPfalrdP
N7wBloOX5DGy15TqLs8S4CDm4hkwJaCwEamH2qhWKQdWHM9V2Mny+G1Zcbvpi2l66/oEL9mBCDXm
FrRzM9/8+ZlVyWVdt0XNuKxW7BCHfpSTr2zAfdWZBT+wKwHC/NvOTkgRyQVIlSPZxYGWh26yGoUY
mglFzLsJg0M47qvMyEF1b/JCK6zEm+LFuiEND+4ulKMgRTQjaM9HxgeAx4yTILnMdMOVO7bYq9G2
0IiCji2PefK8zxCyENGBBczEf5iGWyknEv+IKE1XBHv4ZP23dqN4D0WiT48cKtj/R9p17UiOK9kv
EiBvXkmZtJVZRmX6Rejuqpb3Xl+/RzW725lMbQpzF4O5MxcDdCQpMiIYceIc/POr+pnnG0N/7ivK
YzbI348D5Js82/PNtjYbgPxV6NCAGC0l7RukxZvOUksk5il6YO4Q7yV/BaFzExKwSoRQ5JWzStxN
zJGhdZFm84syC3TPKusRqpEayogRJsitJIzKTSAWvlW2o7dycpYs6/JMow5BDzDHzifrItrJygCa
NK5SX9SBw4DrALJuXxKLbT1gk0PFSB2tjrNHxRjXGv1Ln3ae5EFhFqkSmi1M3Oi5qvRBR68CfgOc
hEA4D4IF8U7JXEkgxTEN7DbfgXVajY6Tv4v0U2bEtBSOfE95YRNwdALz7C9j3E+TXVfEV89CCzRm
8UP0N7FuSeC9rW0uf03+hOUxbTzMOjpt8uGntFPA8kf1vfie7RT5kdcnO4Taem9X+kHCv92/nLd5
/PcJBr2TgtIfhvCYhaoyCCCbCeU46IKe8X6qgD0GyV5bFv6mqJvRrCCHbsaV1G1LpX5sEhWkRWP5
7Ktpa4qCp1PF8Mw+zf6k8wohvpHTRkq1kIhSKpESxGCky7Rhe/933wJAZqydAWQa8lksgc0npUDs
1cnXE1eq9WQLrrP0QeTUbZCALD4EgL0bID8meYNtFLhrSIkLW0mjf6sUDHcFzXRovuIxOFeSWefW
5QDKR9XkvRQRePEbIX+McGXlqofQOBo6+JKx2pwD7TUUVrzPbfEFpnW83MHbDIUBns0FZU+VSr7i
fTfNHa+n0qYX7I53+sYM3b7ZAY6peF/y6jTSfCCuHSzMYs3QIME7GOIh15dSjXOJj+vMd6PW0C2e
Q7uo93jPGvMucOpQgMJpV9cbiLzLOzHgOhtzJaSNpsLUIYVtGX3ZrKWTN28LyNWDCVaBUCbEFpD1
X/8kuWtAYh3VvlvFMiptUU1VPlborDxsV1I+2i0ghWYMEk3H8PkJAlN1ZjdhFG31UVxDKNwWCfBr
wNyNtjpUQOA6mHjnR3xYgGvAd4VnPaBpfBz/8GAomigGLyO8s2Sz760stCTvJMhW7duA5uRySfj0
lOS/xYOIOelik0K8KCERumOfY+co0S5XLE3YK5JpGK+a68tU49b2cU5PmU87Fysxm4M4DZbgOd5d
+NtUAdN9nvY4Ua+eSgIf713pkD62mI+XDVI373n/Ne6jyUnVNT7M7wrtjW28PtGhwv8C6Xpte5R6
EUTxhe+K+gOch2f6TyMHaBwJil2rU7HbxPK5UWzeM0Wz+pk88k/9q2yNg6lEe4FqliwS6ay8pLrZ
e2bHWQbIzNeczm3Ax6e9+JFsQGpLRQvK3HfBG2ecuNoZJEvSdv5RQd+wOQmWvIdI97vkb7RHDl6/
MgXKKyuf6bsxxGwVGARwC2cQ64zfuN4qCROUfavovlv3sZU/juVrBupX3/FyqnpfDXfoCqdsP7Ip
IpJ8CMbfFW+qgqMBFzQoRMgc1Bg6C2JzkCkmfGElnSlzzjRiNOEhSazIO0N1QK4sLt60BhESS3mU
PtEh9Z6NpybaVjWmplDc5b5k9THAqH4rHNvd1HxoBhmgmRluw+d4hLZFtmuUNQznN4f0vcUzdQSZ
Szs5heqNqx5r1R45DPQOT6F/NDoa78LorYRW+yaN3zDShKCNIfaP7Bzlm1gxp+DgN7aqvImDOX6q
/tbnnmQgw/OdNpotPLZRn1QvIVL1BG9DssHFuPY4T4/QsD9rqg1ycO2HJ2+1zk3ibZmdgDKEwnc5
HlTNlqdjVuwT4EpD0nFbX6cFGsf5a1aZhWaVw75yQu2xeMeQyv1IuBDB0WhSAdBHiobaisIUxEet
bnyeU323iW21pMDGl/4WtOKdCbBWQsTQ0Rs6HvMG42oWxt9qmmGea6fqVB2P8hpR8FJYuvo5THxI
MijD9LXnu+MxlTEea9ex2aOJHvAkD16bkcqyJfOxqYtrtBMLt/PKMuO+2kQcplTmfJfLSJomIHwp
qFFrRFFtUMxUWUowmb2y+7dPfuTGyP7h7GcyVfD0XF9GjEFLclX5gdvwDxwiTzQNx8DXSV0AT5HN
fHFWXI8Eo9Q7AUlzp+M6BuPW0Ff5vW7eWfgl0j/DUXN9jR1NTqNCLOVWCtxcV3qwlYXGg9KKg1N2
mkD7sc4OtZboL7nQn/2Gb/aZ4Q9mno5gRwoE8T1XW4OOfBKbYinknwXnrUG9b5/2+IVQeQRluwg2
MPCQXe8V5pG0MK2D0G09aVOFkWloFQWUvdacoraDtrNqbptFHWS5niLuNakORmXHGuDKv+7fmdsm
JZrdoCBCWogPp2sq48jVQpZGNc1jV3ViQJqEN80ej3BWsUxFbysqG1QMP+KTso3c+5ZvAUKzZUij
SoiwgDAqTK7SAYsh1kaQuGr5kBl25e81dZPHZ81zJfV3pB3TmngYt+AfGtWq9drMPP69EF8GTNYH
2axLkANo+t7zQFYnHtWLcAdTEFZrqKR8Bjo4VYKVB+BNeYn5yXPacJEWCHIic8i7YldUU8kd4Ibs
qK9roHgS6DFUUUblIQ9WYu3CaUYTDpkIxApQxGWrE1wGjG/IV4lbARJxqNdIYOajxoSRqz+eCSOh
2FfAqeOPF8YHbXztPzVpVzx0Ol0r7H/3hK4toQqBeR2AkVD7Ro3peve0KvVyKYgTd0ymnR8d5XEn
VNrRaw+lW06y1ecfxbjpKHILk5O9l/vn7bYAivIOEC7gPIGCmwCZ62vzqcjJrRd4gVsJZiWSqCfx
iIlPu0uOWRWRtHL4tdmV2/NybZK5XMmoc57QGYE7KzPEYksSScAA1sc0KV8cikz3VzgvgNlfFHc1
9LxAqgNuMeZCDWk+gLJPC10p6BMzaKea8DlPuV6L6X1Lt0197CU09oDsMyR4DTazz8vaHwQtitw8
24/qo99NoMfBrJn4hYqO8hPEjUlmlbYQkf6g6iejsacjeGxIW5NM3MdrHVzhNuChRgpZndndC7MK
3PW31ZoiikQuidyGO/YzDYNIU+5JefRsbiJFtk1POlqSI6nPkmuo52rY+AXKfNDoyla25ravhK2R
5FltXIH44c1zvOCHtMrBKeVW8mdRvHTVY82dpRT6OoHlh0T1MNQfucpgSugVyzsP2mdIL8VWhMyf
df8zLR2/2WEAf4neD4LN9a7EeTn0AsQK3FaSkA4ZbeZUUtQAl5tPm0grExNJwtr7ZckoSIzAfYNv
gcjCGFXiOhDSIIzdJND1jdzV/LZvP4Sm2wOFNOGJFxkrlZuFCsg3fwK+PNSasVTmmo2lB9WCEbs6
yb/lcTtqAsjp8d6Qa5I+D0jG69ASWktfgwUvXTgF/DYYwefn6hiTZol9W0R4hEeupnbTUQATSJxi
1qWpphXfNccV9mZrIGoSUGABOSE7bCO1PT9qehCjwAEtGahcRP1KkFlyzlAo/2ti/qwXoc2Db8aU
fxS7QS0QQY9JOyFv/5QAXXjls49RIhDoqeNDNJBhpTW1dGIuTTPJkOpLBtKhMnb1QtEetGzgaJQI
gCQVGp67Wq6DnilNnX9/NzS88DG7pALxyGZgUxAIE2/UsduMEQZmXzypNAPJp9FQ4D6ma0f0NsrO
SjMyEh4FOCFEcmZ78y4OphxrxLiqYOe9LkKSeih3kzA9QUF6prTXYtNHrroR2gLIsAijunLQhmbD
VaBC0KfMioGxt9ta/dSiUQIFFBfu00lcHWmfA/7NYUO7CYVujHcZLHNVA2KMIp0EfI503yoou2JU
j+jSQw1xrWmH0VS+duJVXpvZLbBWsUUgmIYcFCofjAfnc2WU5FGJXSOtTXAaQ0T6GRokafaCWrdU
2S1e6IO+r3kTM7+8v5YFLQUQzNDNvVEDpBos20zDe2IxiUXi8nkXHrlcxwi1niTnSA7cGHzep2yC
HJaieykdi/7jX59F1C/QdwNCE1Ld3zn6xd1TJD8uhqJJ3BYCnOO4lxSzLy0ZYjfFj/uWbkfHcQQv
TTGukhsyiOlIdeKKR8xcbt+1xG486619DykIBKzExhDmroipBt209BRBDGnjn9TVbvRtTgvErw5n
Bl2/WR2YufLQNpWmOExSF+Xp2sxFAcxcMfR6/30AvDLDOOhSz5M06uPUTacIU8o7cDIF4h7sMcNa
rXPhHXW1Ija5FUs/4FsdpqRn0Zlyor3pH1Ci1SGHQRsLJbDQHnqC3tfzyhe9LfnC8Kyfg0xslqVl
8ncQmkddFRapC7iZhYL7z9Gtj5H9FZ1qYkemDnBJb9ZndQ8lzXGP+LGWfC0Ep6sfMP/Ay9M7qiFg
ilnqVnxmkFE1EsuPx8y+v86Fasr1Opm8wpdzIPeLPHULU/XObW+CYk2E9Ck4I21O3NQvYrVTs82K
1YXYdLW4efEXi1P1uoL0AxannT6r3ylBbyo25feBohK8rai0o9b46/G+0YVYAZvgBAaFGx5834WW
C5u8L/rgMGhSl4vxogSF6C8EDVD6t11Mwy7knLYXBypn+Rqg9DtRYpwwnuPA1ABYhpoqK6KNDo6P
RlGbuAlY7E5RMxQCQrEvt5SHHAmYOPkGxcS+HWORtl0k5y9zHe7V5+OxIUOSV8qhyPMmp+EYp6+B
H3WfMWfU3WcXDGAuI5UvNVtoxBQTlbqWA1OHoVcBpkpKELEaBaYdaCQFQ0ShX6ZmECSZQDISQjld
pYGRK5+DnASSPcS5nKPeaCiWkAzBL2kI/dBsh6iKj5BMHjKaZyrChaw0WW/e/zaL93xmCEMIR3RE
x+n6QIh5pyhlUSYuygwN15l6TQQf3AneI9h6+4OCbrZO4xBUUT3F8C/GXu//AHEhUkHL6u8PYO67
LPNZBOkgvKKjTavwwJe2IUSA410N3WuJxqBt/Q2Kx8HWgT1F38QGe7Cy51q7cJo/FfcevGKvk+ap
8bHv2PX0uVSPaMX8Bz8TOGhwjIKfG+UdxsP3mIodi2hKQC32Ff7kN9GBC2Qw21Z22Jpdb6sV6XSC
FxQt/ZZWyjvnPaSAaXfUqBI6IHOPt55noYeJQ1HF227YViHSAVJqhF9jm7/l/UJYlNFbBwAYUE48
266/aovqOTcNQuLm46ZU920ZkziwUTyUMOgcSV9tH1oNCv9dJJAufh/B0+3tQuhUxJgNQnez3OrS
qzFStceo29sYPY3APqRmVXKkX+vIL7kHPLDwysdjf37XXf9WLqjCfoyMxEXLvzP9Vi3MMh09YmDL
LfRaVZIkab6pKm6NOmvhvTPDCEGqNE/rQAfk2jIUaLwyVmXsksr7m3qQaqAQxulBSctiJXIvJQjo
SkKgAak5CM2YfLnQSl+pphDeXhJkkEK3oxUZ+St6QDs+Ltd6KYvBBRkv9JIB4MdfzKXikHyGLUhe
XD7FDJRg2FFLGnBmNS/qaKNZEL7FkzkGazFtdhasv700y4ROTw9CLyrb1C1VopZnTTm2/F63cUG5
eF8MzlitvHpuIV446GDARdkZHVmgy5hPOChlLQQQNnPHDgUKwI6gKfRLBJK9Jq34hk6Jfg6QKkUW
N5pdTTWbR5gF4t8AIfT0Rxh3nrzyk5b8GcA04IrVgKtB+/r6UPGlwIUtxyFxCoxuBzJX4Eoa5Vnk
auUIud9gL+SlT3kuDWkLOO/K23OpdiDBRRl4laFvDiKta/Ox5gUgBo8zF9ItRI3etRGtP3nDaTtJ
crKhcRL/sdJrK1wTxFpMxWFUlGe2fBQmGQ8pCykgRh0s9woZyseaz0wD8gleZMVdSis+p7X61jUH
DPoTP7UVtYZrxEOxsDCDPwno8gWQMgTp2MMQvuqJyXsUFH333fjCNYTOJfJz1A1R0GKvITc2SiSk
QuZCE5hy0tavOxBmHI018M1C8wjwJjzHjbl2qQJBcv0ZyrJV9SKWMjc5VM/cNiU1hcQQeXoSnn5X
RFwjelwqGF7ZY05dP2VdUwWwl5NjYMt/5omOp6/p4RwfVPJWQDnaraEptxq9F278lV0m0GSZUOtT
JGZu9xuPhFjeZ8HPTHOUvACfBrRuKp14yhEEXvzwXHN7Dz+nMJPYGjBX1O7zwsqTFZjpwv27+kXz
EbjINrlJVj28STMXHfR5hKAwOz7FqR+IEHzVwyqTyKI94Nh4kFdi4pOlHhrHJNTqAvbGAbOVG1Ri
yTZ3gucB3xywe8oTWhznERqrKynd9MT8TPdeTV7vn+xvGAXje+fc5H9/B3P90g7zyIGBE7AHRwkx
iIRuMQHXK87dV/vh1OYhA961IDv3uf/1+LhWm12qE1/ZZ8J4nXVSKZTzvhNgXUFQWB3wpMkjZ9jl
HpYf4MUYmo/+r/vrXmqDXNplaYnCsQUFRYh1t3RUCCbw8QKniWcFk2NK2/vGFl5PV7bYsAqB9EQP
sEZd23egiI2asze+Dv7XKmpmqX55ZYoJpakey/koYVnSKcXsDco0GBvu9nWPdy+p5IfoRw/84tFb
K3cve66/54jtuii+j6QiwI0ehU1ekjan/JF/5add/AXYzgTpeXCy5Fb5LKorxZxF53xhmfFhOD59
n0zYXV56VAXg7CJ7gDzXanK86LPmOjcYYIGqYKk2ql7lZNUH4FPh9jMgUrFTAZMQoJHfclBn1ebG
T2xXP8U3XsFLUbeN6AHFyxQdRKNaowCfj8zttf37Yxh3lbVCEgwCvnNUHLvAGvCu4SikCzAjnwDU
s09Nbq1otnyK/5qc//uFh5xfxGCewT5LykGI7AakqfI7QMfCKs/IQmqPQ/zXEuOTRHGqIiPDWbIz
EzOPUEc50cnb3L+US807cFgCFT4374AzY7aw55NCiAs5c1/tnESnwKyP0PRrUkJ3s9sBxcmm3zxT
8PyuNccWEDoI8xemma00OA3KHtrsdE27/UJLDiOlmT0zlm+zTTZR+ic55r/6wvLtuKbm/YUvB/0L
68z2qm3fx1mDhVe/a6sISaAgqL5Q6ZU3d9BdqOzHnjyiCm+ucZkvOwk08AESRWnnhsw8lLggDXs8
ZxLpN6i1Byk31RJBbsIY/JOuv9YgXWwSTE1t4aWqBPSq0crFWYBbQAQYg0aAR4novrNYOU1O+jHj
q9QdOhLpDpA4TX30LQC7cH3p+JXG9hiZfOxM8tZw4iNYgkuaObKt6tvsIHxNqYUqW7OPwk22NqW2
5MlATYCiE9wZOg7MsegjvxP7mE9dQ2gwQpqjflGOGUxHBWhAmjX04sI7VoYqB+4ZpJ91UARfX+ix
EuQS9MUoCw/jZoKwIQFw6RET7M79A8ekOmj+QgBjXg5IrFBRY0NDJQBFWjfVcBjLfehVYMtGQbj8
qEoieZ96YsttsJKvzxt14R1nixpG8Aw8ZQGDxtPyemVTWcVJm/VQ4TLLY0F+7tYGf+eYcs8Ac4Vq
Se04LhyGQy8dcyUg1Zp3WtizqxUwaZGEzgsvt1iBGg9WH0e0LQgoOGJFIomoIS8q/GLFLzDHgd20
74zpwr8P4OKJWw4mhRLKfMoRD2Aot6x8GTZBubHC5EKjn3iocEJDDFBYW3qX7ObXQdmN743loSSf
v90/emx6+9/m8LCGZCe6WqzGZQP+71TuIe7V0+DcO90WIpdEJopT24ojmyFaBbUDhtHDwzRAsI3D
QHaKCfvP+z+DzTaZn2Gwz+sIDkkvIG1+iKNtN/pkklRaYmana1USw934LdFQDObV1/uG53N4e07/
Z/lo6V1fhDHhq9jvsPxkW7z0lvfRHoonfiWSsm79ZnVM0gmWoWhKDWjr6TV0IkyhJWIfznruP8r2
XQpziwfMODd+ybFCRpQ70fXt47VS2fLx/btU5unsga4arP9Y6suZrjFprhwjlEev99HLswpU7/jD
fVEmHJSMUaM31eDYYKkRR2u8VyfN9NKnMrDA9TVldg3hnZIkgOtD57t1utLOO28rxwWdJgcjPI3x
UEOg5f7nXvZ7qBajizormTEeHUMa3dgYuMIt79TAcoJ7wECD3fIE6/9niHGwlRrpFdgCcYvtniPb
XbtZUwH7Pw7V37UwLpYbIHATB7gyDWhLItxawdaIYAY/O/B6PppQAKf317R8SVETRAdaQsmebfvo
gt/KXsQPh1AAThcSJFVTkaT7aoFa0sAp4D1Ejd2Ga7gdJur/c3suzDKufgIvjJIG2MuBfzb8nCRv
vuwRzl+7pYsX5H/t3JT4AkPV+UqGHcn4qSdOcuY6Z3QxUzuf4OCj83/UZtFJZGpE/DNE4nt/fxdD
GnC+wMmhns3ftIYLxY8wLAYvEfIYXOOsvvgDIRp7giqDGHY2N7ict71vczncXBhlHGDS9g1QgDAK
5eZHnQNUNsCgYr4DoEdR9j4YJ8VXWUu2PO5rkOH1n68M6LPPjH8+L9w7irQahoBYHIkAAbNenAS4
fiXNHKl5aaXYarz6h1DaMt9ZrTZuy75EC8EMwN+YQTcpFp47TAyKQb6NfUhn/dCMY5t4u9RfCQ9s
2ffmx81n5iLm9xXkB0H2CL+mKrbipWZjnL3WkQbTq449tuRJGLeF9y+VW/4xOxMiwikjU2OLL1ma
p97Uz2Y9n06+00g0Sf1jxRk/p0GxdJ37l/XtG4vMOZDGQKymFhaVZ27z4p2F3bATz6VpbMOVlGPZ
cV0sjo2GaZgE5QBTdWoJ9otnqqbiPFiQgHWSh8MaHcmy17owx8S9rAyzCNj/4cAJ5jhRYTLVA/eH
S83iMaNrZUsWsX+zj0wgDHQjDsE5MRyKTNlOU7vxS8DMRaIcVDC8BMdaFvCfXiWU7TNUunwoZ6Jp
OSEcVdJ/kq/OQ8BgjjOgw818UhVyc3nhi/gprSN2R0V8KaSVY3ObPqkYJ4UylY6qD6Y5Gdec18Ug
+bkwHt6BD7LgEdcSi1ufCAOAq6DWj38B6OD6/k1jLYVjAQOan71wFa3BxIi6XShbZZlDR/pDLLqV
XHRxTbMwHnwwJiTZB7AHOtJmQr/yIL33ADFGFNod53bGON13vd9Dlte5J5Z0YYj5PiLfQF9xhCHc
bpE2v1BKlzbjq2QKJNxp1mCF29r+qizo5ZXARJjGuf/1rP4nXxAgdwUNbQST747nhYPDVIw6KBU2
WFSpTysq7zlzDflzG8CxUMiIzgPx+PNY8hLDK+tMTdTxkOrUg+yNXlpCZNarrNuLX+7CDnP3Yugo
TpWsjIfohVdJVjlcSqq3in9sxXwlF2KnL3HPr9fEBAZOSMKi4bXxMNgx0a3GBsGVE5N+p9PxgUzg
WTPmv2hlgSKIxk4B/7bLyK6iM8WTt5qB3yYv17+HyWzL2MhjIdXxe/BUSiLbU2vIOa6setkIeFaR
MIBphAVQl0OXSH4PI6psN4AzjBO+YrPithYc9ryUv1aY3NkA/rVQOViRo7dMe+qdLLVl5ECJ9KP3
LUNLqTQoKyu7fRhghFZFGJg1yYGaYO6iHOgjBKlgU4vtyPjdR47WPBQGNTCRf//aLxxStJFx2fAe
Enl0Mq892iikslTU5XDwYlK9eOAn3Xunamec75tZ+FTgGVRnbnS866Ecf22mEfTRiOt4OhQRjz1r
T4VxmMLSum9lIT9C0QoYpznGwAgbANqiaYZ+iqaDlp/yp+pQYFVpsZFaAizsANUEsPwn+H8rZm8/
10yvARYWHEJBvYF9aEgYtTjD6vQjR07ZtrF5K7cmPII466u1pYCO4L5ZK2rdfrprq/N/v/CVGH+b
+kKB1VpWqJjvM2DHBqpIL34U0SbcrCxyTkyu48O1OeakyPNslNLA3BTbXnCUK5AwVS9dv/Oe4sRp
Nc6SJYubqcYDaHp2v/5/5tkT5McqoHhNOh2a37rbq3gUAO1gQzircnwbrCohEvC1LtnKd2UZhpsS
A1B5lk2HLCyozL+X6tv4zqMW1Pd/7i9v2RK0gFHhBkZKZ/ylXLcJogWHY9I+R5zLez+C6o/kfeVr
NFALLyx8xlnAHh0bHNZvBeiLU6MbXRsWYzAdolYzyyi04jIkCLgcCol1Z5c5LbwE8/eHUeAeix9d
U68Qewu38Xf+BdBmE5UZqM+OhUwJEOtjk0yHYJtbKJznwQaAzcrynoMnY+fRZ5B7PwZf8dv9Lb7N
3Waz8+AX5l5AOsJssZjyDW/4OL8jUEsqcEOOMEEUhDToYJTaTny6b24hblzbmz/5xUaLaduklQ5f
NPJHbnquf+YU9VNM8oc6KaYt6iUrQWN5Y7GhkGgA3u2GvBg8KWmuFTmIXG2wdljohQB5O/+1lYlH
PiOAFPyV6Ljogy5MMk5Bb6Wh9vtiOvBU2IMNcKdsNbJWiWDhXzgr2Mq/VlhK4krz4y6YYKW1spNI
XyYS0GlzevrVkQ8fFA14p9PEAW2lKdGV9HvxsF6YZiKxhoHqJubhApqppKEMrMVUgRnnhBHwlfNy
GyKvFyky58VQG0HJYUkGa63om2o6mcpkx/xLnryDW6wIFPDfOyLv06IQtngp0LHeNu2Ko52z0hs3
f7HgOQxcHNuqzvR6MHCIDO8jNH7Fw8q9WPR0F3/+bP/iz9cnjPIFQTl/y7R40r3XRDqJpRnLa2/f
hUoOxrMwp4G/QeWNd+e1paxSvDqpcGoGG7xGr9NmIMWm2SSmZp8yIu0ECkdgg6QJE2Jvq9aXwuWl
dWYfe7+tOy6CdXWn2Oge0JRCV+RYbTQrpAPFD6AerUz5GIFYV96jxE5WSlls4/j72gAyOeeReLSq
BuOBwMEn5H6NrW7s2uJOwFajQa2YaCJvxRG1WcB+G42g5CwmNkRxc7pa7FhyDyBtxGwplJ4AwWA2
Ae2vse6Cbjrkr01L46fqJTuLP7XOzB76N3GPkXfo70Ggd9+f1sgK1MUPcGGbOWiakuiZzLfTobRK
MgLrXm2r87D1/oDu9hFlF9kEXs7x6c+Pgr4qeAW19BOMt5brPLiuTkJq0KeE/PTph/NSky34vggH
fJ/18+DTwTo8VA+irdDGeXb7vfq0llMu+Z3LnZu9xcU1aadEE/MUOwdpgUOzTw9QpFlxOPP5Z286
YNHo7IPUFQ9IJn8s6iwZk3qC7/aTo5IHKXi/an3D8XwChO3EHdMeg89SVnc0V8Eyo+XlNq3aCO0h
X7Lv/5glr4MBUbxAgKLEiBUTnBu+E8YyFKdDWP7WglOWrHjXW6+DRYJ6GGAgoLN5NudIAGT15EDR
D41MAZZsDxnY8+8vgYXG4bph+kUES+k8sY+rz6whFGs50frIO+hu+cqDAhJQWJrYA+VtcTuaKgEV
ZWL1b/fNLrg5mAUBJuY6BGEWLrg+KUoA/starLyDXQTW9JaWZNv9kl+QUkEp2inIuJXfMOcC3iXw
CXHnYeVltxCcYV9FZoULDjfD4nK41Jf6Fgx4h72RUHUnvnIP8Y/scyDi1vhhHHszfynPDdiQ641C
pTP/sAbPuXUyoOOAHoWs8zNUhIVmAqnneYWoegc/BSsNhEDGs8KdUSBDQbMXV56Y32XK61tzbY25
NUJTCJjp0Tx0qHPCncKfHJm5pESntxQ7fALlqR07qjkQlAXJy5Nq+uT88AZ07oNA03O/HSzeFO3O
4QEKmCyoMZn3z8PtTYLgOUpnIDoAMh3A5OvjYARTrOWx7x2CrCQypvbXFIfYWaLvc35pgTlwYOdM
vGbgjIPscLbyXju5W1i1270ZbvWQP2eOcA7WqpML2fT1sphg7qWY9IZqgHeon5r9BHLyycpoTDK6
BqtY8BQoh4CXECxw0Mxlg6beF0E66Hj/DCJoO8uH1JLiR1mI4envf6ili2vwELGFMXwn8Tudv3Dx
Xt70jRYI3CEFNdcxOHdbaZ8858eCJ/KW33qb4GE8KK6890/eA3dYo49lF4qO4syugDlyYwZXsRzb
Qqp2Q1lI3IFDic4PP7OiIwmEaiuppnm5stglY0gCUKXDWlHKZs6Mx4+imk+Rf2zqbXZGdNmkPvBz
GabXpxU+EdYdzOu6NMWclGasKkxEx/5R8rwtpB1BVFFydlmjUOdD2DFClYD3154o7OOSNcokOsPo
F+Cnwvqql5MemeFR3cbwtjiiv+6fmpuk7h9LQIBh6gfcISwKDKVIKYPeGM4DFH0PIi3sxIzMao+S
boKkBSLDVkVyOz0Z5zUl3JtLyNqev/LFiVXrVo5aTL0cDIhwtf6LOjl9v/GP4XYo/vgTiFXDz/vL
XdxXpO+YrkA/BwwE1xbHXPS0msO+Co0jKmY58IR/j3KfaN7TuNXCf5syf68QThMdb/hQhJVre3nc
i8kU4/BMYfKcDLlZdhkRah9lta3kBumzGLq+N4/0l/kpSh4TraA1ZAtmJjnM2RVfIrCR97fgJq9g
fhPLpJQIQwWNGuyBERAUGE/erj3G7tjDS8SH/IDBn4d2O6s9E25tO5buEghY0K5DgjTXVK+3I2j6
rA3iAvyIgA0fo9/Fm/dRnFpHoz70hybJrgPCHSR3tLntmhARi7pF9ILlC+PMtxd6MBLrBYyXkMNI
rWHfnNKfKs1pfAwPSkCRnI/7zuKfH7hzh4nFNfYLNgWHfVkEEmDm2jCQHzMpeC7DPbbQMz/6mZO2
pzp4HLyzKKyNJ66ZYdJGKetHoWxhpv7T7Sa64g3ZdOB7EeB/BkfFzFjw/Uq6uLK8IoQZEiQ4Xr37
8MJq67fxSkHvu/xymRLNNiQFdL5oIYDCjh1DDCD2g3d2FxzBx+oUtr6bzHRXH5XNkbPUz/qYY3J3
Z5jTsXgEEfLJQ5Vms0G7AU2q5Gigp//vL8zV72EiQJLpmMsCmfGxrl47/Qf6gCQHTySI+z700h1r
E4engnZ29Vkf4pZ0IBxOXQW1nfu/Y+HyXP0MJiboRqhxoYhtScA9bWCEw5AeZQ7SEjspdiJlxdpN
/xZfQUGDBZJVs1Qanv3Xd7VKA0yf5kN4DHIopcVUeGsyMo4ERNaQ0JhSAp02Sz4NFgoOf8Y9bwYl
yTGiRDf/RdiX9siNK8v+IgHal69aaunu6t3dbX8R7LZNUhRJiaJIUb/+Rp2HB9zxXBwDB3NmxtNd
KopMZkZmRPz3r/2vJsz/exDAu9ChBfzyn7znf205V4w+obljl2p7ibNaJveOwEMaw/r0xB8Afl6y
v5UA/2Ed/rEFM6RQkMO/8j2A+fzzy0cbpte3yjOo790Vh3mDksVBFzdDemBPmzwl1SGdIcAAJ52f
5CBqWt6hHlLlX97Bv8D161f/349xPY3/66sHMCR0JN/ZJSHfXbQ0E+ZF++VBPPZQ/Ntu1+k1ntoJ
ZnnQJgiy9/++8P/HXQmG83WGGiQJ9Nj+iJebphBkIcVw4fl7Cc3mHgrKUV/zbwq2gwwmlXL6q5TU
v/I6zCUgtIB6HgOh/RctDvZe88THebuIWgEggXBzs9R5E3f2MW/2D/zrbz8ev/oWMtrNXr/rmrcw
VAJ+MmGOYUe28us/tlx7szcYKD6tddU6FEZNGyK5vyXtBKAMamwwpvrva/Un2IpSuUSpjr4ngKkc
SvH/fFH7VPF1xQjsxU6vLCA1TM4z+peD8K/Qe/0MZPhXWQpImf3JlB0ptaRXdrusxVQ7KJhy0LP/
+9eI/qTjggjzH2wvrECNTvA9/njpqwncWFHqL775drm17an50O3+CU2VE1DPuPmx1e+s/iawgh9p
Vz+AogNbCsz1Ng+vDxAHruvzt9fzJ6yE2verC9PL01NStzd3tvn6W9Q37pDWef0IaAgF7NicrkM1
99ERf6vb37b5/nvtOLwvx8Y1v/OHFNTDBP/40x4y/GyjDy9lvTVlzc9jfQ+QLXsARH+8S47vrv0q
6y93Y92tzX9fk38dgz9W5I8UrtQhJlE9wYoc9+U1C9rwc5PYmiGEes6V/AsekFwX+B+R558f92df
MrDKrWmBj7u9fLuETcvrN1WfLz+/nY/Pl/bycNYd/nfX3dx8P9790sePv7F0/mO+/d+e4I/aSrBt
EC7CE+TfTKvv8ub87eHw63B47NoOMb9+6Wx9zOtj3Z26+7vm7XTX1fVjfVMfv7dl87ct+X9FBIDN
/39D/mnbm/s0JcWOp+H13H0UzV/1if/yfv80PLA0Z0Pl8AEGDi+YV8Al93v9FXzmawe2scSmP+/d
cps+jOwJTOiwlR8p+du5+9u3/CPQL2UJofwZD6GmxxDDuZh1jq9E0Ro5OszE6c+gv1XQKQEZmmD2
B61jLsGB/1ty97fH+CNFlbbviUzxGIc3iUN9+XhQddjc8voCSaPmtcbha7AHPg6HZ4P7/+7YPd4c
717ek6a5/fKEE/jzb6//3zcxfAXgZ4B2A4Bl6CPE/4ysvbWVnxjUSUWM+ZjzsnxZlGznb0y+w1pA
LUMrwjsI30h/cX0TLpi2X8DpqkFEqIbxL+8pud77f5wNOLleTQUweQiF5z/ORhEUg8uCfbx8BLA2
bCHjcyvb4H582FpZ1hkcEOH60UZHfSrPWCBzhKxzj2DZQvy9nQ+/h4v5Iv829v9/rBH4W7CsANIN
vVM4N/9zjYBHyCWSFARGqTDEDKWICy4j3vZTHx6ruDddnJH5GPnNdJBlNJ+pjKszhLnFPS/GsR29
pAdZxmAhVl4c3aKCS1jkpNtZ+De2yL9vSjxrCgbgFV4FWvXHTt/idC9UPCyXSX1dE7iLi5dh+5uw
wb+D6PVD8Kauas45SpV/LshcVHS2FT4kv6K2rxCU2KHGVNb53wTzIJLx7y2B/gL2RJ5g8BXX5x/3
w6ZiNSc62F6R1UDbZ8SI3g5/HgZ77JVE30lqh8+dbmMIE4oU1OsgML+8h7/yEdSkHqbDXsg77SAa
3DI4MH3Tco7uvQ/YbzXy/GrA7CqUxgk4vuOEdNxVqn/YAfW9aekmCNW5DPI7VltMUVodWHJK0FQ5
uiAm2zFad/lKoRqYNUNON/iv9CMGbTL4ix79jr1U95sKovOY2fF9tq6EFHyiN3AyXWp+zttQvmk1
0+Q8QX95baBfCpXuuBj3t3BelgUKebNQfrrLpgUKXTVUHcPhN02KnoDjV/ZwdcOI6eL2g0ozqc5s
rYQ/MF66GBzbdR1++DXIkMwliTbtkNkdmQTzEJXKidm9rj1PGCSSJp5CYCqn+dyOCxuy+1SVSpyX
SoIQF00MUpESqCR6A5jqi1C9rxC+L7CSUO+feSmO8Z6v7ISHwOBNQJT5aQj2DeaTUwW+ab/AsWAM
MQwHo0SZQd8oN++q7Dcc58yw/DZ1AeT8BURjzuDxb8/zyDVIsyqb7uiYG9vaKVqeNhGS930Q5odO
RRw2CprSl3jglcH80l6+zEVczcchDFVQjz41ro28zdpMcUiakWkZ4B8xlRzqm6vTvzZo3UVtVig9
trBHm3E1JX4YDp4lvEfVF2bnyYj41wy/neAoUxmg8ywDqPSoctsPsri+6C1Zi6wuR2EolP8CQ47w
QBGvfRGCibSaDGzxnIf5sZA6qloQUZa9XtB9gbwZLwZ5mBMSXcblqk7vNJ8epKTjC35KjTWBfAI7
CD31pt79qJ9Uz6LhdocdJ77YRM2RuamPGhWEsT8Vc2Vu3Rb6CNJQEfnFc8WCc6KguHpm2sTLQYF4
MtRehdnPQekC5jlOjVUXB8mY1HoDu18nkIVpqM367bTCMnyt9byEUVulnH4qUa6fVWLBRxqCxUCC
INvAplGyNG/BElnQjfMdL40Qs4YNyWMNlY9yt6IbJ4hEt3lqKwDVKddfOI+LEE5FFXwgArGwpNVV
Tmy9WtaDGeTW+cltSfyRLXN6HGhIf2dgSkKdR/vsOA00ippMLfI983rBMWB4LYcpNYq2SQHldOiH
Rqu/cXA9Dy4F6LHlZQlAXesiyRRAjGxP4wbNGPt9c7p63fowf3JYyqc1NNVxxJvyDUTxt58WAqHw
D2RAyZso3NGOY8okb3vKhi8igKw+yXLa1/FWAc5aLcEaqB57rS62NX8PhSvwVmH/+Qv0CIkySUPY
lAwMp9/gAuR1YkAnwgC/WeBD1kPRDgI9UzXWxTIq0IY2x9+ilRveAK7WPza5becoEJ5Bpyejt7Kg
1dxNpSVVc6WrndwAo5LagZFDYH/eoyIrMqiyER/08X1sHGTahJQlrHN7QbsQ9nO431UWXPwQAXqA
qvD8ZZoysd7ZMh6xUJwFV0OpWPwcjZshjLSueEa252PZmExEDMo1LIZDswohWmZgiviKuY4Z7ZAe
1AFozWao1KDbkP3MdO8gu+Johe+b5wKjiL2OvhQgL/oWAET+QxcGWd++KPj20JDxV8nE9n1yM6dN
yXySnVI/lPNlrBg6ksUwQbrNQVrnuscQFKrY6JugBwel5jJHuDLxmMluL/YwOQ1gaf5Y4WFWgPbV
h1mXRDNhdxh/XSDz5Xt0blANutqFCY9gl+HxDqyrXN5F0eAzuG5VDlVyupupCaEp+pFHRqVwBliV
rSvtw6qTG4khvsmW8mkdJDLMgZP1LHM6vFExF8GxWKV4r2QS6HNZLeq4h9s6HSFJqKJ66PeAH0Yl
qvJCacWGJ5gckbgNFgExd7Rh3O22kuGKDoHIBeJ+Pl6WfVb5cd8C81JNPLgHIMzHFwc9K0jghauK
MCeYXn24EgKSHWL+B9rRztdJtJsfy1pUpgNAwL5vGEp98WpYkjq2ZfYEgWAzN6Us9OtuRvREkmnL
sgac4gTspUKE9lgiZdy7sVqBJzOyreKcpv0CdamSTPIYsDEH9Z/M6lVztN1PUb4G+XHJfP+wRbhn
mpxbfOkgFcWPbZEzf9iz2ZpGjGAYvISZRq8iTfp5umzLVF6mHE5fCEQFjneoMTLX6KWPYJrhMuJv
4Z5I4aAdRnDFWnwiZSeJqdBK7/H0TYT9OTU55pewjMMwQtBzg8s48gw4zMG6OdtvBZ1hyJHqtIRK
f2zI1EQxMOSGJnr5ijHo4lkxR7+iYnMDrucIqthZxTZ9t7h+Xk9cBNsTx4jmcJhZiAxozCqFns7u
gy4MVzjEQFnOwQmAljGONy+zc0zMBPeweAirNxBF9qAuCayY2kzq1dZlYPZvJAuxCD0WGiqEgUu/
J3YKkkaC+w8z0EnEByqB4tZ9FPbbOZs1zHjQHGQM+fnqyQtA+Iq3Yl2gDmkpFLcQkVQ+3hDPSfFk
WYVdNImwMI2dQosQcZ3NbhHOM4w4hQWV4Ophczd9tUxvJclD2AosW4AB6ZGY4ZgayHp0IdHk95bx
berEkBUPGCe64iZJ4Xg7umA09ZK7GQeUYVas7QGF6jZwKl7hdV4EIbzJE3zKcSUzph3iAAnNpjU1
N3gX4UOQD76/XaJV0BNMVQJy3PrK5kcbKfNasFIOje2nJTzMueDzLWEsuA16Mv2UQzY++8zCp8rQ
EUMFOwUHqFt2lSTAFFW6nKs9TcWdCvxVG4FICGpCBADAp0piGx3gOGCfxtRY8qISPuuHclooec2M
ib8Io0rIvKNzttzmJvZ2r7WHpBk4dnPI3qTZQmC5aY8mE7IPhBuzzd7B7Ak5auPNbjDWYab1XUEv
//dux0lCHCmN3WkiOcdNpukUH3ozj8j0kIFijkcklqJGVrk9rDxiMHiC+m2nirmcQDw2LjuRGKLA
z7usYtqW0yxRqXGo17z0Wx+RNvQ93ArCQrmWhP2Y3hW22Id2X9aJHHeqFeY/IfVZnVHOoASONm7l
94BUBXnpcYZEHQQYCmvdWroQWRZHDoVkoSycf1Fc2fhe4qlUa4steTfYHd/iPo+mQ7/jL44aIp4U
Q4FZVxjm/UiiYKNNAjrN8xKQ/TMzYUk7WBqKJ4G+4Y2yJSoVy0b+QvpsgPLtKsLnZCvRAr7et0gt
x7j8CTiBfkOby/tn0fOSHKQgMyxyV53RQ0jlPjV0jSgcIiZFhoZJCw0UFSzhBWZ022c62rKsHVvm
ChZ1rMeoXY64go1fQX4eRpQp/jQm4ieFqcZ8EGrVv8Wo+i9zYaOlmxEaxyZhWQnb7hJsPfSaNGFd
L4qE1nYXaPJ6aaGkp5NwadhQkPsBs0YR5Afm+BF3SD7WvPTyq/Le23qpLEoKzxzO0cZ3uEcIglWu
S8dohepjtP5XZIrhKeL9DqqfEZ8VotrVGNQiMMIOFHc8sozqPZZZjvs/yOUKYkHiLxVbKCqXMLmK
qgy4DSZDq6d1K8TbtEX9kcsY/Zygyo58D8t3AkH6OxtI+wSXw75vxrSHX15idfStoiFwG7rOA16H
KdM2HLKUn2AwWOCFqjWnx4KEs+novG7yJl7DyXYsg09hvYU79EfQ5U/TdkmNdvdYIuTgrNQA1Udo
DaLXNE/BDclQFnfZxue3Pl4BgdMSqX69j/DhqAO6gU23mLjcOrPxqui4VhTF3QyFNSQjfcrabFWh
alHK7JA1Wne0iQCng8M1FnSiTTAU1fzLuwJrniyEQg12YGI42qFaDMIWrp8Lii+lj3rIxDkjmvFT
Etg0buNQT8tTgclMgYOJO2s8piSwQwu2tz3A5CkZGxlCS0fZFEBKSK6ZRpyMSM/CDaanqJRQRtcq
KuEsi7sz/1ilzN4TM6DomFIH2+qgHGbUWMa6+2DVlahdznmGDgAG7TDtbzfdeAX3zVqRae8yRGp4
nWu02+EllUmkeg5eKTUkedZbkoFvLVBpANxKnbqLVyYqZFZReTOzdcOcZI4x23ovg2mveVhtaDWy
4oPEDNp0i/Qrxm43D2OLLJXVAzSE0qkeZ5KjLbVmPK/TRXD4pY5XXVr0RfxnT4oxrBNbjUNLTW4V
uB6TfFKcBz/Dci2AsFVWQOjT6FE2UGCEfrfFflLIUhkU+TKdPi2jM2WXLrpY6jkgG6m1iItLQKuM
NT5Fm6QGZRvdkdkwZKIOQ+y/NRo3UIFIbXo748/g92iz8QEMMxTtIuHil4Xaz33EKZFdOWkcySGX
JWtGZE2kGRlPClghFBkYFIPEM2Wp9Y9hSAd9CGMEGkSUuXjFzqMv1tESSF1ISdBG1Qh581HG+mHb
FNHduIOPDPE1LAB+h3KPgqTh0JGZM1RQtoS51B7zsQnzSbomd6u8X3O0Fkg0QPoXidtOUMpuFkr5
1oWwsQUT4d0k4/AMZ4kcKBNDOhwqDjtLcfXKgUNjOMPhDKcBvo1phMUS8cR/DUJH8I7PCMIgtWXl
uyrf6adfl/3ZMJf6NukBcOBHhuEWK6uh5Bzl6l5kKFyx6kXw4uMx/R6pRIVdqIccLMuIJ3kbY+KA
1BH8It8QrTfRcjJwc+oL6vO2RGH3tRz7NITFYS4eBNu3vKuCkX71KFYBCq2Zyep5QjoEveqxfAAt
V0KPYPSIurEOWPXssjVRx5RxCoHRPAvXzq0Zg8UkQvBJoI+KuXqtxqiO05J8jdLUyhsUEypqEXyA
WrIyQLWKscodfh79OKuu8BGJOpLk/DS5wRcdROzo5zxa8aiARtNTPPNkPs1imaeXqYJcGPJHznhT
2alCxjwLQWDdJjU7lHQ3aVsqLuzZREJ/QBm8xM24ZNAkFwIq49crtKjTPZxQBcMMmzZEpFN02sdt
5kfYYZvkEFHkuyWD+nOjIBmz4/JIIpisB1H0kJMBkXuT4fKg40ghueZBjHMPwzRoNqogpndKR3q9
zfSKWhEEQXRHMB5bIdcHfH/Knel947jerpEyBkd2oilkwakRyVTn2IIA2rehx3LF6WTbhW5p2WiG
OqAFMvyGX7cdQbUB3kRJtr7vpVJbY2atUIwFaFQ+iCBcgMIYgFF1tYHbcZNk0caQURldtjB8KcDo
wk6Im0inJIKFC1gJdVEMsPMgqJxnRKgllrf5EPdhq0I33ieVqKYaxRGi3R7KNGlcQtKhSQqCaXe+
EFV0vdo5FFaEnDGdCe+dCKGPJZ2LBr6/SKeQS8orpaX2SR/MzTLm6CAAX0fbvkR58ivcVfB1nzMT
HXJk1waXJk8TeIWD217LfDXVw0RJ1QPq58XDpImrABJuUKSzPcfXgJEY9EiUJnF5GpNMfKuieX+L
g9iD72GD7Xcs9g21TLKiIklTaLKXve+fqznAjncxx/1XJATX+Ip5gvdgKC3qi4wDAqsAW804ydIf
phIhuq4gf4Oot4NleUA9PWE0bEyX/LJC3gt2AH4s4JETM8TYleONduMQwCSH+mJdGjdsYdkMPdQ/
Grrl5muySIhB0oHotEZ5DbCHunX/Xro1+Sl9kgO9kVn8Yme/wChyQW4EUd8Uh1kVVCVwV1Acd2iV
iE/L80o2+TXDBzSoBQL4QpLrMIZaZWNMBC7AWI2IY46heOqFDwLUXbYAvyfm6qF3vty7Mtwm0sJf
J0keoq3fTMMRDn6NE6/C2qahuigtE8CDTC3vcZSNEEUOd3Mpy1mx1itANDWj0C6+VJzn9JQXdokO
sXdJfBgCi24w5ULikEV9Yg/o9DgokWSJgSpIrEPSBjZKhpNFbH+ssmEM2pjlkFpOgqJgzbxnij1k
PhjYrUsGSeoliqCfoh0MvuDeVrK08fNqPhNqoqnNplCUXRVjHLSZIsFKKMim8Y8SNFe8m53PFr4E
Oo27PSGLbqyO3XtpC3sv4NiMWwDuEmsTk1l/C9agQva6rBm06uUIT1tJBzibuWjKP1x2hSE3zEGe
VRUod55USOdm8lGiukCu2akq+sG3AqSAqJZERKdiRQHSVdUo2FF6IcoajR8oDjoSlPezCeABNlNk
Vaq2G0JDC4vNBOxQjws78MBnVqLH51nwEYCxU3lxHAy0a5sBiVVZW19uGmC/SraDD0Om4KWCI9FE
goSAlgX6qodq1mDlz6jLKBxPocoJDfWAtxjlFL7xmqa3SzoX+kTItbSY+YYj1uOKwKg78ExMyxVC
myaat2JuVxlv3wbsMtXYceRIeqeSAfes6NQ6Gw83wKBFgFGZIAEIg0WENQHHDYg0K51uYYQEKGcD
VnoP+wCn4UtK9pPOk3iBS+sWOiDfQt0ZuoZ4hGzFOAEkJCDOsyv2WdISMZD48A2gDvdtBMlXJEwS
lE+kMjOUFSuQLQ2cK5G1ASky5e+IVbAaCJRdwmM8FbhaB49B/xYSHqE8IRERqomwRz8tXheyAp/S
4lj4ZKAfa6L778jIPG3osDEY3E7zFC8ntUWMAdcNRXAzRHJ2h93i/2r0kdCBK5N1jqHtA2zqqnZT
Ahbyqy9azPaX+pDJJX/hc8RvHBlzkIyndM5g0AqG7BuxG5+egtGSKKzdHrK4LocK9kcbx/j0vG3e
o2G19vCdBqrSAF9Jsjocld1bzXsINxdAiD8825AhKTW4Z5KL/iOje/Y598MuP7hEmvm44ArJXmNc
2v689zyij3jKDVqc4ZLhaoNKXXwbZn3cf3NK73hhcp7uoskJ28hqJKrB+bKQNkuKGVqZ0An5qkGb
wmZIZfk6uxJkgT60AslJuPXyxU/cIawJAS1ppEaelK4ZjRKQTiiXHDB8H5apenDptqgziY2KIHOl
8lm+jD6I8C4mm7MHPgxD0GZIc/GmtWLP46gYZrBQLdmfoxxMCXwcDQOU+eioi/xOJxJuWT3dQ3Ho
expUDe49B22R1WZkvTFDUMQI2JIGbYBs1d1AHCT6AnDcXOYCBdyRI4uAY5+2Q3bxu9M/yFhqDzq4
TM19MobQSEioFwCvUS2i9K5UiR49fpM4C27tfDL5to3tuhSbvbHoVSFMX9UlkLlF60Us2k9vi89H
BuRB5SDvAoAH73OZ0tO4raE4GaswnVwHq6Tw+Y4dcHiRBAH+y2ktUUhCMIHCqmnHS1ttEH5FxpsP
kPbkIdQ+SpE5WF0n+/XJUrw0wimKIXQ48uIWiN2ydD2s6H1LeHl1jgaoCsstuIxFDTc2n541iqSx
YyUCaQt/qn4+QAme9EfQQ5IvaYE0BetWsqBlZvTfKFx9kUSuU9/bbscIGSyWnR2Hs6mWVN5uUbnm
LR3gGNnm3Aj27nbExPPQI7/pAfL5iEbAwBOT/UrCPMRQ3R7lZ0NSk9eVSsqvIPlGHyJYJv+TGVL0
n4DqtuIJ92uCKgTCphhM1AJZEo1gqpYqVaCBxUaksRJQDXJ7GpyWNFVAujRVkPHtgW2hI4BZRb8B
HdNptZ8QqnTY7BWcdX5rq3ZxG2RUuAOdCvmwsGhmlz73LkQKw9GxSckaob9BdTw2bJ7k/syRjrwF
A/K8xuf5+IpOOho6kCdWPripWGXL92mMIYc070gpdqhjjWe/4/00UxmKqSVLqIpjLpzKHioXMQiK
THz5EbEkx1iudyOvJ1ja5acSIt4PhVuGvPaLibp8gOt2HzMZd1OPzK9DdSZu9ZzPaPX11ZDVKTxO
f8aUh8XFqnnFd5iAhyFXzbe8QdxZ6E2SWK2fMxVv6HQoEYJlOXDkvISLFMj0VgoAnaakqEhiUCus
FPs5nsvhlV4V3bsxyDEDulp4y8yr8s8WSTY7Y64BKIPEFZnX06RQGNE+jN+wpOUjCo3two3Lv9kK
r6xWKbXHgu19WRe5WL7uWWWSWmQjMi865wnBXihmTOpPzAAndTp/igBnCsAGeQHqxzyXWw0swMPC
w+XBKwfyHtQY5ewR9SWcNtDbI6iiq8nDnAXNjFTjaRQoKQWuahyjOfZdgaD96vwkv2ugeI+DNUjH
glCrJoVt65mNgKC6yaPgayJu8EwsHfUMJ00b/pYiSkydTnP0MdJAfScxD9Z6spt4TpFnpe2K2nvr
lhhysw4SJHC2g3Pk+zpKZGxTKbNup36Gf+k1z0QbI+dvNN9Rm4ucouOTx7R/4yOMMZi84vUG9Xe3
YfKBIaWdB9fSzTLXWj7mMLBOU/1SoRENqMowj3FC4CmyWehUfXiK8crziBrgfgeT8IUwiy5eH83w
Keud9Q9joIFER57a76QvkPVTNmJ6IwKAdrPIgecHF8nh3C8OYthgSe0QqgCiifeIeh57NEirEzpB
GfKaQeSPbjb9Dzuu6zuGfdAgKtESR5et39PXYMAlj8Jpnd4SLCSMDwSu9jrQAg4kmWTx93xdyvtl
nCc0MqJ55k1QGotQm8T6zVRh/xSlEGEozV69+rLnITo8FsrrEdPA+8d1BHC3sUg/gduWDR3CI5IT
QUj2vsaOsuNcwOOAplnIao121N3mJKzoAu5hJ71VBk0alQ5WNzkSwfNWpULVO5o0P0mBVkgNDFR8
yUkkgYcBO3yGHoR0Heb/l6rhyofQtouAczfZiFwapYTt8aapT24K6L4N9bwx+0lDiFI3uJuB10aZ
m90JqaRNgdWjq92AMi/QO5vSbThMSx8+zv0cFrXbAHc1pdrwftc0dOaoJ3hT1YaBGLS5WKCjbMft
C7f98NtN1SwbIk2BZtJg8lcZSJVApy1Rb2j8w529ciiFG7mMpTriW8f3hKYMHXHHquOQIHFAK6IH
+1kw9qznPV7OMzfYVCmcvhRqRUi/4ZB7dZrmAcbp8CPiL3RedgGz2WqTXbZCKaoJE19+7kMC9tkq
eveMWQH+KPCYDyvJHHbEcm1uoDY2Hyow6g74APnpLV1QQSJ5+27mZL8IHgPJKX1+I6IrgcWaKntJ
KM1A25Bj/ltue1x1dlhz+bIl6LhhD/rpvBpsKx2m8TtKjCtybgsMmlki1e280nEB7hYvSIvC+ExH
3xfdkmQe42g5p9+rcTNP8GjEVzUomv0BMOXWN5tLtu9BKqU8+FVPHxiYQPJTkozlLbLLAEL5gAVu
XOyhq+lwgUNQO2Qwi+LCu+kwIPN9KWiyz18xd7rCrkmjey6OSYBB2kYUwXwINqLn23Wp0GvOE3/d
ZcNsd+AKMU1PaFvEFA3zUIjzOll47m35BtsaaoI9Pg1jJd4HHLUUgK3Okh+AZE30BczaRH9Fikkw
aOEg5QOIGT+5D3zYGgTu6CtweJkfzbawsBuVM1hAveUBqil8NDD9AhNm6xpBvgFz0CZ7DG3BkBWy
fppvsh0JbRvDGPdrLtEcb3vEqLCTI08xOIEGP+bJUYSwE8qz3jXl5vrqsO8G8kwpB0p1rIZonEEy
8zOwisKpX2WFPhQAuMG8FajNSuz2HAtpMb3IGxwI8zmWpRCYEN/BaapWF0Q3M1J8fUjECiy8FsMs
v0iCXs1niT8ubicWBqzRE8xwO3gXliu6EkQk7Q4bxYDVHh2QotU7fuEdYlpa3U79MsASDzA64klf
PGY+T3+vsw/7zpTRFKGTz4pvJbxdAEmEa4imMBryhzwbAncaKMgimIlGXYqJphA6yH5JLRxmtVFA
DuDqGyxd5jYE2S0ASnkARzlfOmw7gANoWacYptu9BKveBjio0gfiMVGcsYclU4BIc4AomIVIMWhz
g/Q1hUoYUz1UW1mKMaIeV65oxixlskl07JHAzmX2EkbV/xB2HkuS40q6fiKagZrYBkOm1lmZG1qp
plYgCYB8+vni7m6fsTm76q7uTEYQwv1XvjFpbVjpKBFz1M5908ajoeeTBYiaL+rm6NcGq/waoDuC
/Iy7Grwwcd9rz73SHQ1BOxe7mize9YmOXM5tGc5pU0h6oIXCPtk5MUipkVC9Kah88ot9bOddNSwz
xKSdp3xPVEmyvnu14sZPWjM7B/RTQ3WjSlElu2IrYMc0QorooCOa15QDNV6wSuWrvyc8nVZ3Wau2
39et59vH3EwuRK+CptsOjjdV22EZ2rV4siqPiDaaIKKeQh/1X8F5quPlyQCqmX0X9ltx0w+6rR9V
JApx0kHjmYtUBtS+nSrhPG2VtcW5jBoZ03Xa7j6Z+nwmUduRunoHx6s1/c6g+hdfraVYIX6CoXxz
s7CWl6SP4V6WxglDvmHQ5s+8GNzx1LktUL3chHnz6dKiXcFIiWsCbzE1e7tKs55k1sfAeJWDBb13
BvsHwRioGKO0Y30E0o/VVy02go+17yzL0XWyrt93fbLa1NkUU2VM0KPKW3kObtmxGc8QrlRJGO9p
DTTZrdxKncnsLZq7makpSQRYVIQaLEKAPwFbtqaT6cIkiSSl6jBYkFoPi1w7bzj6klkNw0veFsD0
XK9mO7h1iGViLOVVVCRMtJ7qMZm/aHHy59jmkCFeXE5eOiFiGIE9SN46zHWn7xUk/3ZsnTHPyU+g
nPjR1VkPfhUVrXPk1aKB6xqoX0YDDvm8H8zQSyQV3iaPaNOy8U5WzB3fMQHNVIfS9iyhdvYtjIKm
VqQRbmO+CaRxywd7exif9ZWJJYU/8Mf3RZYr85fisNxOS0EXtbeV9LY9R4vPdD/btPpR4Ru4H5lE
Nn+63qYHApeikZ2muXjTbCxJj83diSzbISecVO4yJiCWr20LSZNmAf4C8rLhd8G1ii27X7s+gDGK
4xrLoy2i7oJY0gY33YTO9gBmXdrjsEjMoADf1j1SnSbRARynw2NQ11t2WctcPTrwWP15xc9SvS4S
POtDJEPh3XRcO8WfpYuT+dZd8S3vqliE9ryaOrpz+3guTnlm2y3titUlpjRCi3Kf2QaTNrJKwqqW
bQOgK5xko+WGVyjfHRH7052HRE0+zNJJlq9g8Lk1nCA33s1GjUPiaxYolSo+bLvfZlPBSKIZWQiG
alxurDqLkzu0IrE8LRaK8dw0s6yBSyMquXSe2DsnyOBp2fmtF7hHciyr9TD6YSZZa3OMJiOcguKm
Swxr0yCxsqexF1H31x3FVqLW8pG6zYOULbTY1FvnPQnqNjxUi5NVJ4Qatt47oXaHR07k5mloXa7A
3o0H89Tw8eS5U7bJPjqmk+oXQcA7j85Vld3XJqO0ta3Of7sOxuw7t445lSNgaucWApE5BQ2QL0rM
oXCrP8ZGHlMfpt5Xh9z2AQQqUHx2qUqwAUQbm4WU4tC2zWGzpnGPgnN5fnNgdeYrcwPlR62ZoEoE
p86Ky8JU2N+AEaZzduhu/HXfqTWLdhoar7kskAEQyrJV3tHppGOOoQjJYF+9KslvIqefvVPIrPG3
uMtK8ntqHvsU2sLDsMPS+SSNbrKHBdt5A1HCld3vgGPAdlG90GjQIS/4rGJnWPaQ48jxHT1HXB2S
ixp9mvKuapIpns9Ovzjqls2OliHZ2qD+1TX0YrvVG93wYKT2on2glxCkyPWGiNw021W3UR/rWzlW
tH/r7JDLNAdbYJn5WTHWSLSBUx6dtUYz4od9EKTeFCL55YbkShXDSkugMurosYaIPfWIj+2upeBR
O6GT2dmjrSP1esk85HcluA9MBhotLDYS9vNQdWNUfdX9LL67YNQjqIPKtj3SC9gmZeL4C5I4YERb
0ruv9EaEHK1jFXAAVtNYPsCbtOZkO9ieS9X51708C8ver1ob7eYlslzRKkCVO9ZKMYh1E2KmacMC
fuPkjsci2ELwbS+sq203BNfeSi2ev5Ko2q3RxUOhIs7O1lewsm1OMeYEoX+tHib6UPzXodx3GcoJ
WsAmIY9o2XLmrA7T9E/bM7Ixj6oqOrTQK89bH4HXyKUT+ICzePvg5MBqNNKDPvsSPvQ0ZpN9N06B
w1/23fQCpj88ymQsM9qfaX0tSfQwp3Ls1HZsaOw3BIWj/7ervCLcAfRQ1ZSuvwawplsEvxgZF4GR
TOZ/Qmdag3MeLS4fntCPGnxoLQnuiEPnJzzKXCK8G6KXaYVsSxdZqTbNutnj1eZC3xOSoYlfoTpx
z+4qJWGF87oyG9bOxacopfdFZzY86BaR924xUtSpRnTsnpW7hH8cL6gGlONRq1LBjPl8D/U6YSqM
q/GelOPcpklRlTmrtJ/fY7SA/TlekQn9UiDeC+rAmGWLgLwtb4AogpHoy1aL3WL7BGFZzpo/IBsz
M9Wfx4Kr1ShAFqbI/o11szFBkxHGznHONcIKW0zudkJMJu40u6fedzI0lK+8C8in0KdwVVPpnUgA
lagDuqT1Dp0PurZfEO1yzwT+Wp4z0ase6KGeu1PXl4T/sV2xVsfRXAHnJIW4bH7iYG2P/UaT15CE
t0JIpIpqYBIJdwGXFiIDW+THaKkSL9UeBQcbbOqGwyw8FIk2gsOlvbpKCCNvsXjTei5MiAXjrozu
yFjgmV5pdqiLhD1PbaUfCgTjHWAcdQRpWBVRGAp02Rwoi6uzI6U73MOiyzeJBKA5xMHiIJSf2ihM
F6fZ/EuFItXeQB6wG5wNYfWBwUlUBMYfO6SsFZBQGpX5iNpwiO17EtEbpUCcDGE2UQONX09SlQcV
tYGbik0LiL52GV9UxdzYXRgn3ZeJwgFV7aqz6OwtCc+s7PTgz3XyN+wr5xVVTvykM4XcYJgQ/N3w
MGBftvKaJh0ioxGdjwlhTrQA6+85HsPuh1WDGHZxt3rTro6qPHyCr/ALkvRap/VgWvLA9S4NNB3L
Dn7ZRYyP0vigxBRu70UCdrsDfSrJpJ59Yk7rYFia4xRt4YPL25Ep7Ue+HMhhi++rKZnt7qqs+QlA
3jZpu43llPpdn79klaKwb1lkN9AmbAM/pLU8duU0vRYM7GECzAq1eJrnHNh3nUT2I8q7LTlSiW7Z
vs0GEDo1sdnTeOtqcd/F/nr2tylHebvOHRV3OQMz8yXUzo843hQNaF1ioNHGD7LvGV7ofB0oESLb
YDWvp1C0E6p/VdtXxwnmNdUJyMd3N/uKtmUYCeMj09ZxSeLnUAbRqNfnNls7FF+RYhZFPOAxOfqu
p+xNy2n3BiuT/FYhWsdLk0zL94iiotiPYcBG81Abm3Op4ha7dDyt+rlnZJG984p1Kj7jwBTmyNfc
cSLOvvOhpzGODlXOkZyOzRzaG9PnmYpRegT+ncHZoZFmKR+7YxnGcgeYsOljXGcyOuqy7q/oTC2/
48FNfnWLZwc0wZ3/5rRq+hGMDhNdGci0VocuypY1XcoteZ6GuipQS9IbH5uoch3M7Dl5U8g5Bsja
Lqn97AF5ZjntZ50QW0YFEo6vcCsReXs99po0NhHx8mIYgLfntRXfS6CLp2oqfHc3+iuIY9PQtT14
chvUfshLizbGOCNJ492cePur92MEyLDqwzOdh1+kWLM3YzI4VFWUZc7twJl2oEFub9t4Trjfghww
mhILS4btRfPZiWH+g+2ntvd9rYBuYqOX5OAory8uJW/h7xwOdf0dCAwiQFMcQnu9GEALXyluUzkw
b3s/hXkxH6JiyuufvMACoTaN6rK32OFJwuVibveRH9Q/B27KR2GE/UaRW4dpsoWomUZXh1O6TSL6
uVh/DI8zh2hJfxiNzrtbXx1zENFc2F2fyfWXj6HhsR5Qnv1SqrLOZUIjLfao98rxtiJjcHvdcojN
tIwqwAU4X2DhQ2XrtrkAKmfTHyqiQBznJLLeTW1tNzw6rlIccXYz127KQJaESvkuugc3q/3beQ2n
bI9ccInIypl18BIONiDio+I8OKOAjRjEkZsSZd7g6eKktsnUxyKYxuYcTnkb32hua+cCVAwdyiRk
WHkm+s3unouyEMfcC2HLc7ozoI8kn1/KSdK0izAYP0wxROtuiBL4XxcF1Wsk59Ldcy82BKh6WNwR
WhSQo3ObjJzzWzQ8DKuDsjyCidJHBNkuT52tiOSZyGGR220+hwbUuO5Oo3L64I7lGOcHO9POp7kL
Hr4bsVwEJ47EbUlbvLTOWQoXTd+MRoyvtx6WNBfG+SbQYXxt1KyWZzk1fnDojch+RRP6k7IJm2xv
uqz4k9sg83f57JflvY1XB1wGe1Zx5xGP/AuAQ/7SfUwnXFsRJi8NTb9AeIK+rT7VkGcIjuENl9dM
4yE8NEU7UYmGoWUvbnEmjlM5r4zcCxEDc06JwiBk98f12Jgpye6EyKiPPZN4wxOjUopyv6jpquar
onhKvgOHtoFF2qyfpp9r9+S6aiYEPxuke6ejDRLIdtvq32cBcpijG3sbNQehfToeDh2Wi3FB79Mg
dwMM6+y1IC/XcEDe0LsDsEAQxiQ9wtHxmxwkx10rA+fedUFnc3avG2JJhpYe3loIyO7Yggts6Thl
HmeDbOs/JeutSBO45+FDhXFJmAC2CDoQURn/Z1hp3bx1I6xmWjCpBTI9pBQzRqtfA0TYX7kGHSZC
j2DDF8euXV7sBidpQDCGVb3V1SwkNbjjOf3tLOqaY6nJh0+F6Q3eSIv+axusflNiXfwXaXNGQcFb
dj881S5BqtvZiF3IOOToB5MFBrSjJXrenVfYlkW3mREUsaKW8lJjwzU5+glBGBh14q0/2nWyt16g
6H4Qqm3FowGkcg+JtAQbLa1jyt/BsIEZz0k/N8yiggFsD5NJto+1kMlTi1NJUS57VXwvQCpbhppn
c36nPfr+Azqusr4PhOryZ+t3m6+onmTZomWgulqRUPY2eV4ROet3qHH3axKQQwcyPJzmUMyoXTia
i5jLdYtIx8q7hdyQzg2LN9Lman3WLjprGB5r20c/866OG5x3hv6PWRmHrHG4KbKmqH5DrQuQPWQD
i3yKFGFxr01CYGTK6uNOQWCdfM1T1b7VMfQOXpq2BZGlfXWPUy0jVlBWzF6KFHa+601M8zr1QfuA
AvpqrbaTZ3aeu4ZfKhZb+wQBSvFkCVrO97E7td9AVj43FzQk6p8l7PFOuGDuOqqY/h1uZYRrortK
nEXpmuQORQIsW7PEE/ooerAGxrmsJXfxAPufhfztPyC/eX6JgJL6YxkhVqLSQGrPyTW74x7jp9ve
Z8x3dQ8lBS8ymKTRyCIb4bfmMadgLC8mrrblJESnvquBNn4fbf6qaftdXe7iqhj/2tBG34UYB46G
zq3SSif1U5+Z5IeLGeQ7diqFFDF3sRi6cTKF+27psYcqt6+/lVkc97YMXZwSiNlLffByOV1qM4fM
5UYtF975symXH5UKl2zHto2Z6QGPqvZxVKJxXgIH/e8gfRL5q67xIcNHm3xSVTMoN8KWQMpTlmNK
Q/OPIlJmq+UNxUtmr66Ntdjx1VNjMfMyHFPs37OgRg+ZMztMrWu+lskHGWza3ubnJBgCPKPyaruD
R6KeTx3YowIX5Np6mOMS9Rwq7d8DVswL8Goz/+5sEuO4CQFBQZsw0mx/qZHsh4VnW475MFCNHvMY
BW23o5Uyey8qGlLeaO/ovYPaLli+MsZPTGPfefusUBgtuqBoX3sZFQPikTZS6ayrkdh+Vzs9io2s
e8a9yWKTnhY31OlZshfOWLwy4SBwbjevddW+sku2PkwgfZS+apDBXoLv55Rd0dTu2BTIO5Ry509G
aU1RusSQfRlRNRpyLrGfWbkU5nOzGzi08qJyQdx1XaYmr4O/oDW8hwoDZnYWTPKl9GZb85bs5nsp
vGHImww0U0UCtFn7eAwcsjbMFd/Itmt5NOY+Tt1JQmgiqS/F7VpKrO1eWwZvYz6OzG9MPKQ4UZ5P
wGm54ywMJFqWNzjfDlVOgwsB6L/Msn3sKXPLeJgKbJRv8pHmvH6M5gxTEUBU36YhqtnlwIh4gety
urqkQ0fA5pb4PYMdjKZ3CzSyfOva1WZndbXet/R8JZdeltlTp6+iTQho8WwFX8qDniErLjBqeiAk
cOp+I58f6NLDsHvgC6wsIB3qVhiQ0ldHV9Y9FIMOXCxGCBtxSfSbepqcZWj2edPT8DuShziEgUp+
+v6C4QAkFB16G3gL5XdO+CyTOzc832yHdkSYcBV3GqelexRJJzDxIhNMQTXlZxTL6Fcnqp5/BtD+
nBsh7uhiyy3tIZw+8owyOQ3M1mMeWLL6ecLG5u4SdItAvWBzOwTlwCtcSqh+B7Dm35y+Y35ES49p
kFdi/aMtM+vuQr9Z2e+5JAqcCmmJ78tNzE956axPhed2Yo+CqR1PUSvtP+2IJ2VXhTPUYUKH+g6F
MbxjQuKaSvymDs/uhA7/VkFa/m7rDN/CVvs6PBRRUb8Qq6rp+Ed/eQgHGPqrEmCB75jG9jWwqvEO
pKShncw3W91kzGnDk9cJcl2iIYzp/V0/6zqO4HKQ95zBDvKvLPQQ/MCql8N3gCKJBBx8PlP1s0QT
iWSRFdHeuIEzmr0KQ4l1JGfewrMQtOFPwdgl6oazS/9D6kAw3tFcLcVpbMPu0zIFLUThVfXTWzUE
vXMsuyZ5KIEnuVtLwYvlgyCr0wJkhCgBHxXCUAVweXSpc3Dr4oocMTw1NjCHtgPI/NjaMH8yFk7v
DqRTvNQiadRtJSNA7dkf/PLBxFOobrPOv0qzF+kWh8ZSsWNFqrffeIihjuhtKGZo/eCc4Yjzr2Si
XuK/yMJ//BhYd+eIBrtBwv/TgIUhOzyrzSQy7RoveyRcqlwO2srp2ThMC7+EEMXuj0xl/lswV9PP
LXDNiFBpGYpd0Ay0qWgV5ByjnWhrp9gttWQOYRwj97ko0YjtFj9MnzxjsF5f/a5GC2GrcTH7azE2
30xDXFheY4PRD78HRJptqsTZV4MakVCWxs8Onmi5LFBSZWeYAv0+e53/CfJSMTdomSuC1acoSdK8
yNX3liQ+Mm8tVrHD9lH+VJucv2RXO2xAG2BIschP/3hUSDCIEzBOikDa6k/j1Ass3sKpeIQE8oO7
ybX0wriK5rsG+ysmOZlzHNG413u59jbY5UmLaFqDQ/TcCRvs4OIHAt8E6ZjRMRDU9s/SGCmfYnxD
6Pxik784gIb60UZGEs7g0850gO4OklssnRmxVE6HnqbFpjqnYuyVfw78AhVaTR8R71c4PZmOQT69
dXWocdAtGIUgfePsoANfBJdx6gfSAArorUE503TSbYObtViWZu+qMoo4vbNuRJ/PPEHKLfE16E1A
RXdDD95a+e3ZBe69GtlUewCNCCf2j93aVFcevdsSeMXZNBwWNxjiMxTuZe2YH1Q7LbFLMF7lQ412
Zv5L69YRotFkhAPtgEibmHu9WB8GfAQfxpuRz3YztcTO9zwzvq6BDFD0bahKedwkbD5KGS/lhWwv
/acusCjt0CqNnA9D7H+FnbM+1GJlEfZlP9RHPS7Du61s+xqXzQYMYcb1e+Gy/qNRqERXq9Ty1BWl
M+zJ6F499P0CXW+c2PA1zFZUhKFK/M+mGK5HwRpnbYrtrmt4H5R6qRlQV+7KcSZJZw5QhO0lzxnv
Vs6ij5CsCcRWqsw/5qyoy1cfKRfUP+dq8zp6tniv28SuqBXn5QlwWA0sxQ07zZKLRJ/hg8Dhw3xu
w6NwMezuBvDHv/FKnbmf/K16mNcMj+62FBNiF8xxbw0ZdBkqXY/oFkaNrths1rL5nrchyXe9cRCs
cjX+FGxvtUdG2n3HwO+kT+FG1HvsHAQZdEbEKey0+SQhbg1wI1bVI3n9kuF7iXDEaabEvEcWUXwi
REJTHw5bRbwq0R2fmLy0OhJRnI+nDMFTjlR8qsefG/c4NZio/Vd6y6RIW79D3S/KST0jO7HlDZKl
nH8dGdtdIsJl+rutaZfzuCnFKoFRKlm7QYQUGl7gk+R+XkE8zfqh3vrgW3nITncxeB4husqAdDsS
Sw9aogjBFMjw9BbQmP/G69HOpzZT7j+kd4zewTL7aT2v0PNMzdT59W0sXonGngypbYHgE1uIXWQY
4HrHwev9NK6Hlfh0PoDzEKut/wAU867En+k+OXS7B0tNIFJg2oRqaSoXtYuDovzNCbC4O2xhVt6t
xFbgyfMqeQNcjN8fMWxbvwTkAmg+Zg8CqJY5oUyUtbmPA4RZHHkDKaLlSEm1K+uGA0c34RS9a3LZ
ip8YV/Li1EW6ukM55UswRZKNWLTIMgZASnsGUBmhqouFTIWwQj+ZRl7FTK01ELGXbkNscAeEnfxz
FVfda0gEcdqmxIQU7OOqbq9Q8s/SY2gj6oTYf69DTwKdW9xij71rpvEFsgqXWZtcww2csnbVQ+N3
c31Y4i78MVf5Sugw1dljBvFELY/m6cfgrthatNdt+Vk75dox4nilRZa61hAAfd50oEVX2QYgPAuB
rTBichRaUe/H4+o+dNOWP5LcU90tboQTe8cBp+rXFuOefIhi07lUaXOF9zsVgXBc8UAUC23Esa/G
MEtStCrh9Gtrmcen9iC26GV3bRLExh6Z90r4yzOCfHd0n5J1wWF1cguvbHH14Ahs8xe5krEw3iY+
qmA6RfotPz9EeOrDGIsK/vDywjS/xGFuc+g2DnWqKsaf0RBtgg4QwdO+LvWANb2L4uxYZozP6fa9
8jxiSauE6psEKC26f4YpHxFlQlobc+/0MpCvqNS35OD1xlB5iZIgBb+f42y3+O761yfBpb/ZMgoO
GIZg6N5MmbXDTcFJSEPP9IlvSXiTeJog9a9+bQ755I+jW5M/efEqIW4Sr5YkVNqyWS61A89/6nzD
/OdrmAhgi8nb/Oe2Rqq9rIMp/PMMzpnfS+OJ6IbUP85Mb9qKdm9EFdvXmT3NIOIujiLcGWQifIyL
V223U1KH2T0eIxxXHg0qPi4oURQRLrt/9nZo8TBm7Tp2V0jdionkAPKhnBfAE8w7toa/vXGI2LQ7
QQgMu2cjpYAcowZdTj7LlR8Lk653dN7mCu6NzMM0bYcaTrruEyG+Ndr6xbobZmIJS4D4onoPtYp+
ethouC8GI1/cYesYaOwBc67wi9iFmraisuHe6WjEZRbu6jhbn4IsDPQj/BR3GDsyeJ/8hBGcOXv8
QTtaE3nA65Y3Tqjkb1uM+a+aL2A7FCjDBUADyM5hUdH0uy0M5aMJSsDPuIVEynzDzyyzzeCdC7zt
a9hyJzt79eCoMxye/dBdbI5dFHnTaZ4yqx86q8hdSRAVvGoJuId2Ai/w2WYDvlMygAxrJa5JP9Ws
wIet54a9LWK0P+gmOR2IDaqyA2y3Om/tNo+Hfh77l3X9f/ed79r30YeJQ0VfQGVioemitOD3xmlh
pGtBx8Mat8m4BPac9XXxSexISdewtPIOQyuZJyZo+kMTuGG8Q26BTLUMUaPvAG2X/szxPnBmBZr4
n60ongG7XLWjbQeimwQd2BW4cv3DhBfzFR4fftofG+dxLQrAWpW3mNczLZd/jIlm2lM20HCoEFXQ
qoMR9wCDONMeckyiGdEPvbtcLBjKbbLNqKYtM9oZoEqIj3e7+EOCzjqfEFAI+NmRDdXa6lD4w8RH
y7N5u/NiAFDs6SrTqZnAo3eedjcakon44adG+bY8JVNSXI1a4yjuPI2zANLAAbcblNV2L1o6rpT+
VyCgWCvEWHE/YSnJNVEL0HLVLp88v997dW7+Iruh98tQnBKSWcRLcOqnOMdKwn196okW3Q6kg4Uv
xUhqwp7sDv0sTALPvWQZjRMCPdZZg+Dtfc7GAMZYTtM+DkCZ0c4J9UwETAmeRVqDuosJGvtYe2Oz
h56ps5+JWNW+9rxFf60+vDcI+ior6l5Ie/Y3ZC2GWQJBETgqLXcQOqJLiQkl4sWtgCIPCE8QufqE
DKC6oDVz8Wyq8HO4tj37LCQnmCeOhvYigy17VyLG9wx7G77Gg1j3mMv146hVc9xQuuYI6aP5DzZ+
BDw4REDeyemj2dgAfMWBLl48Ejgjr45lyNIdCGSNZx0Tt3tw8DkR3oEQGREhwgnspcMG2+61qvms
W9Nkt0nTOBaRdyP2bRURGCDdhD/LISTlzIRmux9p2n/3+Awwqzumeik2FXqY6bDH7JAgLz5kJeLi
Y+VC87PO5HTbCzfzmHwiVfcyBDk4Sie66Z/O1cOvHmiYJ1BdQpMOYrD+0mGrYnDY0T62QFtmV3aZ
L/9GwoE88iHoT7lbS8Y3re78SoxENOx0kbR0RfPQtcgFRv/GBgr2ZOrCIr/00ZRsewn5NBySxWOu
ToLs/ta9Rg0d1r7Qjxysuj5AMSFIczkOnNN1cpv/MLTLam6xAuCYMGSQuJexxCMmaaoRAopp+rVw
9i93C5xo9tRPThnSp2zeXkADNDuknSTH4TYsnOoctQtmsDKIi59YBiokwZM082OR22ji9Vj0XtW0
RMd5wJb7SNC7Z+6FzixUCY6Wsj4iZkhYuKbGGujiAv5dggH/JEdn+UUk4FQfKCh0TFCQxPPIn73+
Psbb4FzoWrSHP3jum8MI/9STCYGTBlCi1MiNMmopJ5XMGKuPqqFxYmeV8IFpqXzH20dNlmQ3nHIk
eYa+c1USEa5HHo3ezPKEOZ8gcxb+kBBqkm+I/+Y0LIPFf8wnp0PHgqO4NFxqBeYMlboc1u0LGNCG
R5PRY+HRzDLvzzKsMShCsy3+cSObM7hdDXTbFQn2+Ha4fve0pluRlo07/zHL6D+1AbnWTSoXUJ77
lUGDhFF1kcg4MvN1Hm9R2rTBD5dICejf0HHMMxBVoT6QSxY53nakBMG+QvOCJMaDGAQbJFml+yhj
Hf1uOGiQgPhwFPGmA5geExH+iK4tbvZGoUNHDg7lemyHes4ujUFDeSKtR00naShYuBARcshUVKoe
EDtHkkRNq6rlpu9aXMmFVv69tbnIJSh14fq/ti5Qd14Huv8jRtXlPs2oEEWqtnVOXqphHrM7iVkS
9GJwHHLSUWua04jx1vnhBpPumefLT3ttYvD+sxwVND72Fw8NHjbxOmj3XpaPz7Mzd95lAVtICGHy
vNfKK3Oi4IVHcT3WBnmPc7VEjm4+ixsHoU19sbi28yMHMpKAWbm0mVLNpA20cVJ802Ha6URu5vKk
vXicDqWJFo1QeXbyC+biXKSD7ldcXdgQXOc2Ab0ntyuTRfac1YP3uxqcfLwMyTgkaNMlbQge3+ib
M2UmYmiGpyPQKU90DdoQ+wm82YQwZvzRb9yAA0a6tqhviqIS83ciKLgBB7DCH/pyHf2HkHy64txX
iBCYUEGA1C4EyWNCcFPl9SdZLSa/qnRD8dKP09A/MgSYGRPKD6bpaZIjoreNdyYuOIVyinbPCf3x
LViGCHZ6mUA9tKlKu2+nImifwM2tvfEjxD+O9iO8AHHQZ9jZFh1QKtrQ3JM6vf0JEh2WCHPn6tf/
nbTs/mfCtUeSIVqSUHjcv96/0lVr3boJ+qf5HuXwUr56TXtoUeLxC5E4id3m5G/51hyX3r0k5zlN
eVP/JX7Z/d/iSRMPkZFgOghjQv71CGPUxYOVPAJj7VbyrvMDWSJ7JCH37YWJFWl+/K/jBa7prP9/
piyf2veYsMSQEPyK/0pEdfhYuonz5d4043rQihEoCiEWVLBhviBOAvQUjOg81XZcjk4Uf3WY1i5C
F95jjkkh+y8Zt/8xP8L1JJpSBt7HggzVf0eZhwuBOkXfL/fwHwe9nqv2r8x/kNT1X172f2YNX38P
ae982cT/JP/6pjfjLv9D2pf2xo0D2/4iARK1f9XW+2a7HTtfhNiOte+7fv096lzc6WbrNd9kZoAJ
EGNcIlmsjVXnEEwnNTvt1NcvmTn0K3Unc3ZtqsJLkO5KS/QWCRAZzAx0joeExUUyc9I38inQXFRA
fAKYBQyh/kJKndegNJVtDPQNX/Kuc9BcvsTTiS84vs7YYGF25ahi6qDHJlg7vXI1ABcfXzcgYMnN
sdmPAM5AtuPxC4AQ6PCUco6Zgm/knag72/nUeFyvBvGbdJyTZxFD5e/3ARU4np+Oe6KavlDBX3EM
lDUGPVuAl+3wvHPwCgdvaLuweHp82rNCBLA3QL9VRaCVCo+0Yh9jhGEnSMkJHX0bsXkKpee/EIJc
Fe8ACM0IzT0epZ5YK5Lb7oBm+6orwm+Mr580X2SgZNNrwbVADIKBQFVHYVHWqPuqcHrFa3IOOKXg
Ryk8EfWsFQwRtIZAhMCjr0QRBBlBo0CRrgl5q4NanIQHdKPmtV1ioFRZlvESjRWPt4y+7LQgShUR
Q8u1hrDsEOanOnqK3G+if5TN4bGUmR27WQ511QKQFoxxKYSHqvwgwZemH0YWSxdrxyjEZ9mPYjxW
YsdiyayagwjnNdhoA1dKht1grYU6/ZzrXb8PxPCgBmdX3rvSl5QxiB5YhzJ9wtWNBBpbL+kttqtz
j7K3x6Hw4dNQ/cvbQh89xe/ityLGrHhIAZigGQsZAH/eJOX0305+OrarpQSYFkDwJYcHEWMoEfdb
Q9M8DumxkGnLrx3on5UgshQFnuDmUCtBg0DO5bwSHiY4MgMvZ2u+xijuYyGzh6LhNV6GU1TQ4Ha7
EmRy6GoGI8rBzw8aQGVDoI4KwVfZ5QxBd+5hWg6RYWBEFZUUUaRui9qmAu8PUXwI6i3KG0G1xaC9
HaB1cMzfBxllOzx0ASjTGcnBVd8iIHyLiWb2eJrx0XapAw/s8dJpNHX6g6i71dejBIxefJA/EjsG
DlogE7z1elbJ5RiqA5vKj8cC5/b6egeoOwYODFepUBU6tPqC/EoBMZloeNhk7vR0ZrTiXMuhLtqo
FqiaovfrEAHINEHnMmbt0B4E3Dd9AVw9HcOXUe+omIB4vL6LRtKCNVGF1xMFNHvTGttokcBjOiQ+
6Cl3wOgkmumOQNnDPAAQ/Ljn6En9QKrYbpO1sk2A24Q6OItoZG6PNUnDo9wU7EkKtceh6MvNgLa9
Q275je1zIFPBbL+cspY6eZC7pcqCQjBnIBNVpPZ4EDQX/YZ1fCjqJ9R8DcCmxcjShHfXUE+SA2Qt
dPHFJmODaVIPlYC6CeGMwiPAUohCmYQIPV4lKkzDkYCtiUciWwEXAgzNYfukdC9CtkFlMETFplEX
Gvnoi/g4nQU6YAbghOVLVBoduU0YX3Xno6iPooxhHQRDD+y34dhg9HLoXwJAIejAGGtQvhAy5/EW
3BnFSRhiaxEIOzoBecatvcoBAyonLnZA9Z5Q+jHK8ve/F6Dg90/cUEBiojMl1CzRYyTnw7HDM54o
Aqube38s4RLm3OgO1nAtgloD1/ayhtR8OCIeMhRt60tfWPNeiuwO+N14F18BBKQtdMY5/T/kIhNT
VRkBmE7dDRR9AYKYtsMxSvdt/g5cRIubhvf0A6cBD+mjb4A7yaJ3u7uQWCy2UQVFIJhOEMLeHliF
gZYCj/rjkQOqdJ1gQAJ3Eq0rO8ln3Mk5SeDGFpBtgiMDzCG3krTCdcvOK/ij5BFk96XphisAiKNT
ikFhzRJE76Oe9pHkxfyxAb7AHmOmHOqVgNDFxY1X9aBr1mOFmZWnEhToL8mMRvnoAcUFZMQ9fyRV
ZMT1s474CQj5RbJ6LOfOIRJlqhFIhChQfUKoo5I9NCeh8YXHCLx6qOVoURcvXlECW0nC+ww5thn/
/FgiubcdEKkitkFVAkkHbdASTLdXUjfwRzUDwGoscR+Vq2jnZMRbTwLgr40sidm6wrvdWqpG4Yu0
/eAota4Brzis9kmIN61RwKyw4XphsulrNLgDxk1eA0vEaOr8Z41hFwxny/WyBTSFUePtw+Q6bp9o
crgCuKf/jiFzn3HT5jZSxAAMkLGg8USmNBHdNBlmTwh/FLrn9D0EuqVgjq1Vl/ucoYozdxq5LcAi
UWeBORRoJlaU/7isynVcL8CHR7ng5IpiB+Na1HozB75Oj/GcbgS+0zjYj8/u/ugmMwJScw1GUkVg
d3vdsioiYO/ox6OqcA7wD4D/wTltsvbRwFaJPx8Lu7Ah3trMW2nUlmLQX4Dna8dj+YnO9Pp9/BKe
+bXuhI5rSSuyaj1AIRr6r2TrvTQv+bp0Hn/Ahe/m7gMI0m/krbKsXBjmrkJ+iQN4D7pRx2O39p4k
E43EksHt5SfFGhf56z44JiB31VfVMtyhJYsh/C7aIFi9JGqyrsv4D5ksxJXwCMBIaBFWx6NXAb4J
Y1UbXwE1Q5i8CQkefwH4DJC4+iPDvDTGxaxaHN/+5gt0FFqh10REkeD2C3oiox0eyCPHquJwucpX
1G1Xbm91obzCuPpPDEujGV/RIqNBXPtY+JymIeIB97YsTPCslF1qAm8MKzz7H8W0etHWlWrqafqc
jN9avvhPki5aeLXPPp7dMbOiXHQ6MyRMzuNBfp2M8YrrMNykpa+P5d1b9qlshFgdhU4Z7pE611RE
35MeefwRK1w3iusADRqoEPmT1jIkzRoKlH8x9QtnDOdPiULR2R8lPoFNOhRKhsmPz7B6ATFciDk3
zs2NIubtIlNZ9ml2hVdiKb0ByKCYRCXEcmrllO0iqEuTU/JdHLovrkvQVG77XrUDLzjAoi3gfDVc
tw70yM5RnS9Z/ONTVE5fYngbVChVGfBsCqVJPcnaDECt/DHt4mCht/03WIc6TMwDJuDxyc7pLDIg
mdcF8BnJtCYlJJXRzop1S3iAi0YgNS/ROZl3ZxkzzI9FXUqZ9KquZVHVrrHs80KKI/7YyQ1GvUAu
Y+L9eSlx6RldFfuOiJwZSv12LMoTXrU2ySg9J/G4DYFnZQJqOrSrBN3QMnD2DVUHkkgqiJjj4g8e
8KL9sT55gQAgQ64crQwVRCBc4GHGFb58TV4Q9DeaBXFtpe3QlU0qhuG/ezwBJbMKJ6qg2Zeg+qlT
i1OLMED/aYmghMiANhbrfRM1P3h5DM0kTsH2JKYfwEReZYX0E4+Du0Dz13GZEcwRi0s0Zo8M336f
gOB7RHgAFEvBIqxTwRhCT1TA3YY/1ogljE4moYnmWokhZea6aggQZA2NDEj3UKu8tbd5o4N2K+KE
Y2YA2nXdLbLODg9oCA4LB7B3jzXo/pLeCqOS2RKT/JwoeuSolRigyMk2UfcjONbQus0vH4uaXxi4
AxS8C4k80SmDIAIMUswx0XPEYEinOKGl/vT3gOLCwPy5/6uFyaJOCI/gWeephaEjegwaVKRxM5CP
Ak/RB4QqOg0wi/N4WfeGBTuIEBaWXMeLFx3xAVYoHpUBgsamAmoLKcZFDW6rhZeJHiNKnxWl8FBC
HbApCpmCzysfxQlDkjdIgI4lHsC/MTMWmF7QpZ9KoHw+XtS9DcOipnQAvX5E5zX6qIBMLeseJKXo
yEDPBqB21soRAJ+gM4sZTwPCFMDdGjEI0zVZ0xVNQCJCmeYolqIKzCXkmOP1CIO+6Pg4g19qKakv
tfozQRdBELxi9BGYq8sIw52iz+Bnv7/Y6BVVkIXAXGt4IqR0JfUxQlh04ArRBvSyI8RJrJRPlL9Q
FGRxqoRQRkDzJiUF8GYCnqY7ckRQz6M1RkJDIUlN8vT46OZu9LUYyttLJabwwd1MjlkMI7jmghNw
XdEM9liKcB+XYs+mEAYrgt7Tb7x5NeacCzi6Yyj+HtAcyUUvNSBV02QZxb/RsWRICejV0eR9eix4
7g5cy6V2cchRfxfVgRw9POBKibRRu6WQ185jKQKZ0clrMdQuikoudmMikGOaAc5Ac0UQMaKjrSpR
/Z/aQkHqUbcrZEHlHnjewRrgk8kuUqNgOwCXgPE1kzDqgoCzXpck+B64BYW6jVKdYta/89TjgNYd
1BqQ+QJlx/BKVbSBQtzYjxc/3TdKnK4iN9fhfnCytDgXzyhKJAEAsA1/igAWR63M9PoTyaGxNUZ7
vGbjFxXjDt4L1XlM2cuSpqC8hzQDH3Vl2zBL02KOLVKPQSEsudQYn2Px2A3CNgqfNGWtKwx5MycM
mApJRygoIpGFX78VKLphj6bKTj8SobELIIBUwamIVsByBxxdaRQt2k6asyQKpoqhXxgPxi7P5LXo
UtYwkzlZPsSlkwperVjHDI0WSoN/Sppfsn7AzKohhQsBPXFRbzbt0u+BwIgtB9EBl5zQwDgOOxVj
UwCEKgAe1igJqCm/dLlg1JzmdkbVkJXooqgpyHkp3c8wOo1WHsE9Rpi5QS8VXyF+XKMzvUVnvA9q
VRSGMG38pjgBi6/5rltlcgTABRemTBvxFM3W3o5ijdZbzzt1DXnNy1UemXXjoMAIIPyd2vS2DnDW
kgMIlT4usmQnB0eBW3pBxbhyM04JDRwI4pGcIWRBJHp7Ohi/wZSUEHknDE1aovzKj6iqlM/ZJ0Hv
xg4dvHzmmcDasbr8XfUY7ve+inQrnHL0eSrXLQAzvFOUak4xAOkcSAu69BO472aOtj/BZdH+Ttp+
e+ex2cDbF+GfeF1SqNsQDDzaYmXROwHCCZOHAdraACWpL4GUwnqnmbnpU3CBa4fWQkml32lA4TUO
6qB6J2UHYEkpWKX9Xu10I1YiOyveOY1x0VjyqKVJIehUwNbmnfJmeowCpEy6bcDVh3F+CzCij23n
fVlTROMJeo1QrEG+jSj3Vm/QzEcUgJ+Ep3HYe8tYWg3eTgq/WxxgFL40El7ZAY2fO4Pi7eMOJWRT
6D9DC9hMnEm4hc5tKgAiu8BQLXLOLLoFRgV9YJrHYcBKNO7O/PZTRSqfAasiIPqjJjxlr/47Dlw7
Fr+LM+DiVvEa3WhnF73qjO25i7QokZSV70AdCwLDLjxV3bsITu/m9+Ptv/OU1O+nbCrA5dRKcfH7
pRZII1phYlK4CH61zfu/l6MRBVVeBf5RpENWrS3rdBiH8FR3P6Sy2ms5TFKiDKfA6zjGOd3F4liT
JuG+IHCEX+apY0oLuau5yMWa1CRd8H0WA360QA485tmyGpp2hcFPRpR1n6uJaAdCtAFzAGuMEv2t
GvMDElMAyI27xgSdid0toJ0rDD8EzLa1u+sJSSiuilNCjQINHRYnMiYVg9bjd6hYW/2K22P61+GX
AcOr3WvGrRjKqQ266ichB9LrZt1b0RLNq4SV394r9yRCx6MGuiqm+Ol2z/RATXhOCvhdvUJ12sL0
klFZn97RXANnavv1bzXwRhj9MoR6JajzRmxbtPQt3SRbYfVYwL3a3Qqgrmo8xUcDfzmXzgbezBbt
A4wzIfcW6FYGdV0LXgcuUufzO/UZgyEJplowgPPUb7F9P9xDYLpYWWcFRxS9992nfnKNboUhFEfd
NoxLdudxL1r4f2enibdnV4P9t0i6kN9Vto53Bd3U14GlMtZ7nzRRUiYNugr5OozXVAAahYZYnQ3U
OkezpE+DGKhlMdYzf6v+WQ/l9IB2ljRtiPVgAG0TWpypnsiSs1hiZu3Elc5r1LUCfDHGjVOcYGWj
m8dCQRB2Iv3VLljqKLBOiLJIAMYAonALSe5JXzb2dIkxYHKKzvlG35OVaBYO+QH6L90SGU6LdROo
aAw89gBPI5BMTN/MN6LtsfeRtTrKdoxFGxUY6OJ3o6M7Sb8UPxB+m+lGMgQTcKWmstePAGzVG8tj
rm9eLVHRRECGZlZELbdqWaShFMh+PKkloAjXsUVWhYU+Egf0Twyrcp9cTFfgShZlVghxwUUIsobd
dIiDHS3VpWulS38p2pkV249t2Kx9uRJG2ZdU1sRxmpzarZ6WLA85/b83ETO1EMpilChaFSJaAXYt
NDGwE+h9Z/W2ibzcCn48Xsf8NVMUFd0jKALgJez2hACIk3BcWvDoIY+WgGyx8010zHeuGTLsBlMS
ZaIkDmj0vghJ0wWrDNcCANg6Xbsm61YxJVEmSgDYMV9Ma+rsdlUZgY140JK25SJjNLjO2sKrzaNs
VA5emtgb8slG9ZZkTu5SXWO4679uHW2h0mbINBkLAiTiql+FVm0I3yYQvZ7+ozZQBgmAILoQilhQ
6QDIwagMfR+ZggmCKcaSWDtHWaUGvPepG2FFDbxijKERxIBmfeIZC5o1fv8cEP2w4uZcIyo61tNb
k/MlKzzimyzLM2PF0RWIgF2AkcNbNnU6aNXH8ygmnCHEN0MIGbbJX1zTGxnUwYwhuGAb7aLSABqy
jNowshW3Ynndmf26EUMdS66DAguDJtOxgLzX5OH8wEfBOPv75zc02l1tmEJ5BQ8gCMEYgMS7MDC/
b9ZbUI1aIWx1APhxDJPEpsYSKd7b1BuRlHMATZckkQYLEw/KabKrnJkCSd5oLN5af7Pswpzfw3Ow
juwGNQ90jVH7KAAcMMxadfJ7/Sp/zzc9bpH6K7BA3MdY2n21b9rNf2TR3dYd6EfVvL7ISvYtkJuf
OlijCuUI8IhtybN7EMzsixjxmt+4T0xjO5ltylvdiKd2Fix9JYYjL+Insx5baB+93ObCAUOD6SPP
Yxip6TfeSUSzIzo1sb9oDcbPr2JdIihCDIw+bG5gYMB8k9uS0ZtgfTcBbMyw8LO6imwVfaEoIMqS
TDn6ukL5va4iYZckmLL2JyD8k4wU7G3sTrK3rpITQYeS+AKWXKPDzLfKKaz1ziSYU8L8f58w6fbV
egW/CCIAzApwZ8SMLX2ffmDCunt3l3hXNbU9t3XN7IPnGXIvI4T0Pl/LpRz22MscMDEgt7K5A5DF
SyuwNHPcdnv41S15DcwEENogrrPcQ/0LoFRWxXrAm3ETeDjTFeS9eAq9q4YA/AV7j15P5NYy6H0t
/yV4Cp4mKwu2JSfZgrcNrGP+U7ovjchiGarZq3UlnnYfXBWj4Ab20Z2/lQ+1tSu30rreBkvHEfYL
8PP+AqPb9wjVSxcMHZ+7VbKuSBjxxHAD/qTOXO4ywg8VzvzU2PKy2vnw+e5yMiPEIBt2nnCpyd2d
9pVEymTxSjt4YlALO4DrgarY7kz1uVtMIU26rMzBRmKJgg1gqzb9qltMiay7HE0dgO6f4FbEBLzD
zo/ITCiMVpf/2waZ8hQhF2C4eMQ26Ev5oJ3wun9q1qMDLhgEW2CqTz+qT7DRL3ITvBZI6AskFoyT
mIn0bz6Bsm+dG4QAR8Mn9FZsgZvAynbukaxGM1ymO3BTm9wLK6CYS2VuZFJGB+lapXCgyMYx5LkR
LcVLoo2heQvtKt2zvmSscdrGB2dPdxqopSh3olYKu5/ixkdc3kPJclO3mIJY50mZlBp08UnMY2Ei
rlO2r0zOBCisCXSUzgKd9oqxLsYtkqlEoAQaiztO6+rsKa93EWQk6xbLS44u7IX3V0nozclRGQHy
LLVMwunkcFmmNLTfVqb6lC4HC73prCiaqShU6Dnxw0icC+X0t62V7EFrdDm9zgIY0TpnOQTWdlJG
qa8nqHgVJqKBI2pXGFMDE5tVWwCrssnKXbowAtxJRoidmyqUBzThqHUxT3XWKVwZBcpSaR5wDEoF
pwpS3ktdCDBTZnuYjJVkAe/arI6THdAtjlnMEydf++Cm0KGrAtZCPZlupnZy18UeptAGy+be+1Fb
aJPGrh9Q5jug5W2pg1nWaNfxq1Jaowm6+tZQ140V7+M9yFv/sgZ4rXsKZanAlK7pcgtlyOzXyq5Q
4zwu5BNvsNzibHSLrmFdUDDvgbCaUnJM2UdhE3XCTtmNn+rFYoCw2AZHyJJZyJ0L9q5lURpeck2n
VIA/uZQBhefe6RbtqrUm+58uvWNtqIt4P7nFEBcamDHGYxMyqfT9ef+zVErlAR7egN4A4ps1gDBN
FI7h9EJWQytrkZRGh4roBsB3h50yEbmb6SE4TWYR3AWHv8qErjaUdqmw9QJA5iELr+6oq7YvrtVO
3hPHRwzp75I9tFliZAEtsmguo7QyFmMUmAbhz20Nt9putFBdtXF4qxb3QXN8+/GRzUZtCBkV4DFI
ALVUqDNLOtVLUpA67kCc+N1b5FWsVy+FJSyKLTfYwFta5rvM8XcZEk1uIbNi1rnDhHUCNIRKgMxH
b3AzAAcpAZ/aTsfN0KCh6Hs1AZZlIUpnZSdzjvtaFrW5RaPxcQ3wqd2wQMa+083+qTbS9f9HHjTd
M/oiXEuiQhKgAvaVFGJV6gFo8b/aF3UZwqFq2/q7/JXuC0fCI4BrDk+PD/O+bWMayrvaTSr5gZ0B
am6LFYIY9JTtW8Sk8sa1ym917Znib96ogTTCkDl7guijm7qiQOlJG3nXdYWolBsCP8cZ7SFbezZO
cYE5aX7zNwZGv5JFnaAACJmgGGtoy3J6DA1+Vys0tDOC2DmPeS2EOrxWlkshAiLh5c5PphNh/UJG
gPd441hiqLOSy6qbaGCmfYtQe2/XgIM30MXNuOCz/ud6OVOccpUQl0NO8GDdEjzstofqJG48O0Ol
ql1IPwLGvDxrSVQEWZOOqCMIvC9vyKDVrixwJUPbWSfEXBPlUwP4OA3P8QQ+dYr3PXsyy73pGsKu
+PH4mObq45ix+ke/KZ8agTEzEzwsqrQwbLMPbB/PC/4Swdt/VAjKEmfpCKSlSbmB17+dalKT3cei
WGZwOoU743S1IMp/ZplQKROjJLz05NOipfRr2E9JKtAULUDrW2O20L/+2y6qVG4qtq5QVz6ETk+u
PAoziTmuAeFnugx7dBkDo5YHqBZeRKlaAy8A3TOtJoBAjqWB4Jmw20dLNDNsReuzRhdAZ2E2/NcZ
F80unp8963Ribe1MAHQjmzrCCsiaCQYjyG7zlh+JHW1GA6DcZmtCsGwCvtZOnHjB2tvJUjxaMXWg
tVqIOemx4nGLZ18A5qJ4D+6bbXLs9wqCTPGFcZgzNbbrZdKVngrIdkSOsUzV2AmWt8mdw+po5/vq
eF5+MfZ0xqbcyKJMfjii/1kKsbjGllDJClClDY1mKTMu31wcdCOHsvp63wcA5MWa3oAe/s6bHNoC
xtXqNxp9jfd34gBuE+R+UFdWq5o0c3rCpclHUdHpT7d5VkFUE70vsJlSs0+K8hzF0YJxYDM+mgjo
XpIwrYBpN2n6hisfEKDvRxCHarryf55dol2+qffTKz2zuWJ+Pf/IopwAIL5F4CxPssxLCdY3gH09
RXZT6QlvspbOMZOsOYVEr+rUKK2j34+n1tcEQ9k0Qkl2oVJhBNLm+Hc1+VZUJujEnCDCozUWXZPi
BKt2u5FN0kSJEEpkJy1aZPJ4xURxbfWE7libOKg1WjxcOOPw5ozKtUxqcXIkgQImhkzh4J6Sp+Y1
XfG2aL2AMcks7fQ13icv9V60u+VjwXMHeS2XOkikIhkHqiGyA8woGBucSv79WMBcuIq5oH92k3Lj
oIzxVCmCBA5gjBMgsmq5+YZ3wc2S2Wm7r9pFmX80KbfK5R9aYZWgAGb1n8/Zl+tvoNw7EDSFtMaE
wY433XW0+Yhsz+Z3k38CeifMaGfhGQO0m+g2Yd38uV6am/VT7qIlDZjkWpHsQBhrR/t2JW4FjDS3
RmvEBkCEB0txRLs0Ye5eGFvPUirKZ0hCTjBEMHmqj90HkGmNl6fF4oiHgX7x3BmsV6i515HrlV6s
75UBSjIoEshlkHqZymK0Pgrj8DO2VsBEgXNU4JnLKZ/edMbXf93ky6ddifZrQFMLAzYZbE54p+WM
cXV4WRynKsgvECiheHtilQ0YOnUp1F+JlEqi9ng+ncxtB5GhA2RRVNtZGcQ9oBOASIG2MWEAYNRI
pJEO1ZILQBQlT/oDKolw2zoH5xAYv3+XdmmDq+mXZ34z9GZyg3SscS2ScpNiDSD0wMNu4q0W7RXZ
ukCZp16XT8oyN5kvWrMm6GqBlLkFI1rd+AUW6PuoSDu7F+9yNcgb/ymvOSu3Hq+OJW76+dW5EYlT
gySAODnKjJHfS1nIkHDx5o/2jzKqehuCdsL9X22UTMkO7MzEeU03IF6W5jeIiBgyZ686plh18K1J
GC6gLByHEgtwAxSyS9+8BMQWVv4DbbeFaINC+PH+zer9lSTKnkVN1uliAUkiyGlGU5FR8wjgEz+b
r4Dlimc98ZUsyoDxSlmWQAWGdwL8+/apA14zI5tl7BudslSVN0oY6SQ7cGpi2GeIDKAE6YYHTE+W
kWJsHA3cKQdeLKu+OuWzQWJUOzBC5IMheuawBBnl40OaS2hhNjRF1wHMKdwNNosxgIkzORR3Seg6
rb/FRJHepo47ZmCF+9KDvcbXlpgnDkPuXJpyLZdSfaXqUj3RILcq8C6uAL7bMwtMtTsa/kXJ+gCS
GYbqzz35EPTF8hgvwwQdkPxub7QMcp1ciHxx1w12suzgaSRETdUn+K0lQB/s9HeWyAvi6NUNx3wg
0M8wTyPLMsZqMGZ9K1IcokxqlTo9K3jX+QAvXMYdMe8CABr+FeBkhcH/rnIgyXcgKVpHq9J3uNIZ
YUQ/+36BWRg1tGLXHhPA0a+9ADxL6+gH2UpPmIsFi7uL18ZvL7HHyPK70787obtPpywFOEoi2Nsm
PWuK1fUJxl7ANWnEwFtHDLLhwlVaGNmyO7Aqsxf0lLs9U6cZVhFTDnfQLkEELiVPJenZVUwVyPrG
SwTL0VpHIMeZAKsaFjX43o3iK1hU54mnBsyRNTLqT2BJV9tAWjUyI2WiH9P/7MXVJ9Haqqi+3/b4
pNqxBluyh9/OSjkuUjigz/xbWsLdJQ5mghYY03p6fA7i5GcebQelQr5Qq34hjOk5XCmn6Neb9H0I
ntSNskq2gVluvHBR29+orpnr5Dlw5NUeg6EHNFbg7x1isap6dLXtshU6yikYQMfs6x0qFc9lQz0U
SXaWgB5ZrECSBZh7kComb20r8K91AJJLSwSuONJjEqTPzZjwr0BnT94yUY898/HuUIb/z9douMoY
EEfgTgdXg4+fgbcgOze1Pzp8laVgc08+q5qXn9uSZ01YTzpPnQVAjAF9I4moAWI2/fY6670KgvBK
zc4Yw5ZWWiAQJ+cLwVI5MB6JBZgR4zKWGNpHZwbTIgFVjhQTbZISULypqgcZhEjImzo7k9hSZKMM
bVzJMluKTyU6WxbC8CRZxa5UNqKwVNH0UOJFgRXF0uHln4/Ao5AE7FNVBPjP7dLFwR+InDfZmVsq
wo6A01cyim0BBMPBwK6jG3BVSXYK4qHGAYZm/qmuHh/1nObBiGKEB2CLeIajEa4k3yOqLxfZ+QN5
WWEmP7MXMMk7wQdDzoxOQc6EviqBHpenQdDylIgj72OlLporsNBqfCl8cLhDm4oIDLLwVaB0E2Sg
o3JGU3rmONryawSklkL+t/OAl21H+5YABIQJK+hu0SC4jD0pxdmXTp2tz+tnzlpLW9/Aq9jXK6O8
Rg/Y/pGmAtmFF3kFEHeTLbqKecvWD3pPHrJzZIyBEe3KTQmqkNSU9yBebQw1dXLOYLll6iXuj1CY
E2BlA7cbM8a3QkFawAkN+DPPHZ93FlcMqkEaQVrmYNkzuCwdDLUFeVbsay+d7rmLseVZ71YXlA7q
YuNy4bB1CdN8d3D0rVCELm4+vsF1+R994HFfaS/qopWCsBDgAmUGgHYp7roXbhy7z7oFtb3lpjKI
2t1I1kHx6bZRZEUYagWrXB97YAcfmibcYiSsiqw0ysK3hh/9N7CMYpKc96sOk+VqIMBxqJmw9bqY
1w2ddP6rmxP5tUyrFl16KiedxTbNWeO3cw4NE5KglgSKIQaM6SY5RH2g9NYnplV0BCo2qNDUFnBC
kQFyGJMrPsg7PodbE9HIjl0BfiDBVD66t8JRXFMTTMCMGQpfs4LRGVcHmAF8D0a7MbBHQ6sTcEaW
jS9454m+RkXHXETQLqioix70W2sPsxwdeMzi3h7F/eNLf8l7bhUAk44yUN3RLglA5Iv5u9L8ovEk
LQI189l6+znY6Qpv7fWKM35mxk9shHGoMERVmBkeALUVnL5hmM/W9+lkrjH+Zm23sIV4dIqNd9Nc
nvDPcjCen1PzOTfBR46envV6bT4vGTfn3lDh1ojoJkF3J76ddn7AU0wKENG7L0LxDto1o6pXkX/0
e4b/uXd6t2KosNl3MxnE9pz7ggKV7cX7CuAbgN7BrOtGBAv644Ogxw9hDW6lUSbIywp4nwjSvM4a
zHylGmhZ+c63u93OAX/D6vfnoBv9ujeN7fgdHVk9CDM341Y+ZY2Eti47ID25L5ayQJf0zvmoTHD2
GCvpePzBO7mhIKoCUZAJtHxGMDP9aloHr8+TivQ0EmlqNIkG45+UfwvRIQIP6eP9vb9it8ubDvtK
z0EG4yUwK+6LH5+LpjCCmnGT6KLGnwOUxQmIBkUG4JLcSuBACNaNYsa9JEv3+HvRr9v1HlCQX3gH
3sjWwNAXKi//X2kIzSFuYjOg9owvFK8Vy4Z7AeiU0deribVsAP9m8VErPzqZUQWYPSHYpslXqSCQ
ILdrc0kpjdzQQpqMfv1qkaivIhqpHx/RTKCj8wDHghHE5eYR295KGUa8nGspx71kdmQnC22rGetv
D/2yrErDnAHBvkjoEAf4A7KtW0EK2t7Uqne5l95LnD5fh5VoVNWuqP993IwVXQmi9k2spAysqhCk
px0SODQfSDwoWFUj4D9jkN4zNnDOYl2LoyxWVTVS5ZY697IB/SJmOsgJfZYGkuxPwbRT21wrG0a2
PHetEJcCsgZBE6C5qJ0sxUKMRwkLjPXWVsAzJyN5f7yqGd1DFCignICpLESmlIg8rmoQ0CbeOVbK
H2VQbkH42hh+kNiP5czcKLxAgnYEy0HecamiXFkITQ27sB0r75xW2RqQMwdXjt70NPgQi8EoktYR
CM+4VjPhl34jkzqwXup9X9Qy77xzDkCpx5g+/uhRu14Zi5UBZ2uul+4+RmL7zAh5LzM+lNG9EU2Z
K6GUlaruIPrtjTdfFfu1M0GVuJQNy3FWuo1P+ECh2TNQdChBnbaRLAWjT2a9OHVGtdzklvW9fHwA
M9p780WTIlwdgMqJeijXhXcOAn2pjKDplvlt0QtWUtZmVRHG5s+Kg5GZUivQMSmUXoVCrrkk8bxz
BD5iYgeNDDSrZVRv8ixhXMw554qXWUESMeQrAnKQWhppo6ruJc07N+tCMysPGyoaqWZgMPNQH1NL
ds3KBcM9HKyHKUrXkNwXAL/+6orSyN7divE9dEVw8h4330N5DxDdApiaI94ZM9bC2y5EU4EDxrnv
EP02psvwjFRd904Y5XpBTitHLRjhz9W4KJ7aLS9sfsmoJsm74d9CNv2RhbIupp+A4YHS460OcX3N
J0UU++dNYuxGQxDs4etr8xqjQPXVLUUWsONc1CYIV/Imo3Kls6Hryy2PDu9zF67aegOwwGjjt44K
smLeCNwligTBCBT42Ip90RKlTRscBP4t0Vek3qAHCCVubq2mNsilrT7dRq7KiHsuWSR9z6+/kCrd
DH48unwb+mdMG4Me0MGULjBWDYSXX97a3As/yTQbXNu/Xw4H52nLoTfafD5Zb7vN8ln6CA6BlZpL
1/5Src7ojCWrs2z+avyzg3Tvayqq+Sj5kX8m8iYkRv2jAncqJrAVM1TXQHXO1gPggUm5IlZ8GpRd
8VIJRv+rfuJSc1BPuX98bIVmqk64G1cfRNkFFEiCoKtwpDKIAtx3gRNsWV+Kbm51tX6WMycD3qqI
AhRfAu16XeUWqGn136W2A8m7EbvMp4oZHwsyAaCwIlEnEoDqb3UM8Dd9AQhI/8yb2lqyq8X4gxwD
k3/rrMRyXYww8owbO+cKryVSbmlIiZ7Ufuaf1XKpFOZQYd46HX6iPu+zCpnz2w2mNhFUEBPMH3WD
GpR5W3nAdheS8z+kfVeT87iy5C9iBL15BZ28WoYtdb8w2tJ7z19/kx2x+0kUV4w7G2fOzMT0TBcB
FIBCVVYmB+KCSONP+c5Fp6CiN7uQxJrk7gsaFQGzh+IyCdFBdp5Z8mEGH/aIIA4KapCNQ0h4P8PV
INoN+UwseWn2Yg7kDLfynY8GpRkWSd7YX0ZyYLK2BKH1QhXsmYtvKvBFfRcUgCA743AVjU4toRah
7hzDfmcKJPuFtrtPILrMqGpgzNz7Y7jJ3wmJyUbCBzT9oNUbuXfdQ1M2izvXQpeq4RSvENuObFer
6QPrrX1xkIpWPShhsm9ZShxKoyVVkF5nJnwqprv9iJFL96kyULz1rlVJp0pWFXnBAOffEjnRukPg
Hrqu0JjEAyWa0S1ZPPHFnJ25A/8gD+NFBzISYg+4LkCENvqGIO2ZsC/xDalHjCjUmJK8oS1zF+8s
y4qMQAPgn/ziyDv8l8EP6WQwD0MIc9x93RaCXDq0iBNPjXQJ5EwUWkTMWtc/BPU7+RRm8seTdxSC
nP9rb7TiXiHxWSvAXrUCDDQ/xy+BXm6kRbIVNfcjX3C7fkWZO+glQG9q5ZLqE11Y6tyST+0xlN7B
64L3qgBa2fs9ljt5xUZh4UH99ATJaO8g5Tpk0VhnJSm7KNg439SKm9Ogmoxyb62Obj/PFcC4V8Oq
y6nG9X3rflVmoRbEGO7BK17m8bJTJWBiRE9/EYlIOg8VtZ21gyIWyYl16i7rasbzpk5XGZ3hUFKA
4z2w8inQBFYiyXYtLzXd8pxX65h9k9BG2SZkbtaHk3rs5MOhgtyexECyYRR4QrQx7UOORnqv0T3i
rLqtR2Rou+5YIkFh7b/cnThYBqVVdEKAQ/V+kZUc0E0uoDwrqRxd4L8ciXCsnrZgBVGMSnyhE9VD
a3jyW4LdbxP5GrSvVZFXo9wMlbnH92BsNHbMLjTleBk11QcKNNTCssxzWN9SSlMMFwx9aGzTF2YC
rIlnBNqtBYmBgYGic+RhLedzHKSmfasuVxSnlpwW6J37Ivffz4+N4feMRsOB3o+H0yASQHx7P7Us
X8lyKVChFVSpBpwu+FkJXy29bc4tPNYhwAdrzy1OzB+HyiKPJixQJ+Bpdm/RY2rRDVolxDm1L1ed
MduoM+GcdwZGJ3Be+J0dVzCQ7Pp1rLE/6RqqBIj3gMhVzs0nZfyXASHTjUgK0PgxHWYWIwQoedjj
O1IXF0Haxf3Kjz+eW2EnPGIAxoo428FA8KBvxURRzhaZH1loqUxyUmoS8c/lpt6AxnSDN3VPjjVJ
9ZcYfCxxrJevDNLkp5mYYiJovPuI0cZ3Uz526gofAbF1nUcfUuJ8Ph/nhHugUAjcHY3YlMMJc+8e
DVtJTFNkgcW0uLj7pQcu0SY7ODNeODEQXBo8YhUQmELqZOT3eWyHaZdgIHkdvUp0CZRMnqf687FM
RWB3VkaDAYcR7/JQC7dCZV/XK25je6EKXZuQ2XbJlevNooV24Vws9lgBRIn7ZmyjO7HKIULcp26E
yD6QTkL/W/QHP9vFzpkp8B5a+s1MLDBxiCDC5XGIgBwSCJNRhjVPPICcgiCyGoFUZUD84Ni1b3lp
tCwgd+5h7j3+4CM4EGEIdL5IGuPlMlq8WmKhyCcmseV1PrhlwxS1YxMCQ54aBuyMozxsu5Gt0RLy
ch61jB/EFlNImg9JO5c2IoCnPcgDVfTXc4d58EoYQxA9pCVB4ITB3Tt/EktdIXkACUFlSHHqzzov
vp9bGNPIoPF6OKOAfgDCHrWLcakyHRhrGKaOrVegK1zUhOrrlQHJmmA4L+x6Tc0540NMjo4BbC/g
LCDkBh3W0VpxKSROIH+QogaOAwsN0xTIvBzyI6JfugdRBoLh5yN8fPqPLI5WDMV4sQ0oLrXWabv+
hLKCWQNH++MbNYFMmHqoyPdCDb60ZG63T6zekPTDpQY+Ppofh/6JZ3uB73iZhdeN9q6sQcJjG8Rh
tY/SVHxtFn79sO0wUCAqwK2Oi1TAY+PeWxwvEWW7bTKLNxMUu3XXgIpFH5D0p51Jaj7EliNLw5V7
m4+KFKQZJViqvO9Q1E4VTU5dN7PT5oYzTO+NEcGn2LgejESE79SYX4gKsWRbm3kozZkZX2EiFbC5
zWRWpg+QXR+JaEUPXMK8CWfPM5474yMEZJg5sKyjyABUKBhz7weFOFGAbKyYwf3Fd/ndiN6VYlct
wR6KVoCwnnPBh9gH5njU+2m0C/Pg/h8NTizdokz5PLfKEO+PtfeRJUbBaxcxJmjKE6PZ7qDHRMtg
cRA8BhYUQFBx5Bq0zacFGKFzC9W1jvR47UHtBlI0ewlZK8Dz+TOa8xJNstU6PJXUMfzp5yLKx7zz
6BtGnlN70DAroL1loQ+hGii3tTQipauC3WK1aoUZPx3m8C5kHlkbzXEqSbWdKW1u5QbYz9dzhJ5T
J/TdjI5OTLpwZS4Ri9zKvCX2NdG2hpwRunhrA23BvUjnWfW/IeR+NqKRk6KtLGATp8qtWNkKollf
KRbe40eHzF4pBbCzZC4VOOs2oxjFl1IhKDm4DZdsGUrrI2BQL7wOZLT/laJdBc3uoK+P2EyFzBeU
EahA5d4AlRFmt8xDtITlHHrbBu1BZEKF0Z1bNgFgiFRUWIxzjECtJMdEYla9rZYgHGwOvT5XYx+L
LQ5XMEgh8AaC8hD2/l8u7eagQwzfVV5gF1abXwNg4qzwIiAlGS0blvg7mUjbeA25sX4lGxwSRc9P
pGEtR2sNeSWcRxBu48HsPtorNF1zfqgohZVWV79Sa02sT1FKZH7GzsSVARExPGBRdgcP3pgbD4i/
SGaSqLR8/9hzC8ly8i0cqSFuO8NzwQ0bYjwkvCZRl1FQnYFaKH5+M5/IiWTQ1eNKi9Yr5GA+gTOS
DGflWeetn6M3+WPFIvsCXhbQdJnOPlZV/XjKf9boRkXf2Vxr31T8AX0X5KKgoQaykTGGos86RbAb
sbTCSnWhm2lEmR5vvLXU/mJlF6B6NHtlHZRLoV+wLmmQb6c0fif/htc8mLkQHtOR8LXbjxltbaf3
/LrJ5RKXav2NFjwQ5gHrSkDBjDAMFQ9CAuDSXF0iDbjc1nOpm8GbxksjsPABBJrQj6FHS8MUqVhT
aVdZuQi9JFvhejVKIQX93KfZiWtPBNwRr+IBbogA794D8ibi7Ao8ZVbe5wTaOuxrmC8HCURSRLoP
wsuFC9IjiTi9zjdmBkR1AeV0n9QfcnNx5bXPr6tKTdy359/1l/W+Hz4DVDM65YcnJv46uirwmPcr
KWJbK2eIeLShpGzWuc59gSBoAZ273jFdnnSp2mSbntWaRGe4fehD1X4hxVoTrIEIr8yO0dLi29Yg
xMwrULTU7f47YHv1+bdOzOH9t47mMAqDJGAcurUKsoVXIsHwjqrBgBwYGu09/Ryv052gnkIVkcT3
jPHHoOze+MhNkWX05CTrWzxZ30N12+nIWQYQS/gckqfnrULeLx55+xBMRrXU3eVjxv4jHHsQLBs0
DfA4Gp5fo6QUpfBtLGdCizAN/PyB3i8iwA+DXItBxe9oAmnQnW6rM2YfD657q6PdEXFKKfOC0lpl
u+sExGdhAQ3KRcTMIZO4x314b2kUpbHQcOS9AuMzImLstfdObY1K77WelIBf6OoGWepPkBmSyETj
M3qtc6LSaxWnNZnLUz82pIzmevjWm+NaiaNWzBi7taLXeMNdeBBw94tjCFMuzqNMLeFwzrfiE+2A
sgH4JGZupnGTFu7f+8kY7cqeAeyIqfABTvbNlOvYJSW/CSqesPFb4KcD8BNk2mTGxR/PKFgdWsIG
yWwQ8o6SJJTngEiToTBswnwZ7unlfUl9lUvfEEn68cFJQMPae3vHkdCkHTLwOc58wOONjA+AxCjS
kbj2cSLdz7vgeArby05nwXwXki26Wc/ByiHHH/7bPC7Dkxn3Knp2P/nd9+IXJLZzRfnH9q1h4gFN
gk4vGkwAvbr/AooKfd6Oos56XV/3W2/9CeWa3R6lKo8c07Vpmjv91JHV6qNY7qxVqLsEoN/D4vX5
RAzLOz6Ub79itPxMWLKJzYaYB3AH5hepCAi41WaWe2rDYTmx4gMrBHDh90MF9CCV8iLtLK/X7ULS
Q0bRnw9jajlvLYy2dF7YiejmWWcVEcjahJBwHDZuYDqMpAkBnpvdrL7wY+w4lO//DWq0fkznt2An
Tjor1V63WxQLErLuDtfr9t1V9+dse8YVr8WMemzJsidLe+mQM7deRqpJiK5bCUMsF2SQgK++LE4+
WenxbuUT6zdWv7XnkzN1snKDrhmPssZjhpCnhgJthM3WRIOM7cHv31P0A0fyzDJP2gHEGm8HwGWh
LHa/zL7d93407KkUufAh9SkjuKJFACjK3+cjmvLaobCOPhoAvSCVeG8ptbm07pSgs/AvNUQQ0DUo
sg2pkQH9/zL0QEDTYO7CYZMq0ZvNrkva4pjrcxOTs/ZvLA+qx01WQOTV7yDgDM5kZxPhYcAEFyed
q9XNTNoYYFxXgqPgNu2sioeyfBRjH8YQ8swCd/l8RFPb/WZ1lNFmFMqkozoJhuwGbyoFdf6k/A/r
AuVIhLg4OoFmHt0flczyCR3mnVUHlcaEAI86O8GfSdeOyZf/7sZbK6NLopGg3prFsIJU0SYaHifX
7Z7W98ZLuqjJsV0fj2BcqvW3D54lHzTR0J/xfCr/6mXj8/n2E0ZHJ7ATtQ2J1+GUua4TIik4ZraG
sT/iqjL73Qt3iMnmA1IqpwVwFKE6c3RMLSXS71CGRHMg8A2jLd2xaB/88/+qBUg8iYkcvD8f4ZRX
3loYTvabAKhIfdHxWwywCIBZcDXReU2ZOYTe/2Ml/41jfGAIESsVIax4/iIir9tkQCfsl0cBGXHr
2Lx88aRB7FGDHgHUJOowl+jBmDkfZ4b6F4rdDFVqfPSPy/iIcjgflR/BCh3jfz+bKOLh7YcuShAx
jPYFU7dZJTkd9gVauItYMOxMXmbKHF584iWNYiEwPeB5QloDjSX3qxYGPs9VbN0D7wLGaPhku0QH
urYMtkSHcJij5ivpI1UXc81lE9nNO8Pj6hpk0GIRYpm9xZHcNcUPL1gX7/RLVhMbjXL8QnlJPp9P
6VRogSARWrW4PlHTGzkozeR+ySVFb0UAMXWxzgMU4FdHvJPfA38mezNM23i3ww4a+tGHSuORfD+t
cQd9nKJhe0vuYlKFp4pJtZQj9JXyDwqXrqJsrmdn8rF3a3K0kn4ZJ0lUcD0ee+sO7NiAC6nO4h20
T4ZjkahSY+Ae5jBDk68OZN3AAgvxUfRWD1vlZis0bBz4ci33Vh8YSmhkLU3aINEi7uJRpKE3VaWj
ZXX5fCUn6g8MQoZ/Voer+MaqUyltrGR2b9WQRxBJXOsAEUu8Wle/jKpEL9CWBQ9AdLXZxXPLk+t6
Y3h0jOZhndFsCsOs8uKtGKh+BG908uZyZr6K5ghLpgLT21GOnCiRbEjXx4Mx59BATF34SRMzbA9z
2JIx6/bf9Tgg+2icAhJiyNE9H6C71ok4obe220JdG8giLepzZlG6iS5G1TNozWLUr87QPw4Rjohq
kZq/vl6tDzOX1OSAwerLo5EZG/XvpXWzrExmc16jKL2FTD0nG+WCc1WoJ89VViYX8cbMeF6LpOKV
DmbidFvvu4w0OAhisHzIymsJ6Y/nLjOZghJBmAxkEAJqUALcO2tRMRAETl3aYshySelHRz/vP98F
NI3uP5fL45KUheFQs7jkxxtfApgNJTPk6FBGHSuPZVUVV1VJ1RbdsxYlpKrAzZ1y3ONFONhAWymo
FRAo0iPHSXLHzfLKbyxENLiJRVX5ZNa4iUm8X/7Ei68L5MCBn1sVJTktLJu4i4/VoiEHSXMuM7P8
GH3ff8poloEwSKXQCRrrlSPcHgwghDHwgAOEKDIHiTd6aV7e0CO3K/anQzaHU33EMWEr3s7E6ByU
KTDmdgHMy9a1+wUBgLpniDEYR3wnbr4u/B6skLtdqXbEfQdn0/fz8U+v9r+VGJ2IfcAXYlBiJdLu
EpX7TJqplU948f0ARydf2TSh5PAYYKqB2dy4GrzaD91XpUNe9Bhlns1KXSy+ZX1W1GJwovu79N7y
aLvKFd1IeRI2CCwLUkY0XqSa4miREqgh2FykYqGEpsvsc+EljNdROtttPPcBo5u1L2W6bwLMLUeu
we4dxRhXO3OL5ZLwmqnTxipdnXAizkWZE7HZ3cDHMaDk9m3ADHbXNUIzI9ZC4/xz9C+gkl+prr6g
XhZoln3uRxPJ/Xujo6dSREl+xCYw2qhCRUDZ9r79rE/n4HBOVsulKeiXEMnrGCRMbwgOScUMJfiG
zDKrTVxK9x8yejB1QhMn3t/ZkunDdm709/fyrJB6SNBsRfXsa0czXpNos3lLBH2HM5ychrYb0OXO
3Ppzu/svHrm5mFilypIkhvNTi9crSC8yxFaiaizBgAwS+uOPpG90CV3+IIiyVgdFO8zs7tkPGLb/
zQdUbd1FkYtVGWj0IjJEd7g/MAkeASWimS5eKEm96PoKMxBuD64584J+vJnvF2N0vHWdLEQ1Bfsu
2gvtZi2nFgN+EztW/WzmHfnH7Phkv//1jt+M1ZeVqlWGozTTI5T0try+X0L/5EVnVjuVxUWizTn9
7PSODjeuSNOqSmESqATBYLSle3JIPcQFeFceAXfabCINB/cKHf2X7wP3LR7n+von0sj3Uzw65qTA
piBWO+x2kBqsB6AC0Ar0Kt9goQda6HYdqJL6crlA1AEUEjrXER0KezFY7FICiDqWfrGYWfYxNTYi
w/uPGh19QRxlTl4PHwWNnz1yjbjbkf48ml8EB5/3gjMfrNjf3PL5KfT3bHjiA38+cuMDveJSUTDY
BYXeNiJaudkaEnptbe14bI8bQh3gCkDZ4V06s9VmPP3vUL6xbINexw5oWOaybIl8ldGlydorHdUP
eiOpWf35SCdgE3czPIa75XmRuFEKe7l2zT623AbxIDEbAyW6Fwzx5BjazKJOvNnuTY6jNsVlqSCE
yVSzt7YpGN7KXvB7e93NnZsz8eGfe91MZhj9nxts6NXabutNn5D9PgZVrkPsjfmClFssEjARn+BG
s9oPc0s5OrRKBayFyrCjxMgsC9NGx30EEcN+SQWzeZRhdz5z2FH8Fch2muYKbHWm5nvkiisqIwbK
Txjo8vgiqV/y6S3BOaZZvwfQG6xn3Jab/AAJrESQgBl0MUeLKndh4fsxoiQeVPIVUpuZahyD7VE+
e40K6aZlcFi6RrnmjqhaJNg6nqHGh+GyWsj9gNmbBXJOQEbgZzefNLq0MseT89LHJ3UHPgARyhZH
OVlKPfCjtvFFdkjRnVS8BWamYnLZb8yOlh2tgVEWcVgKcFRpoprKb5GXqnZmRoz6fPP+oageVv3G
1GjVE0lQwlrBvQGm4EP9NTyOaQT/rPoZowsUS4//M+tzDi9YYlfvdqyG4m+CCiC6dI38dXPhAOOl
QRZUk5+8JEd2eamMN38nrHSQBGkHtAmA63ojdnOTNMz9sy8f3Xhs6LItz0eNVdnsrgpoi2K4ufr8
RE18cACgeQFhooca6X3Uktlx5inyEDYhIyUNEQuyUTZ2v6T3OyDS0NWho4dlEaN4tnY+F9ls+9ij
L8g0SyuixCGHOjSs3n9Bn7FFLZUoWFZ0qPlluaxsKldpO9qxskRiWgq15y7BDGO6n9g7i+NCUxbX
TOO7cWdpFEuCH9+HjjS/PlAanHHG1OPpem9qNL0deKqC3sXgGpU2hf16LavrLbiwELO4Wjazqx7f
1zCGIilOmCH/NUbYMXVS5nWLcdmu6mUE/a7azG6aQE8OJkTUgbBa4DIc5by9At1+XY9CLOg1hqb7
93dnAVqCnly6vVyRnXroY+P5HE6cUUDOg0QMnPLoL0S75b2DKKjZtX7p9JhDaHICMPa5P/YLUSsM
4HyTJVEtX2/Irz+rKzxxCwNNz6MxAjRBA8ntaAfaAV4UVCV0ll+tukZPJRHURLuiBKQL5K9S+QXC
BhKnc0nFx3vi3uzw85sruWZZl/UymEXmVMdvpxBkbnxHpWZCuEcuBeHe0Gjr+Vku1S661a1XJNli
bY98SLA+gywPPX/KulA/C3PvQUaPQbZxUDXeLzc6u4Zwn9WR0rQSQ1zU5mpVm5ADOpUq/lglxokm
NOnQezsHZJlyb1AcIV02dBmDfOR+WsTS78NUcHuL6U7xOsssxTOCxp1x8YmHBiblxsxwLN/MPsMX
mZI3cDd2VR0yHl0cXyExdX03FKp+T6GuLkpjcVp8BFpoPnf1qaMQ+UAcxbyMco888nQ2S6M04uLe
cmxHLZW9zQGP5q8pLkI7pDxjbOLhMEjrKiyDJwSYEoXR612xfVQhE9QF4g21TkGSBxeg8Hg4Suon
anQXGasIOcctsie5OYeFGlxrfAbfGh8tJmsXeV6FSPA64UJ8TUUEOxKyvOxvgWMrzxCAlLPEE1Pn
/q3N0crWiqvUToQBM5sWLbzpQpJUjwIJcs6RDtXQSyYdni/o1AmCBiQRQnhAaeApMgp0mCYOay5k
aku64MgHr3FiZLzGK9vasqMl7vTn9iZm9c7cKNipcuhaOS1dW/zK19ATB+JNJlKp4sVxTbucYdWY
8NY7Y8PPbzYKH/ZCGRYYG69KlNHFWpZfs33pzNTpJucQkcGA5EXJFo3J93aUuhTBr182VkuH4Yso
BFu5STLi2p2gV1lOLRs/YggPGuuochVT4Ls5ES9m8IyRt2KjQMge/GoDonZ0jQOhCoFmTqktr9Vo
3xTSgcmSWkUX9ph8Zp9cQ6LP5yspTkQOdyZHo448kUlrGyZ52kzzt+qTYj55T029NR0TJtO8gHjM
0m3faCxzqwnpNosPKchsY7NVtqH9GnX7EnBKAcS3P4ECldB4JUNQs9sm9pHHf62EuoioBIsnHLp3
UBeIreH2WpSooHL3ZDOMzQoa66d+xaEqWX77oM5dxbSalRc3/BKFr7g5ipXKNUuhKNTI3oip3kpL
b5X5NThOShXsrmI3p+wycQlgWnBYoakJvX1j7ve6rVAjyVEy4dN1fyoYlTIqfh90Q0tV4q6qFmzO
OieDoP0lRgv2pZ3Dok1czncfMDpEkHjoQi72kPZoNL4j0W/n/qJEHdVmJc54/kR/AXgVIKM5NIcg
6PrzkZsdxtFpyZa4jCw2MwSSQuA4heyZ4e9rIzdiM1yuZVd1jX4dWbbRh0grcqptRHjCnqT3P01p
8GBQM/fGVAx491WjQyZMWwraK/gq0FteBZtsAZsd4LOUfqVA1Fd468o11dSaOUsnjhtw6tCyCM5y
QYQk5v0xEImpCE7hsLXiXoSL0moMafAYKeUMbXv+9fn2m9jwHCOhGxZFuYEsYBSCoQArh0mTtZZU
Ut5rjdcp4cXWnvHmifKBzDEyOPpAeAkWkXGviqAkLmvLgOlLkHrJGd4IoSrfuhqomtKa5JLVo7yK
Kr2NCDfSPA6giEYNG0nlu5OYr4oC3HU5tUhdneGM5zPwyP8JbjcJCrJA/eECA8jlfr592WG6oJda
y0cXVGvk0YYXUnLI3B8WXBgoVoJRGG/pQrMpNctMhybPP2DiaXr/AaMQoY58DwcyoOPRKxi+jPdG
v2rOZ0AOvwtUVhbgdc0clX2raRJ1a/yTuRzcxE4HC8AAmB5EbNHzfT8BbFbjsZXjOZUDu45skd1o
EKY09j2h9+K+2XgvxdJfLWZGPXGF31kdeV7Z9OBzYgFcWpdGCMQECXYZ4aABdD5G5k9JNo2x+ZJU
wFqb5ardWurMB0y9ju8+YLTPMBcIT/nhdYx7gDFA6VNr7QfrAKJ10p4PdmqGUfjmQRqAdnqQYt7P
cJfQlOh0NCJQ9J8JKFS0r3F/7qNFpywleW6zTdyoHHrtACSGkgd8enRyiwgV4qJlesuNVO5afQSA
USD59kJE7ety2dU62mNBnfhzygOMdG5a56wPP785yyWXyuRGgvUy24KDE+cmh8Yfotg96Tg1QygD
YpdgIbkqe3az3Zwk9AQeB8xMwFCLw6YaVA/u7YdBIAZp2QFaJRnZ1mWI7PwCCLB28ZIN7Y0j7Pt6
4UDQj9b/14t8Z3g88LyRwNfU4j3lL1hm5YiElTcSX5OEVd1k5vU2ER6gkwaCIwClojNdGd1NSpZW
lJzjWVFym/qTV37z9qxIMyMSJq4inh3SArIkgDJk/E7L8EJkSgW3A0deOwgiClf/W/xtN4wByntV
MDLy3hu1RkMRRzabDwYaVyagDb2afuCWzja1vnlDm8NKNzcb/aNbMjrvQlX30qubt9Xqd07BdGKb
8bwERn4W5A44ykYHqRTXdOMnbGeF6QF0lUqmKQE6bUqoziBofr7aE2Uh6IncGBv5WY6mVlryYGy9
3YsfoQa6dYtIx3LxZZo6uqJBIEmBc529NLMH9sTReWd65Gm1wlWAYDKdxZoZwiKPfBrr79dtgS6y
8FUxVx/UUpg5waZOyzubI4drijS2SwE2I5K9SuTqL7fMLn31Z46Pqcc6DwQ25I5AmQSg0shOyJcF
1deY1gQJsFhLVBFvDlBK00s8YAvEX7ZR6vI10rI9tZRevoUzaC/Oc5o+E6UwrO7NZ4zuxNr27c5t
8BkgjGfA47srMbnsqr/q/J6y6k/0WrZo3gPn6/LEoJ9QmHGvwXtGDzFA0PE/ES0WoBsYLTFvFwlm
ATuvS34Kf1fIx+fu+wemfTSAxwWL7uxHBGrv9yimtkVrAc7xDu1Grd/wr/IK2H0RcIIQ2meOmevB
Mss1ybROKI0o2u8gEgByNeqlRgNjCQkhqDySuV08PfR/Xza6l/EEzuioLVvLk+hiHTiCvBPk8PR8
/MP8PRn+H7b75pYqG6XkmDSHEZt9Y1mnes1iRJfoWoq3zy1NDgftboC6g4b9IbfqdGhcqDJMtOu7
p0xGrz03d+HPmRjOxZvBcEIh1L5dtdZr1akRBCCwpPvU+MMEbaIl2g9FTn1bnVCjfj62yd0q3Axu
vFZsS/XMn+Uru9oagxRnYh49E4G7lmn6G4TnyOJXWYaoqsxl1iaX8J/tcbpcjDm5zqq6tWpRWDT0
K6180mKvPx/h1D17M0BpFLnRJdWCnwjO6CQ/pa1J7YXxDN+NtP9gBi0nA7UIOgjH9MdtAQKfmmtb
K00dVS4/Hc6o01OBp/dzO1OPHcQL/wyNXCXqA/CosF1ryUyhRzG6tQU7J/CghMRo3HYBHA6gScj4
7C/nS2oK5r26RnnKFngjk9qlw/KvShvNePBg9WE33nzVyI04AWB4hcZS9ihintlCDgw3zAGULIE/
cd0sOHQ1/5lTMjcDJZwKcAQBVQ/0EKJvUxh21s3OiSANYgsUuqKLtDw0rKdn2aHrX4WYXdPKXMZ9
AhaP6g5aDVi8gNEeOk5EtzGFV3+GvKxdACzjaWJOYgWIcVJASa//5ku09q3CSwkmF9B1tL8iZOY5
MB/O5DMn7/KBGGOon+GOHe8cQagVCNcABZz9Rs7VZngt5PSk3vrch8QbfgsRHajq9Mp1xvmGtP54
mQcSs6GoJvOo393PtuuyNeSRHRpgD1pNkCbeUruURC/2xZ3JoUzlUkFjibyZCIkDYBBGYUTctbUT
s1FvacyFAanJp1mh2B2T4lLNnIETwRhuUAjxoEgoIE4eWeICsc/tGLUMf1lCalMrgICD+nF4nHvZ
gDj6cf6AnkbHqwAWBh6J9vv5q4KCL4MUQb8CxZKt0va2qBclksEG6I0ZmYRZybpq1tt8a4SsRH1m
LW9fu6StKZOW41YkzvAwJIGLLaEmnCuARrYWqeSn5dwyOFcx1A3RIyHzDqEdgN9VCGgH8VESnQKg
ozxDHsILkzTcyKXkibqY8kqiJxGyt9/QfbdpA5JylIwEq5x4qswLdKflfE3H+9aNhEF3DB3L+tBS
GhtxBSQrYSHJS+kKRCE44gRd52lt4/jisukb5cBFdcjtEylpwzXfJayzzV0vpzTRpWyOQPU6pc0+
QR1lDWIF1t9HcSnkVymR6uSl9r1cWWZUk1Kmk4JZXi1qvmbUqm9C3lDakGPWSdp1+YqNRHuoIbC2
uIUMfYbmlMbmGCMOC+eMM9BtT1HnhcXWFQRXUnOQkEPSTshAOJvkno9XnsKD9FwRea98aUsfoP2y
pRJu14V2Wat8n3ZozegiSOB5NhWAiYcN6UoXbJZzF0wutx5onTI6sBI+rOMvQYiAZId+Nu95n4iP
OxBLBXZCuTvUB/j0IEaNwi+kFsT8BymrXPSUdTlHEbZks0QPCynsMPV56/Wq3ERJ9B6DsUrUPSQM
iq9SZp38iy+qyAF7VV9Q8aJKeKVZORQl+K9gtHF93UUXbHhOAp8NMpIX6KSDokHki7u6lgTPgvyC
gzY21IDQRK8EbYp6T14rSMo7TiVBEbsQY+boJE3VayH+PitJJlT4c6rEsRUoTJDqTerUzrrIkRj5
DR3GC5tVUYeCu6OqShTe8GtSwCMiqanfS64sS2jYxco57MOuIy0UDVk9q6Iw0ewMhMw6GyUKvkjx
pXZX5hTUlqvOZ0XTSULP31Ss4kInjOXtQNggQUN5azu36XhLhUiImThAZPxSdJivuZ6vKBLVddLq
nZfEkFJP7AJiq0WeCIEqZ+gHBv1VEXf52YHEIedDOUVp4lOaplK/iaUMgiMh24aUylNoj1pwccBC
qFjCJDEkRbKigUZtUjrLEiKrMdi645jRKyrnonWW0DEmz21KAZKpiGoYtL6VgdwSNEsqFKmLJsqW
UdQw2QsYCEIJ8N4u67qF7VEFfRLkFpCZXhFz+d1pJMn/7JM8FUyno8QChQ/Rq/XaDpVOZVmvdg1G
dAIOS8W1/K4XwZIkenmVrRi3E0FakULa3QyLPIzB2JIxyhcVRxBEoJ3KEbQeem8//0Pad+22jjTd
PhEBZjZvm0HJomRbjjeEI3POfPqz6O+c+aQWj4h//tmYPQMYcLFTdXXVqrV0pHh8G1KWnn/wy9zn
HKFMhciKE6+oLY4EfWYLgcjnJW15Lh5ND80o5LdLU84CXcv40oPax4PqUdf/LFwyM1c66JJR8QVX
GnpBWO4neWwj3MLZ+BTUUKcO9V0bPvH8RgueUKOkurLv0/eWnIroE3gcWvjBb9/npu7+BAl4XvXf
hc+ZufP+w3wlgcENBW/meiiTMQXQZCp1ezZXU4jWCSukkwkVFJMUq9vWpl/GXLCoqiP5h5oRRs82
Sae64HLgXeWfUpUktsSRZ4UEdso3oRnyw5Im8syzA1ceZKwQtYDRQ2FiY6mcAvAWTYxDqBRmWgee
BdzM2+0hzZUkEaKgfABADKha/sCGZyGaVDck5H20L8YcGszxHG9yR2gwfTWS88pJGdGIUVM8vGor
9kCpoZdmRoipLvanzsXOcLgiqMWwovoVJghlby+KBIRviaM+e1POuNlq5S6zw3GDfiKg/rnO0O+i
kg5LJf25h9bUGDvpqYI/Bw/2y6tfi+NYDYuGf2q9j158zOKXoIYYdE3l8SMJoH7QHf0q2vqR/FgH
7Sbk3FUx8ay9NihUJbVBgnUBtFv9UfiZqXi/yojs/hJaXpzZfhABQ0ergEAI8KzLjxxHNRYjGRlQ
eb9/RaH1feeCYuirt92cxi/jQwa2HwelDGgRAqn9vLBRZk4aZLL/sc5GR4MHMQ745vGpr7bNQ6fR
RHvhObuX7oMKgPlySUNmpm0YbNFYkokwXZpyRZfDTTPSQkJYRTjf00ELjd7TLTdwrSFyeHhs2d+j
xrflT4loiUC23B4uE3YiuQk+SBkyEHi0gJmNJdWrgGmSmzCS9shykpjyspkqNPgeTuFTHy7YYh8M
/zGG9xl4VxF+glXvcqRZUJG4SXNp3/yCwm/drjlHcvrn6BTZAIb9i4H9YwuMZpe2urYZlU5PIXqu
UOwh4aQiNDx535lJPm9bYm4KZlRYyUtLnAfNFq2DJUIMpbVBw/ibF7jA7dtm/m6cM698ZUe8tBPJ
pSpGkx2O8vvgnYSTTAj4M1sjOg7r8qn61DbYrurTbbuzO+RsIplseFXyLhmlRNq3iREGqVVIPwlE
QtG6799xISKOl/+dPeYt7QNWkrsxhgnudOQU+NzWShodw4dyyx3/d6amh9LZncAHelz0IfYj9xg9
gGHJcsHJfhp4usQ4vDSHzBF3uZYXvDr7GxN5Fl5AOBwE6PgQPEOQFjY+kwTBNoFKAEip//QXELcw
G9/vxigG7bG+72uCDg+exnFuifkhBsSVg3i8VyxtzGkHXG5MEObiOQ5egOmN/Hfsz6YxKsKcAEzr
7hUfIsBlbRUu2aQCmAqHxkxx7gClicqWcmEEReFjA1WZgZOXiJyYV+007ouvYI5HzoWNl42Ju9fE
nyFaZSk6RhfioiUTzFHgRNDgcHiP7RtZtMN4gxdPJy91Tc0aQSYJFNyIisAJcLkpBV0fEOm17r7y
Ktrmx7q4a/SFWv31fgQsDP+Ac1JGKoB1jrIycBC/GX2HRFvlVTjkksWH35V+iNG7UpULaTkmwMPK
XFpjHOSQQW4OgB3f8SRPN5okFShXyaVx+zCzOBuYIahUq5AKALU9klJXG99PwlwLQqce002SPQYy
CrVGFlM8cMwwf8aDmELRwtJHWo6bTgIkDqrx4Dw/hG1uhWprucMSl9u0WJdH4/KbmKEXYs7VEVIR
Tijr2yJ9lDp948X3bbq0+9l69d/oof0JmgHwVwODw2ybuJlo3NDS65CgNgvtJU8h2oxGOs839Xse
YaUY0P5HVxZcKMteM9mFJCxAAiDLA8b9KnofAwitZE3sNODMRNnAQvEyNUPbW3mWYHJWZRIT0Cpa
rhLUUAFbXanQVqrtJ+GbLCQkWfzX1bcwLmDUwxrMHW3sxCJt/SM6s4Iarb1SS9Nm1wqfQpQa6bek
rEKiGQTaAENNuXgNOJ7IvdYQfn8PEpM0O46zuoIq4UucPia+KYQh9Q5lYYbFYVBo/C6VmwgPef5F
X9RwvT4rYPtHqwCEKSFRfvU4CMdoEItSjZ0izr7By4vAqH+8fVCuHcylCWZP+jloT+pYix0PyMis
3fSqifzVbRtz2/FiHMxSyFrrgSQTRtDGAc2lsaZ8aPXpWtqPlq4YTU3F3ILi/W2zS0NjHLTUBsog
DrAKOcWI31WBJYoLqf6ZIBZOBnH6VIib0qeMm+E7z1PcqsocrizsSjsK5aMcNUYHiGg6mLGy0cFl
3FXRym8WTF8HmpeWmYVzu76RxqzOnIQ8vktZaZHYmLZvt6SNxqa9p4N0MUZm9Sq8WtPcazInj2xN
MD1iFSFwCLQjq3o/0M5fCCFmRwYVVkLQLDO5kss7L5eSJNTrDCOT37gayR4Nmcj8Ddk6GohLAdKM
TwatxX+NMZ6S7+UkEJIcg2taIwwPUvOhZasSDGq3NyP7sPvPLGrA3kJCCUUE1iVrYTGWUYP18rvC
qISN6m8RtGsA6nPhXnAfe/UI6JQ/HcIFTzi/gATpDhE6r8CxTEHiWUimj2kjZFyROe64KX3OhLAN
T8sMPaNPGn8s3bs+XLgI2KrUNFpgDMDujDonQjE2QwV2zrwjvpo7wcdop8dPzuiOMoQELQK/L+6M
Zh0/actaHtfh7qXZaWudjZSvAoI0rZY7Q/Mh/yQtQFJujPjCqji05q7VznK/xHAlk313GCL9qSVG
379pUKtWPev2grPZlaspYGa97j2k1lUpd7g1b0h2aEdPItit+x10K2KjDqFuMhpI8VgliB26Kb3D
Q9PTyl7kRYXf6wjvclqmn59NyzjkAArmWI1wM4K7FXgMgSZGukZr5qu+L+7C9S96FLkjsYTN7VmY
XRCUQScubXSW88wkhGJBeC1NcyfLM2NQ8DodPCPq7VBcix4kJdHk/y8MqpO+HVr70ZfDGOyG2vPx
Ks+dSnkFxb3Bd/vQ9UxUGqoMoJ8lnO2M+wD7NN460CNHgpjtpi+0kXOHRsydZPCdyE1XnFvQDG/j
Rl+KaKerhIkeFRkOcRI8QI7mqtVT4hMhKINiImhxzWiF5Ax98g7iArRkLoY7t8NGzp4q+cIYwk5r
x6f6NIJvX6DhgbMKs4XwN2chmNsjT2+6dm98DNR79C2yTgCph1bko75Z0rmYCYLwPTo0ShWJaEAS
XG5eXk1DOK+kcMo8NLIsNLpqYWrnLODhAwkguEjpSqNNzJuwV6S0cKogEXa9Rnwr1FAAvb0z2VbM
P4cAVOWkjjZpKrEqL3qWt0JZ1IWTb0RjgiVHa96SLWXX0zvPUNejFT/kxlM3YaNiY6mDf36Q/7XO
XHSZzqH+LjawTqoSKI1cOIp+MCx4vZm81KSo918zzGrJSpeUTYlBitv0xL0GazzveIjZgwJeviN2
AC3bt4X36+zIRGRpcdxxLP5Y1M+8W5m2kBJFudOJRnA3JTvUDxecClsv+M/SnZlgQhLFUwpSR33h
6GtxG36BUs19U83Squ4Ey92p0EhdamGavUHBrvjPqJj1GitBDrIKo/I3ypf0igl9Ds3yM90FG1SJ
9W34QGzfmrQRb2/TuWgB6V+AKZD/VRGqMCsYeGFQ+TrOv5JmVKoMJItck4cW1ir19gJeCSQsFg7g
/8cmGJ8V9I4SgQ35lBTqORHSz04NYXLRso8xyE23S4RT83OqIkrH+FBsYWsJcY/ueGnoCtC1q6to
HduchUjId43qToLQSLOTvifu/N9wMa0/vTVY5w23/f8s/03A+R4FeVoijLCsHHqzBKWR8gD8wWE0
PnSz2WkLazhtxwtrMvgFoScMhRxEYMj/XbpMJc+avAK1jYMuncwoNb9Zq5DVtkq8xMzb24XlTYOW
7KUt5sL1XUEPUy8qnKQ/JeH3z/DuQyXb5OrdoHuUyIcq8Yz83gUpSk2V+hC+47/DZ9lv2ydvUw12
7IlL22lp/Ey805WNJxQE36RKr6ADFrSNLzxy/lsx+gbv02jTRqsQHH3o7hxQ5TI0YcHXX78LL2YF
ybvLFZB0qddECV9Qd7/u2nV/E2ijFYdR6sxqtKGhnY3PQrFELj+t68W6T1kXFCjR64lQBHh1xmrO
o06nNo0DlIaVq/etsBW11IihJVx737cX/mqOoVOm4VoW4SSgjMDSLwaa1BSFqpZOkcSveeTZaQ4l
iqZ5vm1mcnPMkFDgBs0GVHXxGPy7b84OTtornRJDht2pBs/KpMcA7aNdtu+GpeaHufGcG2L8bVRh
apMGhoDaOYVZbpBE349ytjBtM+PB/TglxyaWCYgjXy6RJlc5wDgBxpM7OWREif+k5XamL9EgzGwF
bATEGQhykT5mvbgQyGA+7obSGZ7lmMpGeSxkq9Ht26szM2kXVpjDn6tdSzJ5LB2NT40qPAbWiJzx
bRvXZ0nBngaxKNKJPKTZWTUiMOzkwAmElSOoHBpw20IC66ZQtibeNWYWKqoRVW5k5G1UGLroFbSv
uMhq62gJmzA3pyoOGDpXpr9Uxq3wSVt2uSIVDq+1NFbkFR98RXJquBrE6fWlJO61Z8W4cWWAYQht
R4ACMlslTMNOjIlXOmP+NnpfWSEC6WNKIgpt6I2RumzN5cc485/63Nbfu9pb1SBxExyfXysiQGKN
oWoNUJcgPzroPQgCbq8Ly2OHXMb0fUhPgsMXRSZ2K0dl1KZ8RwqnKfV1naaG+uVLk6DFu7ANKyM6
5Rr1pTXHb+MosIm0yft95Wsrgmq2vC+hyRo/3/4k+dpZoLcBqVJQUIAmioiXh6tpxqjuiYYYdyhe
Cj0w6kheCDZndrwmAh6FWomkQ6OM2QPoa/L7tCtqJxdGUwy2PVqyInXBScxsNHQtE9BYQNZoOsOX
4wiaSivGqKqdLNoK42+h62YY6oboj1ST4oXs7IxHujDGnOE48wQ1VcvaUUpiiM3Bz7/a/CdQF4Ac
069hHDnWBNeSJKO+gxvqckyosPRt6WeNo9afHHBlREcTjAeJN3Ev8k8KSjG398L1cwuPAbCBII0o
oSKBDXFpUOq8XJLVrnF8spLqEPUHLzGV6rWuRSrpTrUBcivQrOErO/G7aJOdQBegR1vsVEfdVfL6
9udc7xsZyTcEntAbEYBSnbbu2T0WJ/HAxXLQOEl6rNUfktyFWrZwIudsIL0IRSx08aGWx2x/X85i
DgwojVMCXRlAMi9Dnqn9n+adMYQp34FFnPrq2VbIPOXVKmzyxhntGu8D0PiBNRHMoEvP5ev9cmln
GuzZhKHxWwEyGXbIgOwZb5FwFSardoRWy8KRvvYakyWcaTxbAUP520hnlnypk3MUixqnkVTfqIX+
IIKZdWFtZoaDVLbAI1wGVxi4si+HUxWeNwLC3zqpaUcGUs1UXkjzTvv58oBB9uLMArP6jVroIeDE
rQOIC8jxIP62Ifb9Ur6cbSyH14da8tTXz4uTZB/rAANNz8pGClsnlpN9d1I7RPD1Ri/RNBg8Jf79
2OSvfJ9shsrdxpDhBANjL9uVKhvQnvdOPoC66MSP91lqSMVjFmR36hjb6C7i3IfbR25mXfGlGgJU
EQi3q0ZTMjQCHidF67ik4jZ13AZWWw0/t42wAL7/Ox//tcIsbF6WfZkPVesk477xIIBsxD7uZ/nD
P8pJbygHr0OfqJ4dez59zn9VH8g+yxPjBf8yM9g/LSOIaQAlIPzRHp9t4jZT3Zyk1eAApEz1tgGZ
/u2BsnQL00BhAT4VESWIvVi8VptKHZ8n7YCEBDrOpdfoITw1z/1dfQSByUo1YxB6Bkfim/5oVRuR
fqvW7S+YTjyzwRUeQTMAuAgD0XB0eYQ4P+oirhIHp4LSg5r4hpDt4qo2b1u5vg4xTDRIyujdwdX7
F5WdTaQaZ0k29u7gCGm/VkHfoIAxIk1fxKWE3DVEARMqYiwTrAMyzPK0pGeWujpV+boqR2cwRrPf
SLv80QMPcG90ZmoNO/T6Hj3jN1yNj7dHODeP53ann5/ZDRJI1fNcMTqv5nHp5T3tdnaNzn/3NLtn
v1sWw1pET8fo6FRefba7GixzinEf2Yvci1cZFWb2mBhpKDUOxAiwNBifySo0sz3ZyJt0Pa6q18r8
qNbDirNVB1lpqECWpmtlCydu5kAgLEerK6oNaMCCg7kc60hGLS26THT6oYsMIO2py72EfEDlH4W3
IEiC4qWhuSCsfsjE57Kys9K3o7Q7BC5Y3ZGkzNVx3WZ3kLcXlxTOrq8bYLAmxT5UJ/DM/HtTna1D
6YMCSfQEAPEBlDeyEe1Yo6j667jPQY0iJ6rNqXyDMrykrm7vrnnLiJHBIwBiNDYHoZEMGVokL50S
GJMO2IuUJJTvV94mq14DaEHfNnft9wBwkQg8PAIe3EZMlEc0PuTGMJSdoFT3CpfboJxZiHhmIknw
XfBIpyEgR3ZbYraaMGgJaoq67NS+lR9DF1XbzUgoWSU/sZPc5Y7I0Uik3V2ZmJJs15DxE46CHZiC
0S5mEq/90+XHMLsudKHEGblEdoZ7HvQA6k4ACRWisMAI+k3VrAmEi0/jM4TThnot2nqzuT3h10lU
yCkBVoUqFJr8eATXl9s+I0U3gN1BdgqZA+DTkIR7dL9o6VMeilRttrG/F5ttRLaKQLWRGCS2Q+Uz
BHr68/aXXFeq/r4EVy8UVZCuZrPGnFJohTqilVH7IrEpgWWofoi8A2cERyU4JGAF4VZJsS924tbf
yk54rx7Kbfww/giuJVLxRdDWgF7pa4kYIOQZFy6S63gM3EcKQRFcx6UMEs7LeYrKSszyEF831F8N
iChr/T6Rfn9lKDkXHJ7lL7dn47pGgdk4t8ecBA4cbp2awF7frrRtd+foIOx/+nAevxcGJk0X7aWT
hyUw+2DOoYx6hfLykniSRYoURzpAdpegV+LYj7b3gKYzxUb/abzqCO36B+D7yox6u+JZF2xx376N
71q75+xRtsTaHrV7RV2nXG/kEHgubG4VyEvSFtdX3eWXMiFDHZV1q6mJApBMS9UC6uzjVpGXwA7X
lx6sIBsCaDfcBJpQL1da9IXe06pOcdzBiMqR6jJeEQ8B+rp6v6SyT2UZzSRRZC9FRNegkmnNEeOC
aUuYmn8ZyzparIeEaxUnKL6UHTfJeJppZbagvBzWdXAYAApv+IcxWBjy7Lye2WV8gDK4QqNUtQLP
91wGpxQrnv+rtSMi7lWNTEEnkzAo644bomxUnCaonVGL1i2pV5LSL7z+Jud9tZnPzDDxO4qFvqr3
veIosbJSulg1tCH/KpGUjfU2sYK4yReurJkbcrqokDPH2olIbF9uFyEpXOjK8ooT529RCe59u4qU
BzSN044L1n7PWbc9w9wIoZOE5smJHRVCwpf2MjXSpNFTFafrUyp7L4rYrUL3MUUDY18mC4ObVp6d
zglwixQcgmfItV4aSwJ0iYI4VXHA+KhSbgR/UJam2oILmsmNAtT6R7uNciFed8yV7DecgsZiUXZU
0HylBHzK0UMSP8tKgK4VS8VG6S0dUm1WBwZ+DSxRn1FqF/rUTY3mNV16CwG2qsH+2CTWYkJhNmBQ
iUAm9NrUTcNMgtIEYyNGquykYbytC0Ihn2xyWF80aPiqSNH/ayhgfnNdNzPGD8gIoAN0om+XpJOn
r3PlRYe+9iPEtNvmLg6WUmMzpxdxoaaBsQHgaHzj5RqFJVrvAPxUQVH+KJUPobiJg4VkxKwJBZUH
ZPsmFDKzx7u0T9DGKqiOPB4673EEYrAjp9v7emaraail/GODmWXdA3sfGtZUJx+7r16ov7isWjg6
13AGOFg060706lNPIovZKIexljqCYAecjVSRDBG6xGW1dk2we364JkDkjfIQHKG+aw78U7XUojd7
dM/MM0PsZaQ24RgQxvdoJK198GgHYVGYlRdAj1xRgSLRB2lh0DPzqgKjD6E8DTAjIMgvtwd4M7VO
G3C9u2JVrZAKDMHVCe3D26v318nGegroeSFCwnsbDQiM49VytK5EnYSo+oS3kGXJ9EE37h48ar/r
1P5aBXTPG9CitjWHMw3Lutu+WD/04+7j6bHZgR/72wez/iNYwN7W6/v1+vX0e/8IrkNzZ3rO627r
Grv7JXDZ3HKcfzJzcHLStXU14FzXY2304ZM27DqtsFvhIADYcnt+ZuO5c2PM3e4m3liRQZYdCc0I
ebkFNFTUnuTUFj65wpZlK3mStuQuzHcuyONvG585vpPq3T9rM22Rs+fjpNFdhSnWRorfZKR5u9JE
5/1tG396pLc2AOMjPJfP87rXZGcHfsjenliGQPoG6igR5KzapEFlRVZPiQlVIA9cBNvqDokEyKSb
S8mEuVCdaOBdQ9sCcufsKY/kRpLiCDeyN7xn/bqdIhqP1uMhqHa8YpfpUqPl3BFD9QhcXLgnEToy
e7+oScFNPA9O4fJUQbOZv1Bt+XuFsZOLdDZ8l4C3GF5rlysI7EUKwFusOjY0GY3NaaQ/qinTL83S
jB/X/DkGRmGq1AqBd3lca5v49TmhUPl4+F5qGZx81K0vYXwYGXpZHNtprMpucFypw1v1HZCRhe30
t0i37DAhATgl/CHVMOKEDltwjr7q0Dr4rKhOy7vXT/u0IebPny6PqRvHr+4VwlI0p0jFg8nP/pio
xyL7fpdB9vO5MZao7uYOFEg6BQimgAAbKenL5RgLn6RB3oDvAiwjzbBtpXWWtAundnamz4wwM8Ap
dQnpo0p1evgKAiwq6FsasKBmH7dP7uzuPbPDXBCVhrx6XWMwjddDMEyr0FJTRMNCJDk/ZejPny4i
9FZMX3Hmg/iSpPrY9qoD7iM8qe7aYS2Ak+T2UOZicR1LAoS6hgySLF4aAZlJ6/lpqjoDAbj0Gd0b
+ZPWo6cWaZwlfebZ5TmzxTh0kQffVRkmquPpu/GLD828KA2hWnpezDkzkMz+Fedxe//pVpzNm9A2
Xan6BcIiEJCH0qaqeGPwC7Pv7xF29ii76vrD7VmcuRexTkgE4BrXgdRgdjcBk7SXx5Lq6Mow7Ijg
F1YdCKsxV/cV8mlgDwoWLM5sQQjcQtNbBo3DhLy+XDd9kCEiwsGpSCW4mELkwtrqdHtQM8t1YYLJ
p2hBJoLkAv5EiGQqAQAtI8E02kmypHMzs9E1dGbgucRP/+rMRo/HwKsjAYaK4hsYGr8AUXW/0HW5
ZGP6+dmmGGte87QSNuroHWNptLXQLwDHZ+cLaV9ZQUpIQfB2aUJXhzauB2zvPga9UDsOJ1VFMkTm
wEsWoeHl9urMbTm0xeEZo4DDA4+sS2uilyaQOu9UhxMz32r9DDzbI4moW/loMksCf9Vk/udtm3+a
7cwVc/FwYlISTe76jZDg4dSD1HqvUY0+h6vn0uwgV1lA/KMwDh6FWObq4Xh8OxLzgQ7QubsToHNn
dFQEa2FHl2KX2Yk4e8wxE5FwgF/GMdxkodenOuiJEZEGchIoWUEEmrZKLtPb06CKmNuraTh7eDEr
XUt82SCTj5aK7bB9riy8qY0aM4LXNP5EtHyFUlOzfYXyvY3Q7vSTGdw0XSBVpWheyIyHn80DNsVG
RUNQYEAlBsKPLvip8L8TPShIo3Azv7QGRIp4ulbM+38zaaqEhAjoJwBGYfdqW8lDP2QaXsCKJ9ui
F4PYKcle80HdiI2YHFT0TJkLszYzaciZQoYJwD/QkTGThugzEjot1hxFexriDeL6DNpZYhb9z69N
tPtrk845+vpBN355MJKhGbpSCDRczmhh4FMpM+MW1feuIt3CRpjbev81hWLppak4VcpCUTg88qvy
MZTbZ7kXX7RAqCmIyRXDh6qrfXsSWX0hFKGnFhAgaYDw+st5Xpr0YgKbQaI5rzWke0s8E56RzjFj
I8TrAd1eRnyoKHhS7NokVme8ihZUqtVyjWLA7S+Zc6gIGaB4jqzvdWNTqihFH8ul5ujcllPvef5H
x41+28bs/AKWoqKFG/EJK9rAaZEytF6mOYU/hgZqYEcouyPhoCCnLB3HcHXb3OyQoLeDmvekEsUy
XQO4NIqBW2sOiNmogn60jHzU49NtI+LcNYGqKfLkaIQBgJDxV9rgy1wwNJpTQl/H73Yd+KtwGw2/
fX3kY9oSWydojuSPhYoMnbwCd17s7tKxouk64B76NqKoc9Ce8+jgdnvPz6kLea3myC9Bj6+7EqbN
hkME2CkAf1dcLl1fl1VZD5rj+gmg4pLt17sOzxdvI9amIhgq2jOMStT/xTpoWAR56vVCvXGawbO7
uuwkAtYOSXOEDlrQmlbfc+BKW7lI5C1UNv8qE6wnPzc17cALU+gT4EKYaozW7vFHQbF8ALM+HuFo
UQKK7CHd9BBk1nG/HXC59TQyPFCwj+hdjOnRW/14Fr0LMAvU1w1/e3/fGPq/iF00wD6A6AT2iGdz
iUigp0oMBhEnGNUTrvaTWmqF4fYiv3De/oKGq+lACAuBFKBHIdZ3OR3+GOcgVdTho3FTxZuItqZg
D1ZFDyhjrQXzENCfln7F9C7b5KBbA0kEqr6CBV9HMfDbJ+Uvar71Ncx7QZjIo3MPXxOrA5UbUwfr
5jfXrZR65aY7NXFCvzIkFZkoHf05kDgC/B5CKNVmyCy5E8H32tsgWYLeEWDZ3E6XNsAtm7m6G6q1
FO5IiEdiZNR1BKreV8HfJn1Am+hQNXbFgaQXbzpDJZR3AuiLyUlldipkF7yNkg+G2i4NFjN7a6xM
DMyF4OYeew1eoUWzIShz0bp5ezrn/A5KxahXTy8VZLYu17aKohxn3COO1h/rEeyZwYlI4CJsFq6o
uTwEmrZArz6BhwDAYM4UihZe4KdYthLnJqOv4GQyNcRGqMlR3EqgxdDR+6ca2EwPkI6wfr4I/fqS
qfqnbVBbBv81hT8DJdZ9ZOJ9Tc3QWCqgzLx7ocoCPYtJN0eVVOb91BZirUl+SBzJ++CHj7SvaOJ9
FOmHrhSWTJKF2/KajAOu9NweE5WERV9IdQ57Gvnkvb0r2QWk66rO0Xzc2nlB+cJIOirHpr4LQjDe
gd8t3fgICtXhvhYj8ND0RixY0iBhA0KeHah75AKTx6owY+FtEIwRqn8JR/PiIW6fSfsYuVQZo3XE
LXVWzN1gQHAS4GrQ4Y5q73SPnjlN0sQtl7U1AYkKcHClaDfJ+CjjFVLHj6F0EN09NH688KtOfhXp
FHab4WsEe4+CWyp844PB6HMKVjlaiiD77yoqiN/1W/LYLyltzN5f0wJP3SYAr7CY077pMq9QEuLE
G9K/uR5yfaiKbeR1C7112ekXisJzGWvt3B7rPrVI1f0C9lqwq45Z8qLoL3zjG+pByQxPv88JrhSw
OIyBpUb3kgAC8HEhJGU1Fv4CxPNvYJ2mD0aFqW3C6d0D7xtu+ghmchpAmkYwdX2FNhVRvkeoZUia
PSbgRu0tjf/gg/Kh9CEF5VJhsb142tusb0OBGRxOqNYAMc3c5zXv82UQYe932KiOVCABk33luQEe
v9hbF+GCo5vpl5kAAaj14pkB5USROWsFVDW4zMuJAwEJqbKUowKQnOP1b4VRJxUdQVSSbW4717mK
57lNtliPJHfuql6GaQdUG1xDtm/0a84CyxA9EvqSwqGBtw2Mia6DjnEzWSjiXzPMwL+cjZlNBwxq
UfnVZF/p7bpSd23eAyLaQmDPVKuVP1RGXR3ArZukO1k0q2ypg3Vy6tdr/M+c/0FmznxC03thrXSw
X+j5VuJeiWRo/IaX0Ojp+wt7fHY/IUSHqhjKc0juX/qfUPaVgbgljvUgUNBcGXplxgidQ23HqUdR
KoxoqVYz70rObDL3cyzlYGYFwtiRJEtedRokrjG5qFgDokHV+iV/Etzf23tq7jkCkADesaA+QgMH
M0yihAXIZjviBApv1ukrD9hQFp1uG5ldN6RKQW8MFTmgMS7ncigbQc5KojlhmBiBuHa72NRcq5Yr
g1vS4vx74l9tEuwRkKwjQYbn+aUxlWsBrK/gCNCmboabcMNDSR0HknpURpHGoycdAYMPuioUwUaT
o58oQq3Vu2N215lvE5jLpcnm7qmj37GRIuYEiwuKGKL99H17VmZ3GB6dyJBgYq4e9j6nilXawZEr
fuoQFzt4iHZRY+K5ZEdD/x6VBVjfX28bnQtJoGQCODRwq4COMHETL2QNytEwSiqJphHCprtk1ejg
iMsQPAkL79DZ3XVmjVmLoi6jsFCwoVW4xFz8lMXvAc/K20OaCxWAkkLSAhS/AHv/ua0ztzDoSZSK
nA/Xzz0nTUVj9bOtNk138rzXuF7HNW2AQOQD3Eb7MHUSYd0r4JjlM4BWPkN9P0yMBg34sobcKqX8
pfbqVRmscrLKu/Xtb5094hOeDzxjAhJjrNquJ4x1kXMtcQTP8hUry1bJQ1MaCpIBPuDMwkO1dFPN
rfi5ReZi1BLZC0N/OuEB3tfeyL15aWRlbo2+rK8y6l473M63R7lkktlkjZs1YTzA5BBF1igjFq9P
fXzI0FnsxZ0lc8pCd92SwennZzsgwfDGqu0ng1t3m1TBXeR+F94DpA7MNGjXt4c3d3AngUH4GFwP
VzUzpRGlqkTWxUkg88GVO4GsO46qQB6C9Ja8NtxCrDGbj0PX9MR8NjXa/YWEZ8Pryi5FHR/YMhFg
DbLt8dLx1vlRssH2R99lq6DqdsqOC/QUgfCopafKGDU8V600Xljaabcw3pUgraRj2OhJBcnK5UwL
XjtArhs5XWxkS/M+xbxa1xqhGULs27M8c2lcWGLWNObyGPwYsBS77zVf0un9IpDGjCNktLiFJZ0d
lgyVU3Tc4R5kZ9hrfQ+awL7moAyCYCK0ZREiJ2pmCPxSPvcPcnM1hX9NKUBCoLg2Oc2z1YzydvSK
ItAmHEQQbgDeH7WNmn2NZsu9Rb0V+bkZPUHPoP4chLugGgxwNwCY0Wyk/jSoKzFaqo3NeSWoEQKE
hfwPXjAsSqiI9DLlEiR8kw5KteNTKTzIxPLV95xLNlp2lLzsWZJe/sUCnxkVmXlAPUDtUxhtIxDV
9j9AG5p19tOgtwOVtIXdNIUYV5OOuwGlP1x+yPZeGuM5SU0D6FI4fJCIRhwD9cfFxRJPx+w2OrPC
nI5mDGK+HXMk0YTtkKAmhApOi871DkrYw1Lpfu4JAi4XlB8m8UqgM5nYrZNA4IdbDKmr15o3P0do
YLsgyvk/nJ3XjuRIkkW/iAC1eCUZIjMrIitVqReiVFNrza/fw1xgN4NBBNGNadRMTwPt4U5zcxPX
7o0+mc/+l2QD67K6NY6OO0KyC4f55QFOUhklWVRTio++mw1OXP1V119lYQtesfah4GaHqB9EDcXB
ZaxohInSpaNxHszXcDqbzUbUteZWZlTse2iIXvtiH5XReQ0TDcYZ/mRbK78PEDdY2ZcS4Zxe+3nb
wmcXtTQ6ZmPm42J85mqMvVT6KIoYTWOKczfJlZ3LL8lE3+SppuS85ZnXSmKAGP9vNX3RKKKHkchg
no1zVpt3Sn4Sc9igou+oz0vZzwAiLM+pNDxbkDxESeAWlQQvz3Q/JNUOOXN7ir8ONWrr9Z0ZfDGG
1PasR69/CnLkRxwBhvqBwnT4EKM1It7No7tTfQ9XxB385GbHxX1mrBdGDzsTmPbIPkE83Y62kD4b
fmjLo3v7ZFee4Iu9LuqM0DV7IYQVxrmWg+e+OZi64ABjZ/rpgTGd/q6RttpEa3aJsCWzmZQb8SOL
0+2tpEIwim+ZohcQZeLJFIq725tau2Im7yqZGIm2uOxEWV7bjlBLGuc4V1W7S2TLMRSG98WU4krh
+8bGo6fMDuLKPi2apagDQM65xOUYYhCnbeMZ59M3zXZBXQAK/DJX5b/9OP2K3F9oWtvf+NO3aSM7
cy1e5T8HPXG6t9tbXxnTZMaFOSfyEprFcHFfupcg6JkQl/kp6rBTWgQg3FR/iIOj3t6J0103xE5/
bmrYue9FYFdTQAi/r0CMjHazRbmx5iHwcaQSlJZlwrzLnxKryhT0qD6d/Xq09eG76j1DQ2LH/ecq
2mLPfd/X8hNYuAcmfYjvrGXbJbaMMce0KDPQNaB2WB6D4DAZx5HNRUPAwCOPYezGdPw7e5j4P2Xb
j161/nXjA8xRx60fsvgAlhkqvmSW5lkoj3oTHoVyp7Px8TmHhtY6UO/Ion88xanIr/7CejJutdTX
qku8Zf9/FIvHs5QGtL1GjiJIfuTGvq7buy6E2E7bG5rd9U/zkMr0t0hiO83vhi0s/fKrg0+DCpcH
gfeNAuJyzjRKxIjqeV6eRyiMkdizzcl3tD7cq8mrskXhvXQm74vRJJnLSyj+LIuVfghFWihIEFcB
iHiShCw7+GZjbTjJtS3NSDgiWroPQHguDTmnDukZFixIheJQnDmao3QoI//U1W+9uBmNXO9JmRNa
AM0zzz0DA5ersWUUtYDJnOksk4QLlm3ejy0SaM2jdkhRnPvhobRFjTg1fkTWlvVc7xV1E/zHrLPD
n0vmD1Hs81FXouKcdKVt+D9oQjkKstU6dD7hFj3DylYvFltE8G2cMzRVxMUZ2Tqq3rRzi42E9mok
gskl6srgu0z4+viCiyXALTep0Zkxg9fWPr+XHtS78q92rGGcoDcMfbFNL7HcckfzN/roBP53VeQk
YOmcR2sWwVFs6j2tFlaVxGQ31JITw7Ye1d6n1Ciebjucpb9ZLrUIXluqX7M7jCnT1VFI0es5TrZS
ra015u/4IdMSqkiAjC9Mzlmf6bOyQ5ictDBFYipvmi+397NigHyw/z+6xQdLzaRPoXmPz+io2VN+
VyYYoPkgKswemRsgwK21FletAs+QhQafSXzK9b02fEF2NjedJN1sbs0f/JZBzL/kwwlqw6QXUcpK
enTMJ2cICJZnortRCV6CoHIL4SWNPvUJ40ceQFjJ3P+HUyVcJzVlLEhZjkFbjdcGkGRgkD06An71
Nar7vTgGduJ7xJxvt1dbRpWzTSoy922eyoABY1FyaIwRRT0xRsygpFB4aouDim6CdhTik1c/qeKf
28tdDZYu15t/z4fTNRKZwVKN9WLQVOIucx+ffxf2tIPmd6OEdJUrLpZaBjXyVCdWFScJLw7aiA9p
ABKIuu8Ih/LerwpaWAzPCpVdDFuggzVjZZQFfoT5A8I9ernJuBpNBTEjuEYHAZFpXz3Pso1V9jve
IjNadZofl1rciyAuDbXKWWqYvoLlQt/aluVu7+V0u495PB4U6Cin3hZkQMZ0p0Jvr9eDXdPWuf1l
r2o878f9YdOLexN46tRqeo7nuSvP/a5zBQlYQr9rn7PH4FH+7p/6z81uQv0LCQzmI7LBKbfGX1at
+cNvWFizqcalT6k/Oav+N96P6ZvhnZkDb1/T32K28V5trbWwZC+JY6s3i+Rs+IcMsFgAlkbYl6Wd
/tGNvdZtlXOu4ub3A9agkWKEjjHYZcWK+E32JAMNlIlJ9z0jgYPwC1FsO52O0vQstH+U+246hToN
gdSdqt3Y7nVv61LNmcDSO0JLQpkC2gp+wyILrek4j5HOCaelIyuQzqffUtlOPbv8Mw22/6/LdPOm
qViAKJm9FLfp8ipVghCnRpOkzDRXNPY10SInzyIpbBw/6qQW8JBRNrbRtfk/aYRisJ2IYpLZJVCu
//DcUbsjbKSLBPHC4qrV0TA0YomBa2q9F9OjzJ0ek4c0fxySLWLotWf841qLy1SKke4bfJizVjz5
NWqSn4Ut9NuyUvN+skxyyeocdfBJL082VvSibZFyP1sIt9OkLHPfDUzTHmu3Gr6bkbbhINbWY6qW
85vZ867Y0PRGVKesKxPEIk7+XJT8q+t3fvcw6j9663jbGa0+M4zCG8o8ogaMf5HQhkFo5iNarmev
/jJGKHHanWTZUTdALCfZCB5mvu4IpbaTp9+jvuEZ1naKNMVMHgNMGoWEy5PNlSoLgy5OzwJAkTQN
ToK/Tw2KbW3sCOaOltvt3a6tZ5C0AzMjbEAe43K9yleUcJCG9FyF4r0mPEjVPAH+7KuukVlO07Zb
5YI112cwWss94GiR2L5cUE06lKdTNeURLyCCaLynv2PA//7i16++0vwHw4EQaRZtwRdcEQMORjuZ
CHyn+D0P3W0bOWA7AaeloRrdZS954H2+fZ5XBKR8O0QlaFIz5mRRnVlYj4HKs1ShN32epvBJ93jD
ZoXs8k1pHxrltbP6p8T0Tr1iQ9q6E0egP5/87rOfiqdiYrigRHc4/C2E9+3X2z/sCoT0/sPooHKD
0L4wlj0byy9Ao3lJzoB9dBd22kPVlL8Uq/ijZUdTC+weg9PAwKm1eCgF2alIRAPbDwhfgSPsvUp3
xGr6LESHZovm+Iq+Z/5tIMLo8fLrZnD5pVEoOvhiHS3xs6H/hebscZIj26TyC/+NLzxnUexWT/oU
u23HQIZ3VE14rGDsFrq7CUnSabPpNK+3eKmgKYcnisyYmtZ7C/1DpBmlleoJvZ/C0uc5mgrbhmpk
p7CPZLfwX25/mJWA72Kthbuu4KvVvUmdYwFXaA/oPTslB18nbmroG0/w1r4Wly/1w8SszVl9Sgl2
CvJW8osgNvus38hWrzpk7x8UfB/iFfgVgtnLDxpRM4JzCzdW9fIhi5lSE1OA2xZoq1h02lh0g0TZ
T17gGukWfGbl/ePqUR9FPJgJliVRLVJ/Y5R2YXr2QQrkoXEXj9WbRYH99ne7KsDNe5wxFBD/MTWN
f7nco4TSolF7dXpWwuhU1cNODPtPrf/SGr8S33Ib3Z501e298OjX/U9VfUusLYTXSmUF/i84r+jF
6hCbLZKFsq2UafKy9JyJUui0Q9A4Y4OY/e2drrhswiiZkaRZjwS63MuNdmGdi3HDRoNJ/yNK5Us9
Ng9p84qQmRuO4knz5e9Kpu1vr7pmq7yCvIQ0WdWrcSi56DS1TMr0nPuZYzTqHVyZNpJtdu2PG057
zWIwVPhWRfaIrt3lBuVM4Qv1DRusRck2WwsJBhTGdpIHhvf2rlaXen8aaKlRM1q8tzXdEj0M2nmp
bDf4FOTHuv4UUin4TwvNn22eJyNSu9wT6WvZhEafnkNFtf3mLewNt4n/JaPKfAUgBYI+VkWHnULi
5SKKoAZpbhE9CHJv7jpD/tNXuQj2Tt/qYK1ZOp32ebxKhSBmSU7gpXmB6C5hQ4X0+GQ+5eGwcWAr
Vk4HA85LUKpwoy27O1rXmdZQ5tm5mlCKZfCgaSTHgzf3UAhj490FgkKCjLKSFbkCY/UHXidxC5O+
Yh6Un2GXYoTLhKVmcdVKJRqroOmycxQDKaCU2doW3ZvbNrgWCsArDBwHHK7J9MHCO6d5Eph6ifYa
YpJfrV03D5DAZ3F++7obGYj80iL+tQU7e48vFm/qx0WXJRWrMFM1Slk0riu3tJySptSI+cOPU0V3
jeUMnWtFO089FjH8XfeCsJUYrcS6kDzRomJyipmd5eF2OarDqhJn57gS9b0RBt6uKtTBTnud8QKl
2FcM8ewnpdiqtq89FTBUI7ABtRFQliU/dRoOObpGA/GNIRY/S7HpQbAMqiOKeX8XNuZsUVJ0KMYQ
bG5a6k5vyb0TSlH6lOmS4CRKVm+417XDAL5CF40WLTMhs/v9EOIMTFglBbzJ51KIzYcqt6RdTTB0
LxeleO+Xlr+r+mJ0NTUQn2+b35qNA1kAFEUnh+8x//MPK4vB2KWpifyaoE17r+iOWeSMpXi4vcpK
WEWrCJJR6mgzgfbCNYlWMA3NhGBj6+3K8qfcHb/22j+bNdC1ZUDmA1/D0VJZWbhZMU8HXseKYyxi
vmISES8O4l0/KY95N2nABpQtpNeKo5rJzCieE3PgKha3d0qDIc3ivEDGRbmXskeJyAq11FOuSK6W
HLuDuCncsXZ5P665JMrPCgZlmq6c13wx/VMo/ujM5zYR71JKcYnyqKKtUMufp1B10+y18vNDsVVc
X3kB5n4ZEgekMLP2xKXZWJInVPnUIaNYTo4w/KjzraB1dq4LD8WQHZhrRrGIN5ZvjJiIfQxfZXEu
46MU7UTL7QsyxV3XfemTL9LY2n7ymsS7fmPicSXSeSfJxBvPvn/Jw9KN+uB5Ciljm8j1LlWbn0rc
Kk5shKKdFuYWx/Oa/cwYKMni7iGFuThIUYjzNh3HnMCqncBChiKah14ePEkdTZ/OuisBbtxVXVTa
sSSIG7HWit8hUiWuU2fmP6o5l58xp5ptRKFA59Fi/KgOnPgUxcm+UgCFZrMr3jjcFbNh6I04iGEj
YuUlEEXxxrhTiormY/tVQtQ36v99xYaSKvPQjH9DQmssIroo0VO5m7iOkaJWR38sAjvXhvFzDXvT
2cplBksE2T+YpW9s9LVWHOlcnoJOCd5b/lgEC70yMD9fTcUZeAZFKqv51LXjMZr+Q/8WX6PLwMtM
xneURYYK8qaV+hHdqHEanMDXUcjc3XbWazU39D4AstBHmlvSi9eoA1qfyxZCgH4m3IOXe+kgMysN
l5ES2+/y5wDxVjsG89HPxIVNsm/Sf6u4QCzLKCbUgPMWeaIXPwEGNd9qQwQXvTikd/Zat39vb3LN
Ej8usDjGroabW9MSFB2zh0H8OuSefXuBta4VPPhcbYNzJMhZZKRaIQRK6vGhsmSfdYfqzvJc1c1r
KJe11JVK29xqmqw8fwahFOEUVS+ZAOfyNmdM1kXh6CO05iG+EIgnI33wGIlR3CHf397d2vFBc43j
Z3ALDcCF20qnQjSLvEYp1gCKB8+K6PhJuHGZ1/ZDbCKBJGCSCf7uy/3oYizndaGWZ7WonHaSXTGH
1r+OgIr2T0McbOQc879u8eKQt0vkt7N8BfDmy+WqPhrMscsR3kroePnDvdGqBwUPbQcbG1vzFZwd
idNcW77qvVBJFslq4urMzB/DtFb52MdtDtX0hpGvHSDvpzhDdcihrIVPmpKxHepWrQjukn0vBGep
OIxGT2+/eBa3OpgrJgHNBSkMnK6gCd7Lih8iSb2ogjhCxP2se/mXyRrAXJUbc/5rSxBlgdNBj4UC
+eK5itMeHv0SA6/qLrEzw4t2XZts9TdW7ABlRLy4QjWJyGNhdpaH/0sk0FRyZT50BmDrabjT9dTt
wsPtW7SyEsEqEBnwz+8djkuLE2iyMjeXN+e0MV01/NPkX8RItUthY/jx+tzmiTJSTPBh1KaW+DBZ
SItM7ZAw1yfRfBw0s//hl9Q0b+/mOpRhFXqaIEmoxOEXLncjhnLUSz6hTBZ0n9Q+y1y58yRX8Rvr
zosaHyFtswAYWAs7sxm3lA2vzxJXS0wK3BeHAf/L5epD1RQ5L2Z+rnuo1Osk0p5Uz0hcLx+Ge20w
go3drvj32bdTUwXeQRlzGSgOciNZgVoU51lHSrInoZE+1WJk2okkGJ+GOosep5pQwKxSz4MJxNO/
6V0BcDvrtWJ/++ivLzofF4/PL8KQ+AyXmw/1tA90jywulMYvUC5/UsTvib5v69IxjC23vJJAs5oO
DYwB5lEiTL5cranjoK9kQvMYB526dV2U3/EwGtP5AH+fBmalgp2QlZrlAqhWvwFNVuVPvdnLgdPH
VW53SiegPzRMRrHx6q5ZAQUwqiizUjM158ufVkPIbYSlWJyhhhn9pyZ6qkKn6jdivbXjRmgbwBQE
Y2Szi+OOKl+LutQj1qtr/Tj6uXfQvBBIehxpsDiHL0JUbqlur+6MeihX2OLgl0lfN4pZpEaEEw0a
IaIgpE6upfdGGRVOqdc/b9vTdV4wF19p0xN/Eagriy8spY2WZzKLwR5vz00QK0KCZnRGD2R8bO0o
c288vmvOg3BdNzlUqn7LzCAnfCYGwOnW8Yss/iikXWDcK0y33tfqn0jf8vHXLzAb/LDc4gv2bW2J
jPqBb4maz0YlHAf9O1CiLU2vNUPRZ3ZV2rnz1OrsmD+8iSqkh6WRke/wjw994u/rYTwNHfmBnJxF
+tm3P9vqcrz3pFf4+auaWjsIYVuMWL8ZS4cw8OHgsdq/kwKjxvg7KLaQQqsukHRrRj5rBOz6IuCU
YEesVFUqztWnOP6ndeV9Zbrx77q1UXGR3t5u727tm9HJnXsrdHKhEbw8zDhuhRpetgKA52Abte4w
HWrD87hxiGsXbdYs1kixmJRc2n7ge6VltMhqe4nqZLVYuKPmfwe+/iKo+pfbW1qBAjG7wAz1rL86
xwDzRfxgIFJteIEQyyxGHRYl3mPQ5/tBdibRDhVn0kjxir08fjGsFxGSyV4jeOsfReM0hvvbP2XN
dvAqcCWCdJgJrS5/SdYMuZKUaHWWiA1B3Bc+1NWr4R81cWOh1efj40oLq4m1xMu9AA3OuLJ1w2kZ
/kx+Q8ufBfZd3ttea4e1O23yfsyu/zK856jnMVQYA4ghl6ifsJnigvChPE+i7kgUfUPmA5Oqv4N1
1U7QH6F7/RYVydtUbFUlVsB9tA8QmSORnQHmy2JWlaqZnkRTCbmvLZNcZKFblaem+p4aqp1Hp0R6
1uSfYjEBwXiI88htU+Hz2G7lHSvfmMAIS2Ngkur68t2Sw6SkR8TJp6MOb1XqyD03VXE3QqOVi4oT
Bz7AKIwxAy8uTcnIjSkJPAHZV0aOGlCCofyQBOnrbYNduacXqyzcwZiXkNGliN9GSXKv6w6jQja1
l12TbRjs6nYoQ3Bg9LEJeC630/t5qGlhWZ3Nrt2JZnLfFvJdowx/bu9ndRkDGQ4J0sBZlOZyGaH1
y8Gb2E8iKJZbURx14jJpDgG1hQ0Xt/LYznnA/y0128kHryOIhdb5McMVQYcBxCct8p0gEl7CRoCm
lPHSuIT3yttq6q3vkO4kwhIz7/jiIMPO8CpFi6qzRZCaHMPf3lYOumoTgAzpoMxTkksUgOblhN1l
MCe8kc1YxS4n+lUjaxfnGyn82kr0cSVWIUwiS7w8wras63GMqursA6cIE91V4vspC/dl8/e2Wayg
N0h2CSLA41hgU5YhrVVLsjD4fXWWcql9ivOx2kvFOP3KNBmqh4IRp0JSH7rQmPaTKN83YS5t3Oc1
tzFjNt9RDWCCFpYZ6VNbST2/wIgTV09jOx9efWEfCuq+3CJHW7ORj2stTFMXUq9Nm47LdugQwX00
ul+3z3Ptw9HvksgT6VwQal5+OCEvDM+LESTP4jc/Oaj5DwCZ3hZ5yOx8Fo8NlUseGRUSUkBUi234
iVb0tSKhzN0c8uKgKN9v72IlQJfA7VI8UCBVoEx7uQvdqgW9iQlSFCFIHwP2+T0V8nsx4u9KMzR3
SZOIdpmX+oYtrH0fiiME6rMwDHu7XNjvamHQe6a/knZXWN+14MmsN5oSa97p4xKLq1V1SZsFmkh8
kND1gLAfEcJDkY3PqtXsRPFzIu7k8nD7PNdMfC7FkcuhQY0LvtxWW88CnKBpztygTuvcTv1RQkPW
tY5a+RvVmNUbzcQkQSzpDnCQxX0SOz+UOlOvzlUh/xRCUdpD++M7laqVLmNM0l5S4sbJUz9DxgWU
W5v01kaCt7ZfptQBcJAn03he/AQr7fwh8qkMNvV9EVqfSGBe/DA8SL702OgbZbs1m4HkhnonqsaY
zuLKRTRLqi5EoyuQkh2vTcoIjCdtvGlr9/rjIougw68z0LJy0JybkCFqNFGtz0JvF9N/8PsQ+tL6
5GqDUFksI3imFXhtQcBuDeJJllKHef/7OrJUF4bxrcHttU1BSQKaBxSMesVY4jUZox4DZXbMoLSr
qGvsRqp6N9HKo6c3W8q2Kx9qZnPCb73jXZZVfTEy6GUnXn2umgbb002IwtI8BjYXCBt+ZC0LoElv
IZuJUegkW5c3TlK82AqqtoHfsSiYtvgni0Bzh76quOMwWQjo6MPenAT1mLSisq/lNHvsAyPbB2lg
An4tuo0vu7J5Gg1QEID34aiXeihlaI61MUQ1rxywM9+0la51dWXD0axdfho0EGrOlRUykUWFypKH
sg2qoD3rB6u898xdWD40Rk1j7S7P871shNz8u9vebcWMWBOqb/J0Mi9zYbS1YURMByftGeIDkx7z
Ocl/bnzPldOjrgjHD2ElayxjhMxLB9xM3b2HlCheFZJiR63o/PuNfFxl4abrxC+Vaqq6cz/Zxfil
bdxc+tzTKb+9zNpmiB9nPClZOV/p0jblIfKSJgv7s57/6YP7ANm15vftJVY+CWVj2nSztZEpLXxi
JXm5SG+hn0XBo/CtAEvtxfLOytrd7YWuGJypYVAOB31DaX5OyBZRdz2KQx8IdX+GS266D0XlzxgU
n6ryK8XxMXAVWHOshGkbStWJm6fHVoocXR0gAH4pos+q9b3znVZ+ztpf+G2tf0qTnVS4eRYhUmfX
npPG3yr1XESuKO7CkYn/g9696aEOnydVk2/KZ1U79UGyM8XpoRlfb+9u7RiBB9JusiwgnEvwXJii
UDZ5EiyxYeRmllsyylNrb6Eebtj3Wq1rrr7i+fFahAKLiGscYX7WjbYnPUso8feOJz90pfLsh/nn
pvhH8vzTAGNobiq2GcYbXmM2uEU4CaKB0i+MObwES8c8TOIwxLHSn8eDH931uga/sxPpvV1tzodf
R5aaBoMN7S8qdxYdvUvbD7tkGMTIooLeAbHhqWkeIjcMfpfSP4Xwz+2vp15tS4NnGeQZX4+m9TJK
VjoD1GYok8Jrgz3g/octsoLrm4x6A9AsBEeosxHFXO6mmkrdr9O5kJ1Uskv9ze7VMGGGot+Ica6D
VhaSZyVfmg5c6sWxRfWkEzdGlFYSvbHFoAa5bB7EUGd2M3WmRDz3j12cbISSKwdIQQmeSGD9uKpl
U8AbjKSeRvJdSS1PSaX/kKxsw3+sGD5IEDJPZpI4RcAYl0c4iLWpxyHRajtMk5tMkuHkBgIYTQAV
c9lETqeGlRtXNLnkwKzdAdJczxy3BgjXtvqOxdVk+tm4s8uf0RZJYeYiVZg8lnZwNu9U79dta1z5
hDTK36lTsH0AhJcr0HPxuqCmOlYUhZ2GSkqro6NGVnmnQpUa1zfVfzwZOKi4NTlwfb3JAuipzRuj
LqLPe/9Yj+k0jRKhUZ1DPzlq1GT04OTPuLfY/6SoL7e3ee0yge2J4FEozVHUWlqqrAKmZrS2O4/g
Iu8KJVNd2QwiN2ia8c5Q8i3O/JXNcZygI4FHEvUshZjkNsiltMtZL2+OwM2+Fp7c2kINm4Y6dvdq
rO5vb/Dag7HBDwsuLKWKx9Qv5LI7Q7F+lJnxQtrKAJg1YaGxJx+YPjvcXnFxpMQJwOfIhcnFoby4
SnAk1Vf6wazzUxlJhg2CMLtDJ9h0VCmaHpJG2+p1L7za+3oUkWc9QiIH5kAu7SWQelPzxLw4GUwE
qvRdQ3oDpfHj9q6WOLD3ZWZtNQQ8Zyz2Mk811NpM6DmyTJRzhNyce8lrE7uJ4KaejF753YxJ/Nz1
PmQl42g8eJI6uHLW9/dj6KUbHnZhR/OvAWc0y5yQoKDotQhirYJWZyjL9UlQx3ovTeFbZkSvugZZ
i+Wn0ON6Vb/h+1bOmecWQAHNNM55WezI0tqfQkWpTwoWzLCyENw3fdA/qIwBbJjQcgzgfXu8gBSY
Z5lwEqPLb6rmqdIWk9ychECKjf2oWR6w3ZaBVysOBfKDUGeWSKur6muQx525E6Qia+1cEfzfnhZr
39q6E57iFhIiO22nyrN1c8oUGwqRvNpVFQpQMPJmYmAzkVxslGyWfaz3Xz8z3aPUioA0xZLLX8/E
IM9TadanSkoKJKz8qDz6xpS6eW4gH1F3kIw2np/t61bPD7EwiD9BSzZogrSlsBfKKNtnotDeR6FV
f1G9Aj7Jwqs2Pucy93r/lXMLBqA7LZCr4lUcT8EYZEZ9MuABgSgjqp5qwQdXNiST45sJEvN1mzia
jlKJ1OiC7ZuZtPGh32/Nh1iOHzHn15RC3qduycoujyofvcLwqaOdJi82JTeVPc135WGaB4o9A4WN
KQ/rL9xvr90H4BTbfQWstLGzcfB/9ahDgk3rm5LITOrKRzNFR6nStOgeEpfMp9VijpCdIbuIdkcQ
6NmvcBy6xsmSDKkEr/OVV40pIig7FG+adsnQerXdSoP4ett5XF8dBFKgFoCIBB0mkM2Xu6zCadTj
fmxOuSzBVVzVEmPMZBydZm1WyOfQe3mivCvEx3hgGieLE23LOb8VRdaCP9v1/ERWnKaOAuY4PNPN
fc97G4wc9KUQjMdKabkI8vQ9URhwub3peaHlD8FbQPiCYis5/uKH+HkVFoKGfeXGYO0g4Hr19CQ+
Zn1IlQgqMj2q3X+/IrVsZmMhkOItX3gNo1a1Klan5qRPRW7PhGxuM6mogbS6v8PO+gMouubu9qKL
QOndgimQKCQHOswRyxJG2Pkmc1dSc8q6sHqi4xhCg5TlrlG2445osD60UqDCqT8irzDp2X9ZnqkA
7vE8z7oEVYhQLqVty+fWC71yVC3tv2deCdG9pf6J0zq901EUdOKugjpd17eAKste7rx7OjHEaryI
M5B9kQhqIp1y0xO6ky7W4Uui1wgXqOJkl+agH8IyC3fKEI67oc1bxyd639dNKTiEOc9wg3pOU8ol
2XPvfzW6Zquxtwh93n8bST4AVtB+EDEubp3YDkx1SX1x8n2KFmbDAEinGg7ZiWSX1PyeTHpwnyEn
VpzbJrFy3WlbzrkcpC0EAgvLpw1VdHQVq1MXZWh1V37NnKgl6K148FQu/oYJXAdcjBLBPk8NjXo4
n+LSu0xGG/QRIyinHOzEU6IyLqaiteWYWsFgCDo+4dfb+5v/hYubzYQGnpGxXoaLlnlk6EdBNIVW
dRLkaNoLs+FRNt9qtK1ua647Uaah5Lsclqbf04Ng8+tTO3jQczdSp1SxQ8WrED6HXjIR6QnII08b
WeTKsnTrddac5Smuwhw9nIAPzpuTxx+SBoIN3HgqwPvjNxsp1op9EkZps3WCVKTaevndjEKyKrLJ
+lQ2ldskmmPozU4fwTsA9SqM/ICogH37y61EsQQlVBjo3zDfRvHkcs2ir7K4a9vuhGeyvvpa8nXQ
k3xXJKnmBlo87qxBgRSUsNWOIwHWbN2aaSNVrbCHztP3t3/OiiFpgMHwW/zXDDO6/DUDLLNenU3d
iUlg9TkY/GmfdPVWIX/FQ1NVhMxZghNSvSIKLuhNlGEod6dYTR9by9vHhuiOAmxG0MxWUJAZymuv
BhsR+oodUTViyBlwKKe9dMyDNGWZ0VfdqfLbzg7A8khN+kOsg2OpHm8f40q4zFTFzHOGfBZv7ZIz
Mc3JwmtP606i1IQviie0+jEVos5yosaLHvWozZ5jzywsO1Dw066IjB3qNlWZ/lF8Nd73cE/bMc/Y
o1+Ew2fq5t9LNGiPxLj1XRUL0udOCbQNL7l2QLO+91yFJTxYdm19oGXtUPj9qWGgptesDsBK91MZ
ysIpquRw+4hW7hrFTwYamGSgA730kYXeKynM6LxTQ9U5YzUhWJckfxpf/hF0jVsX4DnVZivuW1sV
SikmWalta2T8l/YdtXprtEXYnypde6nTT1P5u0sOsUcc0uw0MdgYKFsxdHzWXHJ7HxZcJoVmHxXC
0OT9qe704+AbUJF+yaJkX8Q7S8kO2R+vH7ccyryFxVtAj4OcUGXQa1aHvdwicvXMbohJfzJmOeEi
Hc27LtG7vc/LcWhUsTvUapgf/XCM3VQzvxFnNjuJWqedWsEBZZ6tEfIVs5ofQdzc/NcV8F7yDZS7
0ro/9dRxHuBTbQ4jteoDrPnynZBMW8M/a+tBAAsehPvHmzjbwIdy1dQOktDyzJ8kdXJzAPY2N++n
r+TfiEWbf39nAEYSzVCSmzFrC4NKG6vRp6gaTq0ffS8p4VjTP4U2vvl6uYHqXkpUzdETtTfgrPSv
yPiXhI0Rj1AkWmF7GnV5fIV/862d9djKrnDFaJoefDmx3KBSjFdGXHIn6evq0RemGH2wMAxsK9Si
FB2W7K/e6uh+DoNVvNRsbO9RwbWDyJPtKI+HA2wr8r6n6rBx4997ppeWyRtHf28eSmAry/ihzgXD
rOq4P0WqEUFWILTJHamD+eL7UKh3XXT006Z6SkLTPwaGEO4kGcB6r2dkukjm7osAOaqRNovb0Eg5
VGVk7VtLa455l8HiHUvNXhXQeBQT8xlZKcENrJY8hyE4J8ULuXGR3IddB3C1a7YoNFa+DkIBdF9M
oi+gGkv478AomFWlTX8q47ZwwSSFL1FX+68h7bpd33dVage18sZU8ug0k9LvM2McdvJYRW7X9tOu
HUGWDnXX3Fd94N2bOCinojd2sDRfP2Sj5tmZGCaMy5XiLmpzdcOQr19+fj+oAfrdJNi4x8tbU4ly
3Hqa1p+8qfCYfBUKWJ1Q7Ljt9a/vJqsQQPLo4xat97b7h7tpMo4uxhm+QG2Exs1iafrky3m/TwwR
kcmhlTd2de3vKceDjZlrhIQzy9EiSa+VepqC4YSWmoywuNF/gvAKUfdA6XZGnAdu05j5uU+0LdrG
tZVhp6KKAgIdaNoikoo7aI69Ai9UD4V3CGX/LZqgeO077X9IO68euZFkC/8iAvTmlSzTVt0sSS1N
vxCy9N7z19+PvffudLGIIqT7MDsLDNBRmYzMDHPOCRSjRXl8aBrlWNTDVj378smh4aLM3GJqNzJc
8fPvqKetztCxanrsmiMR2A5FocHVdAYKCMexcOot1bQ5dVocauwhbfJWiERc/9yeQVNpzKJweuyL
/iiHoa1ICVNW3VJSnSnbUgZZXR0MAkbJEKLwyp1bG9t5w7V2ekQYot1VVgkExBIUTrpm2RKjLQSw
l7uxnKtOuj5teNOK91JIh8M0Z9eUERdrHajNgGNkb3v5MA63UfDYVa/mXxkhy4IljiDVEgHYFEqS
ZyMKm5XUvNZSuguT117/FXRbitQrX47VMNcLh0GBbqm7BefNkHqxnh5hCgXVkxh90NrPYjw6KIpd
P/UrSc4MEWUx7P4M7ZXPP1sweIIuJtb46FfkLgpQ5X0Y7KLYqSlCqE7zpWkSu5LBVGq7DdPzOVv4
p07vFjQ5XjNTDM9Nex6TTmV/mh7ptHYOZbqmd3iDzAPeot1bQ1Aigx9SnNOCdDcaaCsFZRdupB7L
LiVvNxEguH7aAyioXOh/JWpbDbXBr8jknfLF+0TlY6fb8s60HcDN15e89l3f25pv+nd3rF+3gVmq
2GrDaccIlomqjnSnJYHDG7PxZVduOdJkykTUNjkPS0nISRrkYchV8ZG6ywMNALMnrtP4t4JIYPNV
LqqNiPqykjNP9QMqMhvlYl8Ed9TehzwuR+kx1JJbgazhU5q3oc3E0C2c5+U2YolJrDq9SHRvlrh6
ndnVdd170mON9K3smuXPTr8TG7pZTJa//sXWFsVlTc2QqI5WzmJRcqVUhpWE8mNm9s19VpkgWUzG
tbdFI/xz3dTlM6/AgH57CmkzSEtJjaaUKsPXRuUx6rJiT7endYbJ3FrQ5UUJRI3aOkiU+dAvCSWD
kWWp2IvyY9upH+UgP4qVZYfa5FSJery+oMsXAVNcKVC8yLJAEi+8PUp1fQwN+REBtmdF3EniQzmJ
B38Uj2g0HCuqNhDlN0pSlx9sRjuS2pFkAchdzuJGMqqPraZTkLz3kEClmSEwzqJDN3PDM5Y4RC4O
LM3quTwEhMJLaE1WTX4SpSyv0BvpUeua166BB9hmenFIc/9ZUgtgRQK6T50h+btYKieb6yewp6l8
KsPmD7XV3n4PAbxGj5PIhkrg+XZT6ut6xROVxyLO7Cr9pXgv17/nSgH7rU0yx9BsMXCKcwum5ldM
HJSUx1oVo8iWWqVGEMVDZVwdub/EWq5ewjLssx15BnmNolUJIGTAd41Th0I77Pu2GQQnkLU8cBJm
2jBgtm3SjYO00q1DCpd8BkI5M02gWp//TqscgiIadOXRKGrVTuLEOLZx1d3nvlXuRjggjjbh9Yri
tY5Umt9boR033HB5Rc0Ki/BtYWdKMyh0OR8bQlzYClGvusGnsHvV8xS1lZ/QE/bRFoN7eW1giSIW
H4P8jdLocmS4rPqjag6R7vreVN32yWDYURJvdUBX1oOOhgQZTaTai1jI+ZZWlSlVrR8brp+1sm12
mttJyHLqZHeCF33XQv/rdWdb3lPzstg7/Bj2Lh69uHi1SY31mOPlFqT3O0FOKfmW2n3ixbGjjeLN
X1iDHIpYP2VP/OZ8eU3c13leY21sCDYcKumRtBs0mpzOIE/md9oRwVbnY17B+/DnbYVU5nle0PK9
0KRo21AZ1UlSXKF8VHxS39QWstsoMz/k1CErvzpcX+PyZnyzR2BOBYoGD0iz8zWWaaxZaa0pLqhH
ZoF8Q4DMmYZ6I8RZ/W7vrCy+W6Y0E5KEluLK043SQVhsUb1mcMs0/hnqGiIiDvLO0CJ6jMQh1iIq
Di61pPaQSvk3vU8K2/DKLXmXt69/8aU4xrOmKDfKsjpSKn3AbFdfdeG6HtXJFcbwuUS3PFMAdDYf
6InJI/S3OLupTNTMtSdGgwsQ44KbKQUUUJZbUk7Ll/Vt7XN7XLRAfSGJff4pMzmtyGA9xZ2sx8by
fo+J7IQfAv04eW5Rp/Qjev8vTohFc5o4mQAPoPa5SSQ15VhPC82lBGUbYnbo4o/p+Av90413dcVN
wXsBOp91FgkcFmurs9EQG6HS3VH4YAquinDbFq1kxUfPTCzeh2gai6hWGt0NUPc+mpl+G4txt/Mi
FGG4bfKNFa3c0OgSvNU96SfR4jjfOr/rg0g2PdWV89C/t8YiRYLey/d/fLyZoUfdgIoG27fkSDLm
agibLtZcv4koykV2V4V2iYdeN7PyEEAd4/0mcaNys+xn1no8hWOXaW6g7iMD5QrI1xPkz1b9LA7V
8bqxFT/HGAnaPAsK2t1i59IMkR41qTTXs7pjThTRM3Ox+p6Nn+sELQvZVuKXv7BIvZgwnC4jMLnz
b1VYvd8xtV1zR1/+rARBfNemyueaeptTDyZvUBIGt90oCLspN7YiuHk5i3sG9ahZt4p3lnrfwi+z
Mfa9MMo1V1cPmvdN2QmO2N70gJuajbdg7QTM6F8SKJ4C9DXPl1nC3fZEoeE0Cwop1OvQzswqsA+W
e30/V90FlhjIOxgyiL+cG9KtftDVydNcoUn2jfirUb4Z1alp+0Pfb3y6NVNzgXe+EInLl20r6K6K
wRWlu5IdPzIWdnB0a3d9NReRJRcvl9K/NhZfqDGNKJHiTAcOMR6ivqSZUNtW9SvPUqdoAgeO47H2
vedoE12/9sVosUP8Qz2TAuUi9m6zATq5NeluqmeaPTHTR+4RKW2sJ1MKf28sc+3Gem9s4R6NH1ZT
Fo26q8teHs5gdCgaqZYUD0YnWT+kqddvQiXUn624u+vQdHsE/ha/jp1gHgLJnFrbw8d9qjmy9eX6
b1vdBxVSEpgttCCXB5SZ7hKI2UR3vTL/MTavst8yySN9Tb1w40K9qAzNH5sgY1YrYjQctZRz3428
svzPM5GPgm1MTDPaeZlx0zSCAyomyEq7zetfzZAeZOnb9VWufQBKADA36IqDd1h8ADXMRr0IPd3t
4/2R4fHX//raHr7/64tgXvM0QdIT/rrv2+N4jJ1kOiafr9uYT8LyLuMxQlVyhtyDTz/fvIZEcTT9
wHCp4fsBp1G+M7dwxmu7NFNr+PPzbbnEDiUaXOWMdrzrpeR2vt02G429tY2i1IvmAJA8AAqL9wcA
pG9IZWm4VbDXaIUzf57yVvtn8utzJEvJgpiHNG5WU5638l1VcKQnGNfjoLuVfgwQAvjYmxu38Oq9
9d7EwpVHKUvNocOEKPhHwyxvmTK/90zGB0d7uYRBjNhxWPVOVEgbYfraFsIvIZWjBcchWoTpfeJN
Dahn3c2R6Y6sHcI1dqPeyW23cTevPZ7vDL1twbtdtJJOAK0jc2dBock6R9IeBAkuJuPdxFSyLeVv
vholBsQiuB4sebGwVmHEm1RYulsUmi1a+cE3PTuutlCDa+cIyPH/mVlCJqW5IRlNmAkqw3xKa6m/
GfrhR73JFFs7TEg+ggUlrZppQedeKAQ9FEkEqN3G8O0Udk5fJYfrd8KaL9A8QWgUfhjaA4t7Z5yU
ATSJz51AC1Pua2eS3ZQZMQ1t5D+2hLtxZCGq8HGWQIOxGAImogi6a4gvPfH2VEExsKfsL6LhMzsL
J/CaYWqZOWa4SXVrmCczCuzWSGE8uKPRbmTWK57wry2YdosIwOpbr89mhxMbxZaHG8GMHHMLHrXy
iaD4zCVE6gTyhdIKlLDOEiOeBi4KNGeVDN3FYKocqRpr2kDG1lCSFa9DdQ82ET0gQht1ccNajWR6
pkzhpWx+5JLuZNLH656wumvvDCy+UER/SWTghOGG0j9MOqupv2b+7XUbq5vGQDzKwLNwx5IAHqeN
XxdjZrhacytpv4vpISzcOt6KPuefunhS5xEd/zUz/4x3N5zaKZJQtSwl0UNvr1V5fLTSmV6SMzUG
VZlvAIe121LPrY9BUmxcd2vREJ1VOEokKCD0liQ3xWoDb8oG09UQiZe78SbrbHX6TMZJS6ligPdH
Of0Gf7tT243DfNGj5IE8M724muRSKKfQwLSCTUkBh1FNRymIdwyl739kauL43rD3FfUms5Kn2ks2
woD1taOmgEopTE+Qcec738eRCC0sNt0mzQ/t4N+NSXBHEWTfjA+96t3LenAPtSmyIzM/5fHX6+61
dkZ4ZIhCUXKg9rK4NstEjREXHk1X7uoQKJ4cO6EoboW7K++nOo+BgSes0zpZBlPTlCd5WlamS2Ro
D9U/UY7yr3qKotyhgdK3v68vajmLYI56mAGgzepEKJtRIj/fUy3SIfN4ounSGxmGjzF8i3zvCTeF
6N1YvsDgpWo3mZ+EbvhcoGBhBbvuT+dn/+c3zMhsHQ7avLfnv6GoaYLRf7DcR785eOJNVzmmsEu2
9G1XMlMqJQDPsTNTsRexcIxgsOEzM9MVGFHSW92NTzrVQrOYxx/KG3HQ2mVE54ukHoswHRb7CrEP
mHSv6m4yFP0BGlJ7TGpFu03lQj/ITEbdOJ1rFyw1hHl0Bs01yKHneziOgi/EoUJiytB1W9QKxaam
3zl5JG/QCldXBmqf9BdcC9WEc0tml+QgX1nZ2DU3TW1k6LPm0BP8hwC29HX3XA4AfHMNBgH819ji
yGsNnbaaiNYdJNB5dg8u8qbQcnCbQuXlu0mcOrsr1RqV4jDfM3pxr8lRbiuN/Algo2hnUz4eeiWQ
nd4zpGcTqdv9kJTKHVlRdiOMUfSghPVGsL12U8xbA8FEhAh4AeYIc02s6Lq6ZT5+Rvf3lt3aeAfW
TRBYAXkkUFg2guKgzEZ0KXUX6bJfhVS+juJYbbjU2nmh305zWpo1sJZQYNmPa8Y2aew9qpUI/hzN
tr0fmOHnS9WxkYONXt2aX1HTnpMUGmike+d+BRM1DRlboLuwGWjkKgnNutHqj6ocjN8RNejc6761
ag+padricxi3hB5b7VjrHRQXN1B0WxunA5PZbDjAtbUlQLj2sWao0qzsOpNeFk6cogeo9fkcBndG
eBgtjqWu04b+i/UQ1CMHNVf6li9HUWtjrhdziJX1R4SdbxsAfVNBFpZYG5HW6oLemVqEi6YWhtKg
04YUGkrBoRc2DEPQu40FrV1pM14BBjPKm9oylZSjsJP9IDRcyytkG7202g6MqTuYlreVEm2ZWnyh
vk/QUwSM74q5fuxT3bSBBiFrOkwbcfBaCQBhZhAmMzQCgY75l7yLHr2iGWJdjUi+sueo+y0YzU5P
jslwCI3Y1nJg7+Ez4+X/wjWo34OOJm5VltnrKFkggSOMakV+l7bqc2Xmz2qg3gN7PF03teoaRBPE
ElBIaIudry8oAex3CbUakSGcSkBLUMw3HoW1g0t2TPA7MzV5hM5NNImvV1Y6GG5XNre9VR0iz38p
AvEB0u7366tZuwLfmVpG20lvxuVkYipW6ztN/xUqX+S2PFjjZEfphq21ZYEegViMpgpqYYt3lTih
o0hjGi6yl75436aO1e0T4Xh9RVtWFp4+SWKP1plmuJKMuNqpGBAHc4o/ZRjMUSUCHAjtkCtT45x/
xTsvZ41SIaXceHKbPoThnewr9jiUjiCaG5fEir/RlOLGI0kmH1rmBLAy6nRUKNUNVXbS2lB8gLa6
xVhdcQMCR8qCFO9wvGWRybN8ZVSqwHKHOjxmk0XgwUd0RthmQ9z+ShUv2fDxtWWxgzg5YEgA4YtY
NWPkO1Sj3AKYnPwqwxQC8iBYznVfmA/KIpOdtYLmGTezZvQSpFWnFdzbvrHcqnVk4KW3OIRX7xlj
VbzmW7OxV65YxIKIJWhaE0+8JSLvXCKVCCbMsLVcNDUYYBvJvl3r4adC1TY8fO1jUT9TSSfmLvny
2fCsoJwCpbLcSPpVZ3dWJRx0jCW57BjKl+s7uLooi/7EnLvwvws/JxIvRqsaLddvTxDWMukx3ipL
rxzYOT37r4l5ue/2LY5gdloEKi4aPw79kYMfZLaItGTYb6GQ13aOHGhOWyinElmfm5KHMC37ktV0
xvcuUu7yz1VS2VPxjdhw49iuuR6oEdrKM8MRQuW5qaTKdaujieUyhjY0QBTvP6CA0Nj9RxpJ17/R
WtkAquG/thbvxRiblT9WIjuYOOnd9F1qbOsUMrXb3gvx3twajLn2wf41BwLufGmIqeS5AAPdNcKH
qr6Xy4fhiy7+vL6o9f0ziR/AntCmls+NIO8q1OaoWm7fv9bhi6R+Thmwh3C/5T/JarwbtobTrvoG
urH/Z3BxIXVar5moLlgAwXzb1JO9KH2Np+dcfOjKeuPyWztVSDCQC0Czoc26sJV3ogSbR7NowLt1
/6nLn/vyT2lpvFDQmBFUVIHhQuhZbCDilGOddonndswGlTJXy4edp/6W5W/XP9TaWgwZKyDLqAYs
u0pZmNSNVOPoXtDEu9xqi5NViSkw9+x43dKa33F2wejReKcTt1iR39D1mFQPv1NeoInbeXiipBL8
RcNlviBoHcxSkUyPOfe8QoWtaYmV51beLtac1rJT49P1lVyQg98+zsyYeWOZX74VaaNKiSh6Lojw
6MDu1rem1NROpQJVbcoge5CS6AvY92pPCW1yeqMX7rLcyI5tKglP0Sh1O3UKpmMKeXivdDGQLEUc
H+WgGuxGk/T99R8831bLh3TGb1DDQgsX8OL5npQqTLXGsDy3mcRHr/KfM+Eh8z4mXXfU6EiN1j/X
7a0dxvf2FjeaFwV+3uWC5/bD3qr3Ht3p2v/mb822XEtW3nAp/7uuZUgqCuyXpHmeG2jyT8tDG8uI
0l1FwQREC6JVEhmLd4iYJlipW+WAtYMD7mzu6VF0vTg45pTEYwyA3g37b+i420Lz3Sy2ShxrZ2aW
pYJoT24EluH8wxmIfClhE3kuIsAMexX6+CjFyj9NqSLUK+hbYPWV7wbzGI4PODQ4PkuNKKmXLQ/Z
Pc/VtJMc/i5h2XNKdfTNsi0pm5UHgiRshmbgjlDBFq+QVUyAgYsERSmh3al5dAzS0ZG6h7Gr0CFG
zsRzpnzrVV/5ZpQ6mauEWAN6kMsYz8vMBJlNYz4HI6AwOxBQhdhd9/01Gwj2MyVxBnSzvPNPVlbC
EAmjKrhRP9OhUtvL5IMV7//UyowQpFbM+z1rJi62z5dKbRgKHEPmfPmBaiuQ/WV1o5Q6u9f5vXFu
5eIu9SQLAI/n6hl6pGq+C7qNdVw6+GyBbq/GkLpZSfZ8tzxxRiP2mecmzU2vfPV6RJWax7R7/pvt
+tfM7PjvgtS2F1NPCXPOUSZU96GlTijNZTc5Cn4bn//yCJ0vaHHVhgPc/HZiQUZma/Uu2GlH6zgM
f2GFuuo8RJI5ppzV8/WkYU0A0smWa/bfUg+5avFgAKSKmF0ZKxvRzkp8SgAMewVBQJ46akLnxipl
aFKpKPCC5pC2T+IIC099GPvUEZKDHj8n8ie/Fw6JtTUDY+WdnS0jWYkExwzsXHw2MpeiLjQ2M6+/
S9HnSkGtH2Hm9FDoR1k5TcGhLgHWheaT95xVTC3bC4ZtDU9iEH9VPfNTlf4pOVcG2U0yz4CHWRSV
btD5XgQe7N+Q0r5bRa9ZNyC55XT5HY/P8BkhSsff+M7zn1scQHq5ULBURiZRB15EmtQUq4YI23P9
hEux6gQ4l3mxxRy/vLKMOUyHKgeECXb/4srqBdGf+r5mm0euq3hPSGiXw8v1I3h54SOjQrWetsOs
IrF8yhiUEveCwIU/lcPBqp2kewkA5/JyMnh+HH+kxs/rBleiAyxS1gajC28UtO75t5KUXm2yphJc
ajBDtYdjBbFZgCET2+bUDN/1ropkG5pH+kmgH9U6Jajdxq7rxvpz/MLswGj3zh03BC0WbqPVXSmY
mSa4UqrRk2dE/aB24Ua55IJqhnMiIcWD8EbvgoNzvmAKm4M1ItjoGmZiy3J6qxpwrIiElNF0rOaQ
ZPu6eTSVGKF7GtSCbXV/jhnkJ8wAXqBqsBSXqZGWGbpPP1dwe/kuqr547dGsHW04Xv+0aw773spi
O4tqjDXPMgRXKL7W5rMyZtQKN2xcxsysZK4EEaDQqFoeilZoKqnyY/9E6SRMjkej/xzlu/Fjrm90
41aeQDq7AEhpvEDiXlY1pr6V+klK/VPkH8EMI3LxaE2R08b//PmmvbezeDMYaNfWjZ74p4AZospY
3pVVtTeLjddi5f07W83iyg6nsvY1nW2LoomeyF3e3Xiazuw1w+m2PtGqwzPGm8PNCKN5wvy5w5cI
G7WSWfunKUducZ+ou0gybxTElTT1lnmEu6h6Zga3Pbi1XN62A1Onru/phS7pfOTe/4LFHaOngV/4
deOfXkLdBoCg2Hq/S932PjTsIEbDjdKRU3nOg5OWG36zttO8ynN9AD4nseBi8XJi8hx1/kmNbW/c
R/WxER0O3DBunIS104aqKakOZVFS30XiPglIrgm64p+S6qko9mZ7DPoN31w7A+9NLN65XtDk3JtU
/zQXEQWFuX3KByMJjqW+gdFZe4XMWSeaNxyU0jKWsdLMNIKwCk7N8xje1eGvobpvitIJ/W9t9eSJ
4Ya91UfoncFlnpNNWqVWYhOcMl23u+lXKUT7bF6gFzCE8SGXAlsOT0USbc2YWLu/UOUCiKVSpLqY
AT63W412wnBcFYeYEW9W+KWnezyqtPIezXZrNujaJ3xvb+EleZPybhp1cLJaya5Hd4o92xN24xZ/
Y4Vmh8SZSPA7v+r8n6XfM5me4cd9cJLjG238UtT3gf6jN3O7Mh5AmhEK5/6jjOhsdpKm1yH7WAuH
Mu2QzvyLc/H+hyxWbISBCG9FDk5whhP/tZZfkKm5fr+sHT20fGA2AVMFYL64XhIrGqZAVoJTgZ80
nuyIcW433VaTas1XaIUhS0UiDrt1sRJUe5TI0v3w1AQ7KX8divJFSm+iU2M032Lz0/U1rTnKe2OL
s24GahX3jRkQvpuEmep9LD0HlS3Xzf7/Z2j5OqQSgKPaCE5hGO+K8ZeUZI5aSxRO5A1Ly/2DeMb7
PZMLKPgwaWL5tDacZsWLerfM9lYkHmppV5QHgG27YNpb3sYTe5GQLc0t3thWUtEKHePeVXnx6PPJ
2U4Kvk/GD18/IeOyM8efjG/Vwg0AzPLBASqkIIwO6WsG/llLSUQZ1VNN8xTRnarykAhqZKtmf6qG
eVR0Hd82ofj7+gdcM0i2RY1obtLCqDp/4VKpqjo9TiUAs5ZdZvpNIr7Mat+eFjpduCV5sWaNZIsi
G/0qmByLjyj3uVH2SiG5QxxmjlYb371MPHiV+bXtRpfBUVtJwfItQtyJbADeIvkACJslTsBMCyTH
YD64kxg7Rqc9ZMr0IjJlj7q24yfts1J6e4TSNmohs9u/zykXZpeYAaQ2fH1kChegd+W3RZBiifXL
9Q+3ZWJxRUdKhSNpAfXfWL5Lk+ZAw3PjyM033/kqGAzNfEUkV2hBM2n73Deqwg+K1gj9E9r8h8mw
jjwXN2H15fpCLj/RuZXZZ97VjZBcCjsvITZHwR31ttzJFMtJpY9JEt8G1CQaC0Fi5eN1o1tLm2+b
d0aTMPXkrsGo0kJl9QGA5nurlDZO87xBFxs4z20C/QmibVlBHFH1LgYNK2pW20pVOkbdO5BIk2gL
jbVlaeENnjVmQjxm/qkR7qguDOJ+QKJ/q62+umto/6IjQ6Uc9sj5rvVa1g51gRVtUpjU5JZdudt8
jy/COcA2FCpnUA/HdlbYP7dSCgVCXAOxcD8wSK32Bbs24Bwnz/Uhi4M3qnMMaW6HVIR73SsuzxSW
cWLCVqphzJk+t4y+vlpnrcX3CmQmx2TIzw/IMB6uW1nZRaoURI3EGohOLKvXeqb6tcdrdrLk7Bbp
BLuR/NtY39CAWvGIMyvzf3/n4b4QyHEAEOIkmeY+yD4X+l3QFIxp2FLtmmOJhZPTmaFap1J6ouw0
L/edoUEpIkVNCWwU71vcpgczMHda5hbDbwb9pPVrK0r2qN32A2wMZFXTP9VDmd2FCW/0imc0GOy2
c/tg6MG/+lnIKykhBh3usuHz+BFg/lb0vfbdZuD//DIjr7XUa5L91KytgEwi8qZj1hmPYifcGOrG
07H23eAfImI0Y3/IPc+XMwAZNJNgCE8S49QFz3Bk76kWgT0XG7ntqqFZppxgHkiOuLgCGz2rjNYc
w5NmHutEv+XOCMTCMQbPue7va6fKJL5AgQpwOniYxYr80o+zTgxPnhK8ej6zhyXRj3fXjVwEbJTo
mSwzNwnZPbxwcQOiTZAJWVbEp7T9nI5uaxS7SWpuE/VgxvkB+IczlZFNCrPFBbqgT8yWST9nsVZA
M5zo8/XJ7SiavqJEJ8EYbc3PmM94FJljXj0NwnRTGuHRKJw2vFeN+iA25a5KvlaRurH+y00GNwgp
BaUO7k0wkec/ogo9rxBCLz7lbnba0qu5KMGwRPjuVCcAL7+55flfz9S+ECLDT05+CoXh1spvY+80
tO1D2MU3lriPM4eJlEZcHM3gaGXDkxXc5IXscuNsONPlIYSBSTeYrJuPrC61Sis1RFOnG9PTmPxQ
ip/AI8utMXBrJvAkYH6ASy9lyUN5kjoL6Pmp+lq2T9LjH6PT2E1kf/41sLgxgyDRcrnK0xNSsrZQ
3heIchJwo/gr2ddPxepS0CqHCMdDqhjz3f3ubh4jr0nbvkxPfTvc9t6NnmcfElW4vW7l8iYx560i
nAd3AqZ58WxWU1PVrSqlp2DU71T6G3LyXfTK53T8ed3QSmiAJc7YXJkgiX67BN6txwgL0R89mU+T
1E5YJnb7tWGIZRff5W3tSOM89ZIgkik5G4ZXl/jO8CJ7n3zdHIUIw3pxCvrS7vLPoXpXDOoxSQvm
lAg7xmmhh1VPO4WHpx1/E7rqlAut0/VfskyDZ98BV0vzG0UCDdnA8y+KFhXY7UlPT2XHaMfIZ47Q
p7y/1bl6VAPR63Rj5av23uJ/MMkgeRcLR+rTNCiKcN6k8bNaNGplJ0VWUWod9NteYc7oJGXJIcrV
7ub6Sudr8zyumOmVXOi0l3jilyjyJO+EAQGd7BSo7Z2ekAkYO1Pchab6ZRCGDWNrlzjqdBYP4Vzy
Qs/qfF/LRKvKyp8yTkpKsALs5ImpaeGuLbxdJPSFkzZhc9BStdlBgBOOuWkkD17ZV7dSngY3foNQ
vDlkyQbHZ237ac5yrrgxUGBaXBU9fMdsLAuudCt7UD3tc6ont0ri3Y6F96HMnqoI+OL1fV+77Hmm
kYqACQz1eBlQaVIdDG2oZydD+jB8Dfpjp3C9D+WRxm/pH7sysPPuWTfuZKm2Z5BM/JLcFfLh+s9Y
edBo48E5moX7wFQtHD0vweX4XpafKh8e26SUJvr70bjxnKyda6YEv838FHlTFlFDI6mpTO6Un8wj
7aCXxNiJG19w7Qp+b2FxgBRtrORJxEJACBLKP4PJVTdMvDnn4qhQOILuA78DtPhyPGPdN3JPeSc7
TSICz+aNKnz19nL/Qz2aI0PHip3q3ciBaPfZvtLvkuQb0mj9vdc4Qfp7zL9mH1BlmJCEbI49GZcm
H1qRLsv177myD+hOIEkNIBvirrrYh0Zoo2yQIOXq0Xgcm/pnoUqVHTDp7rqdC4oyNyTdaGisNI1M
hOIWR2ZKtVbK1C4jtVdT2yjMXRiJDojwfavdid+L8KWgO15ozJHcCZvghRWHOrM+//d3L5SVTVOf
BdTFRWSqzA9T/0GQ7uLw2/VFrm7mnO1Y1EQhSC6qdqFuxSMAR64FTyDRie2mjHeMN9rYy4s5d297
OefhZAgzH3lxPMTM8gSBAXQnf7qpi8AW/KeO2n9t2RNwqz56rIpjNPVksLljmacsPIBBRP3MkePU
Ds276HMYPvnDoRkcqWjtxBqOmfkgedWd0G+kMyv3BZkR1WFUbogQjfkmfbfxYdMjOSUb2SnJUX/S
TKiQLcryu+sbv/Z5wYKhQ8RUFniK8694Z4WhPNPQ6Wp2Kvtv/iAeQ++2ySc7MH9ft3NZFKMnPqt7
Qm5CAm1JhxalJDbjJslPpfHRAvAa1r9NL3ZGgGjW9z5xe29LNH7luT2zuHgAo6FJooDWx8lERq7M
doxz3BXxb7lMd50QbjjW6iFFzQl0N8BrgJALB5YCJVUmtc9P4+hEDBlqi5fceLbqeldVjcOczJe4
va06lZqF6pbhRm1kLVmch1CghcT7Anh+eUckIO4owxDL5YWd9YMthsGjZ3aH0hCe+2J8zXLfVtvu
UzrUtjfVWxr5a87KqaIKPgsOQVw6d6OA0apdAEzylImecKibMvsy1oK4UUpYsTIL0QLSJl/iMV2c
XksPkigp4+I0lLWx781puE2jStoInVZclaoIwROZ/cxdW+xlLeilZXRqcWrVr4n/IcyEoydKN1Io
HazCcIweJET3ev14rK2MZHdmhr6pnC+OYVXmetVKeXlK48Z0dClXnK5Tt9RGV44EBvAOBHIo1r2J
ML877MkUZL4g1OUJXZRPYrIP/e6GcYxOqP/aRBqs3OhnthbvRqFGZplTHThpI+3HSb0P6vFOs/oN
z7/8WDj9PIUCBBGFgiWoUUNxPKzLrDqJ6qFtB+VGlUv1UA3RXRQVH+Swem0aUT4YZrDF2LyMZLGM
1u0cahlUKBZuknAQRqYeVKcxvcuRrG6tD1SChCjeKdaJOakbN8zqQlFQmuXVwUhdwFbKMs3BWVSn
/gW5HLBaE3QARu0yOjfeM87guj+uWOO3A2OjNEFfa8m7rvgVkpVkzUnqy3ugcE9m/RqH9yhIHmj2
vebMk9wMdC7PAGPBSAMJ0UkJ4Qee3yF91culUUcNm1doh7GPZEdogWpeX9nlg2dBw1dmGiL1lose
UKdXWSIlenuqjB+WJdjwEJ0kfsnkrVLF2hbCxGEm0KzCzBN+vhyrj8vQKLT2FCnSTgwF4tY4uOvq
xLljFsDvuPDBHtXH66u7QDeBK2LWnTprulBP4J9zq3mf6XUcN81JS5WnvLEALyq3jG+06QWVgfYw
MasljqOvbRzsdC/cddGHKKk37umVssb8K0AfAE2jB7t8DtIpCSOvzZtTpTPxYtjzbtptsq/Hf1Tl
gySIdp53TglFYGP1l5fOud35m7y74ITYLPt+KJtT+7s3d6Zqx8KpQLpn2mkfghdjPwb7gWaVYluZ
Y2xlLSuP8Jl1c1E2Sv1J4w3GuhiK36ruZ98ffV+1B6nec6mPNXP8blDC2am8wdcXfnmxz20lCU1E
MIeMYF/42kC104i6CsvZT027lfvbuKDB2dpTXe+vm3orSJ7nZue25PM9RhI0jkkI8LBZmelYeE+N
+pL1iBmkdoY+9FgKdvH9H6V/ymqfAsdDav2gJ8kc9GHDzbZWvcio1ZE2f+13zUkOulvNQhNiOCba
t1Q2H0Y13DC2kjrM66Yyzt3Efi5z0kapDKQO0+ZU6In801R68Y7ykTUyGlusfrdT21dOOHrNtI+R
eGht04tE6Tauqiw/qF3f7icvSovnsqFj9T+cvVdv3EqwNfqLCDCHV4aJCtZQsiy/EJYlM3WTzRx+
/beoe8/xTA/PNLyxAcuAsVXsVF1dtWqtmBr6e1NkjLjpSKywpIXKQM+QD0Ywm2r6pGe12vggqs+l
rSITRrdJaXTyfmzMTDvaUpE8ptpQiHjjv5zS1eJCkdQERFBFjobbwk3n5KNqTFhcVw7K7bjLHrWd
tYsOcsD2EoS83aHbmsewfDdj19j71r8X3zDLZx/A7eS01sbaKOb21P5g2UZ34yc1oPlxHH/P8i6r
Otfa1xUEL/45bQKz4LheQKEActj8pmZDlncJxt2l0FpnZhS5nVrQ3WhF/atFo/gkOEXLRF5N9JlB
fu/mRVk7IBs6ZWPl0rTaqYDlWOo+tyCWjSQkHb9TffYkUbfWyiWLigd6EPAnEq48hRPOKbGZoran
lEKQPI/zwTX6Od7cHt6aHwaAfpHyQA0JjNeXPkIy2rqVLdKdKnps07dI/VQ1QeC3ktXDe+PMBhcu
QF7SkuMWNkzjh9yfKnLo62AIyupuAINBcwQupnkx3e6oNvd19SsGHvv2IFf9/fkXcLdNoQ5z3A15
h6D9kMTdfd1ofl5/JjlapIP2aGvtsR665zYX0TWuLSLSQdiuSws92JIup5cljepIddWdpNmWwzIz
SheNAtHL7fGtWkGGAYl59NwhfXppBUw1ccXUujsZRinviVpXewONxQK04srLGUk+xLPggwBAE9WW
SzNR3WdQzNO6E1r5Nvove2t6pafu2XfNax8KXXBTfikD8Qfv3Bw3d1AAbCEFq3anIUUHrpGOObhj
x+6nPpiJP7Osu2O1ND+isxAd/JpSHDUzQlpIsTsPtD1pMM9x6yPFIT+gmztDQZvaezIW/UZO5mHT
SGjL1dWo+l7lDnko5Rkk63Eq6ii6DrCA+1/g6ygmAChwxcg/4SWkN6ndn6jEkg+tgsxXMdTKt3KI
lbu5YRHasjUCogMoNoCGh83tQQGn7O/bO+TqmOMr8Or66pwG3x7/+Oo0q2+mjAxAk2v7lFK3TuJ9
24o4k6424mIG2xApOwhy4cflDpGSCbgttRtw0g3yI7ZbcwS7y4DWh9vDuXoafNlBthmsz0uuivPJ
mlTk8TDVw6lCUdonGv1T9OAF1MlkuFFa+retrU4eqO3+x9oy6rNYVc1so4gRMJ1Mp4CArEmkYCbg
eq+RN/lXd/w1MFSdlqZjdNByE1jkVT1GVTOcUIFwKzU6EArdzXQWXN7r6/TXDHeJVsAAZRrYs06J
bTyj0z06qL0jEldenTbwAYBOWF0eO5xXSuVuYGnSY9qyelsoY2BW9WGwleD26qzuhb9meMxW5+i5
3aPL9NSqn21/GJzJ67OwUkeBHcFweCk9K5+ZIRlYGhuNyxaKG1nTuWarCtze4tUuvB7SSjhDyE4C
7INeRM7JMidX0zwah5OcVclbaUXgNU3qqHcH2ewDHZBxP0rVCcKBuQgiuzJCkGah2AdmCqCZ+Gc9
YdAysCgZT53UeDbBQ9CsAwVN1LcXbG2EoFGFp4DGBfjVls84O06JkmLWlHJEbitg+kltJjclo+LV
CYbW2UCNU1Ejz8oeWQj00dgJ9AZiVm5SVdaASVCdR4BINOpWdVe6lpx9pkmJVo2xnXa3Rygyx91c
dq1pfWYO42kYho1jzY3bgk7AZREdfSOyBffyymFGvzs2DHAdaOG9QlO1al1oiTyeCkJ3OvTDUev6
VzQpNuW5Ce4o6506gDVOHU8medWbwW+k+1z/Be1OwdZY3YF/h/J1mZ5tjaLuANJWtfGUk1dIkwRK
vujHToKAdM0KWAnQfIqygw6ymssN6HSZbTWthQ0IMRmt/VCal2g+3d4CIhvcjLEuGYeilMbT2Exo
Esu9rkaiWCTGt+xb3lmANfsLGIWaAu8sCokB6V0n0wmPWTlMWijSIALMdhVTaCDVqfpgRtMgyICv
nV9QHyArjQogAInc+a2ctuvQpTqirKyjHQ51Ooozm1TTtJlTvf5tWKn+WpYj2wyJFDX72xO7FlAB
DALsIHDy6J0xlsN3tkcqaZ4lKmFmB6SN7XknaXcGQZ6q3/f97A5qduqMnTMInp1rM41qEWoZX6UG
Pk9mGmC3yYZsOundSZdI0IHJoIPu72FInm8PcM15oJpholsHYDq02V6OL81RNEqcZDxBcjTx7Kje
QBnCdK2Syp4W6aLi+NpqgvfYxDYCkRMSkZfmLJpPQyFp02mKtebkNMOYukZWm/3GSaaZuH1tL6ru
8QSlk8gsY1E9am1iceOAQwo9IFhVLuLRyZwrRa/Op5nVd0OV+jZ1dqAk+CTS+AY/KnIxV/aQN9Ah
Goszgxwc9s/leHtZR7cYEEynRMWwjMEF+aZX9+9S8rsofv3jUi62kFqF4BcKOQiKL20p2gywmGTj
4ZtCTx44lWSE2l4f71WRjvr1qYAp0DdA90tBfRgo+UtTZT70VqPV/ck0u8Ac7rFdt3o0brrog1jM
jTskrZL0GeLjApe9jOHCBemoPSwpCgCFkD/nYSwWxW0HuWZErCz2xvTdTg7onPMI7vC3PjK23T/H
e2h4xBWBLk9gW0CWxMX+BFyic1mk8qlW7hgkPqKEPaljtimJiFbk6iR+WYLuDpiVHIyQ25o2Oknr
vMxkkOW8ggK2mrZZDNpKYUC0MoVg0kdTg4oEAWrDnJ1YSccxmR0ZvZzWA1PbwKQZEo9uZdVuC4po
NmbvJRVEDWuDOzeqXm4YJQZeHd3V8ilu0OmQ7OX4A+d/0t7/+QigpRj1xYVxCFkD7q7NijbpwOkn
n5IPWe5cNftuqpU3aYJb4cqLwYGhP8/GExe4ctxMl6Nh0F4YlLxRTixJ3tRJd9vSp7ryoCf9Xa56
XSLi3LpOKQEfgdY1tG/iyYY4ghtY3CuxrI26fsJp3Mzt5GmlsbWJ4xXgsswkFVTVoyd3LKxkJEVT
wXv+OqcGUROIQkGGFc0qEOngXEsP9E1pmLN9aptu2yYPBXQgCsjZzjQo5dBJ/7DxLZufim2l7bI0
D0zzp/TN/le5QVwXKKva8G9oO8O3cGcR8DVoGBIzOhGphqSGWUjHAXkIzIUiyiJe+22QXAKwAIWQ
JeL5SvqfXfupPS3FQDUJqQw6pDtHekTBcYqZF+Uvt7fsdWVuaTDCTsKGxQV89Qgf0MBCralLQ60h
xiGOqx/DkCoPaHJSN0Yh0VeHqIo/yRrxGiLP+0oxHyFZ3xzyokUSShJR3i+++8LFAnWMbADgKngT
Ao/K+XaDaShPKvie3n5s+uehGILc0jaCUV8doQXbDMzaUktetH05L5QrOC/J16hjn/6xHnv/HUWF
P6k3vJVZMDLPdklg+U7mjt8iEXv49f31ZR1uXUbqCCg9rpzBVCVC3N+n4Qhy/W5+tmiYdE+gbA1y
9U/J6kBVe3cStRlePZ0WqxDe/WqJWkTKL92GrMZWqRLMbF7FgTHpXmsUvmBel3njV+/cxvINZxsX
oyr6KVlW7wdCK9XLfCdIS7f/w1z2IqzKXFUruBFxe0VKSaH2cpuGXTAMQSZ5pt/5sad0kEnx7eD2
2ETTx3ld3ZDyUupgDKRobqR9pIkjiC6u1MbxvMAKQWvxK4V+1fenRQ7t4gH7onHZPj/GT07QH8Bu
0AeyX98PO+m59Q1R6eXK1yxGgfIH2w64JHCzXC5ZWraWmasYV4abeIEP+okFPYCqtU+Q3PpJ1ViQ
j7u6jDmD3KoRkgBtGWOPxAVkt5z4kKnvtfnDZL3A0PKLrjYjQhkQG+CgA6NyObImrUmuGmMapugy
93szklyCiNEbbFmEbxaZ4iYR8H1VoiVMTSScJBvqaJGL14Zog6weLzwdUPVYriA+SDNpnI+zGuF4
yZ9xqWzNpH1qqHafAj5A2F77NYAbBsRUD7klquVfXxTLsp3Z5mIoEmm1CuLNNNQtbyZeavtso3Qg
hHmvpPsKCsn5Pu7d0QB0xb998lY2DDh80T+5wN5Q/uXWMa6N1FR6HAvZQkNUNZ0cfXRcUihP6CoW
YXFXVhLoIqC84ZYBdOWNAdUq5UOKlaw1Ent4LZ4kgxTb3tYEo1o5dyiWLEgcpKaXzrbL3VkMNsGH
YC2VR6MLKz2AgGpaB3QW2FkdEAAvaBtC2RPzd2mHGFaiFamUhojId5LzAkmwzFYEWaarqB6PE4hF
IcYGdgmgM27/d3FXJ11NshAEPnN2l7Y1tENPmYL+jdwdWetromao604SzuQy7rOrJofQDN7pSRaW
f9A2kpTuj8K33z7VD8XyTFd1XHPXiLp0rquCX0YX7jM8cK/ZRZRiRoiY0CycNY/+KR/oTz0YtvPe
9Fi+p70nykWuz+tfe9zWbzKjAnUz7PXdwXll5AndBWB00KtANbbSx+1zJjLGLWJRT1Kboc04zBIn
YBFef7HtWaNvSSF10Fhs42kRe7dtXj8tuBnllrE36qwjGUYYR4An68+V7I6gONEgg6ONQR59xsOm
Rq7GGAS3g3AtuQudmESTxwl7VvkNrft9j4YO6aWKpzBr7/oxxoVheXafeE720DX9/va4l7nk7iYc
mL8Lu3iHs92rk76SaY25Br1qERDWz4iTQLly28papIkHG5wnupxRCuUjzZqyqeyzIgtB46zjVFhb
Uu4Bl2mSoJbcYT4OgitqdQ+dGeS8GgU5Y+PIWE7Tm3fQhixxFvPCnV4Fe/UaErTsmzND3HVURQvR
uAJD6ffpDwuto/0JMb7YHQLyqFD3N3G1w9udCozv6IE9yVNeBFO7GLhawbMP4I+mrI/ZBDB/WE5u
fJpGV7sfNvJm8KvndmvtfYG55RzcMscfzsGY536EudFPdO+n+vlNf2SBlnjj9s755mefhsCiaCW5
g8mS1qC5hK1TR/cL5tsIB6QaFCT1wFdVPmdZurk9xLVrHuBetMBAWgF9p5xBSelLMPFgRQf2MA4b
pfhDftYitZT1afxrhDv0lRZnU1w2WRhVKt10s/meqLUChBzwTreHsxYwYYcuAr1IVy59UpdHvEBL
YVPBvYUtABmKdZg20V6765oXwzzE2e+q3k3PdQ4FxVEWONX/43D8Nc2N0mpUo9BYm4X2+BiRz8Y8
aq3XVOgmhfy1fGxUv65+m8/dr6zz9OZ7rCdu9JuwyW2qJ8N51e1NxgrBfKwv799v4jwepRAWgF4e
HH0mRb5R5dArAirAlxw9lGYReadwCriwBzliSJxZJS6zJtnU+oC4hPTojHqPjf5b26a42NDt6jF2
GP8kmbIf7N2obLJ8N3cbVqKzasZF+6Rp+44k/+lk/Z2J5eSd+f5Gr+3aWFZHpkf1YHoj3feu8xJ/
k2XBnC9O4dpp/K8lnmjFQN3PMMtlEowa7CBTnfqNDjCHYKevu8K/ZjinX+pOYrMBA3KcF9UK8jsQ
n+eaS337NTsknwJrK7kbsIsiIYin3SLtxU2flIDPNG4BezBpIDsP0US2Zf9carU7qZvKeSH7rH6B
1PKRfdjNcerA77UHVZrydvs71nfY3+/g71b0Bo6drMOVgM2rnD1j0xVbfb4n5oTT/kjNBzPzW9a4
quFD288dS6g/93GgW3d58yRFu076hTZy/ST4LMH08O+KrJ+ZRkxMT98nb5K9KZrdlOxI9YjHWkPK
J72rvNlkh5rtcue3mr1BTzdVTkj4Txr4HDvdTaIdmzZF5RMjBcDuPqYQYaqtoza4xJ4CmorKKuuu
8mwqlw12diIGAoBHgbpGqL+UP0mYP1X3dItG2Wf9NXnKQ0lUB1y9Bc7scXc30SZ0I9kqkDNRPG+m
BsI0ehXVXmsNIqXkK+JvJHUW77/gTHAPXCmuEloDAGLhcBRa7GYl9VIa74EM1Ryfybs2mZE4f9bm
jdl6s927EX2e4oWoQqdeg2Dfal0aC7bualh4/k2cLwbQ0JBYW2G+bWnbzG86eO/SLPVLad5o7e+c
2C7rf6KGsbm9OVcX+tww55UHTZ31qsWZSeJjWYRambla+mhVEA99LNMNqpPRYWA+s+5SET3O2nv7
3DTnNthQaVY2wzSTpVcshZTFd5QpbvLDVkUsOWt+98zW1/yf7WeT1U7W4r+whlqrLqfuKDoya7fp
uQXO5ep6BvqADitI1WlHJnVPIQ00Q3dLthJBx+/qE21RqYLgytLC//XvZ6NBl+jEVBmjaYoAt2Ig
/bI8tmXeeN/fT4Iba31rnhnjXME8W21d9QOMQU2GgMXN7y12ZEGk4k7pdtL8YzJFQtCruYTzEXL+
AIzAM1DS8JlqT92JeUa7q1WvfnYe7elQxqmLTAaQtlX5ZEnfGyo4FWve6Nz6spvO5rcYG2KpDbxf
VNnlNkZOyHdGHfcWxHT/y1V9bosLShNwihRlskRh5dGcPSrfKzLoAShYdF1pvOuH1IvrR7TTiUKR
5Xjxoci54WVDnw1SGa1xzicYTqzdqP2pkMJwvNHN22ibWh8iWaO1S/DcGufgcskxaoaXb5gWDzVU
y7Nu8GLtZ9QjUxTPiIb/Q0gHdA5ACajUo8LC7dp+lFQJ3CRw8nuj2gNx3eseG7a09e1Qq4W52OV0
X0/mX3Pcfo21HABqG8NzyB1orON75WR5xuQinnB0H1lo0dts1aEhg4gS4aKX6XDziW6hjtaRDYOJ
5LjakM7ubCCJILgeVk/CmRnuelBT9DsaKe7ljDwmmqvMG6t67LoDDqirj+5gfOrRRpMCs3DLKXE1
yAyaorTQqmc9+wbunhiZQ2YjwzcMckC32lFRXPmzLDzWvNYf2jfmm/kDUZ5tdmikAqV3UY7xi3nu
anH/9wNAt3d5UuKkTyXSKbicZRRZD/FLD/kV+6UD8Q3dVmyj57s2P+XDnf1UvoIKzJEOKQHlGliZ
ejXbUit1G/VbWr0N9imjIgb1tSIV+mH/ZysA1nr5eQXpOiRf8HlU3pJs03cPSbvt2vc534AiqrY3
c/Qk5Xet3O9lafazuXftStQYtXq+zz6CO29zBM2JQTWRPts6iU+J1z+FRAAaWb33QFEJagiMdmGB
uhwpUaE/K8dqGjrHPEPFQ50CPf2g1l3R/szqDmQKil/bgdGLwrPl6/kdcG6YOwbzkINibJjSMMq/
d8kf+vwgme5BbiHS/SGhpfv96fa5W9vyGtDQkIFBAxYu+suBsnZKaFU08BtGBs6YR5m+QPnAA+Gk
e9vQmhs5N8QNLCVzC2RvhVrjOLgsHTzD/n7bwtrGOLfAnd6orwyrbTCU3GBgR+m8ebjLyeOQvVfF
xuhFPSCr5kATZpvoJwYWh5s5qqS6ZCwr1SqVB/4oP8qJS5vJjywj80qwtfla9u80gXhSgHoHErwL
ASOqVZfrlSmSxSTIWYWt3/6WQsgpGpH/jaZuv0MT4ocWeGrv7eZvt6d2NTQ7M8s3H+Qjm+W5gtkO
uXm3fox/aid5M/+UX6X/Et6em+KcjJLSYjAHFMcyEnlmf9Qsv42fTOf5Pw0J3AWASaoWHn2XMwnk
i95P2pKuzjsZLxBp9FM1LV/qtL5Twdz5BHmWyaVV5dxpCmm/6bmR7W9/w7JF+MOuL/QJ//8ncIGR
09iaRLssCy3F1+vWTbp9X0xuYR8lUZfZ2vEDgvEL9oIOSD4j2cntWMgV0kGxXdkHymrDRepL8m8P
6LoVG9vTwmthSdCboCvhTrnV9CUucrxNrCns48NQfce50+Y/1WcByKb+pHS5m37MxiZ7j2R/cHYR
C4ZH+/32Z6wN9vwruENSTgo6Oxq89+JYNrdmyYBKlYmov2O1igQcKqBaAE5CVYTbQXNn9lGTIXgn
SaBZkjf2amBIR6n8FiGrYNheZd9DuLX9GIXZva9zzm+dc9vc1mnncbBqB2GgOT4WkP6OwErdlXRP
oeAlH3p5qUpmaDp9U9nvtCfepGxyyBKiYbre9837ZIBnYWco+6aE9hmQM9EviWX7XMl2OugnYirt
M/Qhpv329sr8H3OGRx7Qu8B883NmmqSo2wnR8kCDuH0v5ft5NnYSmBUjd/6e5ItesAOpD0twOayF
l9aiwKaDpEcBsu7ytLez4zQyYqSwSXRAbIiDnnUtqbaTpJmb22Nc3X1nprgAxSQD0s3DjHINOggC
8LPOO6Yoz7eNLFv4ev3/jod7BvR2BMxmK+PZypQdmn3ryTNjSEHGURjFv6LBDqxYBINajYrOJ3EZ
+dlDrkc/nSpTLJ4NOu04MjwDvFmWhudql/qxBmFFoCPN+Q5sEnI2+bdHvLaCtg5GIsR+wKPw7yxi
Aj4/DHiH6OPYBWppFBspTyQ/z8x/FaJf8naI+sAGCbUGXO7cOCX0c5VO6yypKgqdku6Q9j4I0wO5
N4O4EERgq+NCNzOgiGBIQaH2clKRYa3MKUvyUIuSxgWsZ/LSoQEtZjGLHo8iU5xf1IsJgBZK87Bq
ibnN8RwO8jxONzK1RcmcVQcFMMj/DIvXZ0DPDNHQxkHCJGdGvGntuiVu7DRWt6nTfq7uo1kZ6HSQ
DOSyPHnQdOYO6QAmbsiIGUGOMCgNGJgntJ2WRbmyp8waCpDakV7x1TSLu2OsFVrldYMl0ScrLtP6
jyInFfKIpjpuJ/RCl65R1OZ0tAcVfHqxOTbVrpZZU4PKSm5ad56S0vaiGHh0QxDuruWV0IUHymrb
RlYATJ+Xy+pMlKSVquWImKrgfXYr/xN8uu7v2KvdzBNlHdcuXkSFeJIBfA64Ns+3Us05wYFvSVjb
H4pZHyA7FUQ6WHrHXA6l8rNhGXRikXom8103FfdDGuj5czFEm0H7HKUwMj6ctPm4fWRXQmQNqRh0
QALpalyxoxXOQNqRxTTUF2UckOwUcrExyRQ4bAONRZeJBLjWPBQsfvVLLJl3XvoXgSNrJimlYbtp
FbcAr57nfmq/5pcupELG4uXO4HwwgBWIxdH0Am1knfPBWUctiHTDGK7UkG47cBaDptWjj9mhEjQm
rpzcC1OcRyoT2FL7ZVzQ1fAS2/pMWPLLUKjI9a1upPNBLV9y5uONIYqgJghL02HId125RSUiml60
svQjaVdK90Ug4TFsBBHoJ7/b8qsx7LLez9jL7b3zf3wIukQgcSbLYMq9/BBqF8xitKLhWN+PapCP
HpGhwz2kmxf1R32qqqB4igs/A1mJPLkkPRWqm4xQAj/d/pCVIH2Bz/zvd3DXeW1Vc1ZJJQ3BtOM6
k69URxSIAS2JRfxtyyJe76e/lrj9ZLLCHAYHlopN+lSKivBr1aiLgXB7yIrTaSoiTGg6eeB0QbN6
lj9nxJ2OxWf1Dtq2/nMGJMGTX6dd8WI/DFh4Ucy8VjldOg4WmgiQNFy1irVEB9+F2WJ7Rd/qvWk/
sM4bfRnyt51bv9W9pwy/2+/xeCjAFKEFZfet6l1la9V4bBZCzPrqsfr/BEngpoAa4vZYMfdErfA1
3WEkzJujt146UhuFqIntWukITEBivOnm49hBNLhvXCKlByMRkAuvlcbAugD9JDQmgn2Br9u2cz5K
itbT8Lui/5oLcKfYtWv1ATFcmvkqtCeVUJfe0Io8aJbgolpdEXCqIKoCI/XSjHk5B2MVVbVtj9jf
J7R8Bnt9P79X23RL99ZTH7w429aT3x2QNpe75tgJ/Nralv9r/CrhKSd9XTB9piGzcyAVmiMFvfLt
87v25EDEiIZ4BFegueYVsQwyNVDtlbHl5oPJPMhVNCh23CWmZ3yvXxwo0llBbXi3rX5lRPjDfG6V
Sw8ZaFKsa3kZmd/7Q1D4ae6STfuoe9Hkjm7n59+kgxa87dtH42583han/mF8SHbGH8izAhqQvt/+
oK98xq0P4uLMxNTNxi7xQYarHppfbPOeeI2XfdxX6Djo/S4wQmcHffTPavdUHh18Y32UTr8b3wri
rfNi+8AK7NtdfE/cNy1otwr+v9m1tt1z5hLB7H2xet36WG5TtmXVxmqPjyVoJUFa7QkK1SRsPclX
XwPlZATdLnqQX7t96+1uz9N1zAIkM4L/BZmNoief41abysp0fapDAn5ETc5dJ9mgZNzBPSHLBh21
4La9ZSSXI0XLE3YnEMULWIwvrzANwi1VzdrQfsFA+/1vQDTr79QX5V9XUniLiI8NWLuJtDYKSJfn
3Bh0m6JDDobSfQKAQQdxpLth0F1rZL6U78FkNhkCbPiSheAHB3IPxL+ITNH7zN1oDWgeq7Is21DP
jKOSoWPXST7qXtv0Kvtzex6vPQnohsE2jFwanvjqVzhxFrdEI9VTG9CqMG7kO8gs4CWVCpIX15HA
pQluU9rZUDBzqtrQAoMRaRhqfLuqglyCAoyM4E4QDIenvSum3OyMFLbGVj/FJN9okQgFLTLBbQiZ
mVmpdMtwQORtxIabxa+31+T6LGHx8VQH+wn+BFXS5ZZLmqiseoNgTdgUuSqasxooV80gLjJIGWTV
8MeRa0HpRmSTu9KBt9HB80PbkEaZp5nVfgLDUEG/wZ+4XQ+sjS5wGGvTCLIEEBmAEV83+CdHpmVW
oReYRmOezGCyMsOtTfnH7ZlcucSWqfxrhbtOhhjv6UrB9q7c5gVs6H5+B1lydz54kOMS0Viuz+Ff
Y8u/n52ltC3K2XCKNpy8CaQ1v5yfLWSXvH9OyV0OiTtO1KnBGRbByrhJnpPvoht47bT+nTFwaFwO
QhmwCnEL32M0eiDNoeH0CPBCdGp0uuC6WnNz56a4fT7kDICzefHhzW8GWbuGbF4koS7TuhULuEdI
bcLNcc5U0aukSVNYmUfJp2ybKtqm1rL3thMJPIgsLVv+bP0dJ8nGUm3bsCycwo3U+JSCdg64o+9S
VQoiwOsQHLtgYeUFQY2FBzs3KqNtxzwDv2c4VbFfJEDjKe8zgrL/cn4QWavgDlzwo8uQz4Y0AEPP
lBlmkvo+bgDKVutAcoo9s1PXSgLVih+SSPPKWPthsDkY4/Ht9hesjnMJr9FsDQobmzvAaUxB0lHI
bUjyt9LBMMldnIjgxSIj3ME1O5C200TBKB1pkwzJkUjDNyoJ5cCvgxaw3iOeBg8B9iFqPZezGcWO
1Fl6hA1CPyNkltA96AGxJaOps86gVkNdMn9Ciha1H4q+gSDradCVqEeU2aORg0wRT9AqfWZzsrs9
yyuB4+WXcTMAtEqVdrWFKwePSF+q/ehUA+j+J5oD+mDtBgWoYN96sR6MfmN+2KEdNa6hh6J3zbXz
wWegpo43LrivUaq9nKCu1Qs7Gns09+WOl6jfRlU5EnqAcJdhCotuy5V2GWUtmWq8pgGKXqqJ3Jgl
STKmRmfdgkaeU3ei+zr/VTqB8TOuftFidoH0lOgn2IQEZ/f66gPqCZw6oHxB3AW5jstR2mwESYiF
FsbE+mmYxzoXvFlW0nkwsPAT6CjnoU2Zu8xr6HCVRM/6sG2G3nTrOrZfJ7u26l2fo9x/RzvbSbf4
u/OuSHan+Tq1Z8s188raqRLAWv7t7XV9vtDhvsi04GGAFlG+DC7nc5zbUTKGyFQrqQ8qDlAAT6bM
fOjkiEgnrr0wjKlgcVteBgv1zOXsdhJVYrUqxlAiZK/TqfGYAscxZiMekIUofl4dmuZYIAlA9R0u
+dJaNM5lZzdsDIF1kQ+TGZkPoy5re7CxZgI0waopIOagF40kLaSqOVOpKeeQD8LAJvBXoUGV7FSj
1I5ahI7D2wu2Ooeg01iEzZcXCHcOazuFllakjmFWpo0bq7ulGoFuiDHojGkObhtbyfkv5FJIVQIP
srREcHOI8vuAkJpNoTxKzjcnNpveLY0Y9FZgFXJmL7Ymln/DYSbgOY7rjUVbqz6klUXeWdfj4WeV
ERndsmXtS55SWcSfez0b+D7U5vHgBP+/xUveaEpM5nHE95mT0bq9pDrA+Q9VkGjW7DHIEP1zXIR2
fh2KdnhLL+w43N1uzbElVZo0hRX6u45oyp8OJqxAz6dJn2V9EAnlXvsj2EMeA1RGqL3grr/YWLcX
83qTXv4uLqZDvkiNzFjHXD1p7/nefL3961dc2+Xv51wbGF7iSErx+9XEy3/mxyTcO42LnjD2Qsny
U2Dv+ka6tMethUEzrcs12HOSO9IeSbNVXjPz51hvR0BHbf00goawdeU9yxJPZrU7jE918lHpopb+
lWzn5Zdwfm1mphGzUUOzbRxo3dH8ZbJ7Fdm56le2qQpPLgyXbJ3u8ZdgBpbVv7wmL+1yvgDc3dKM
Us4Uds4PBo3YfNfMGxptULp+jX+LuLhXzpqJRsYFNass+QjOyWm94qi0KeYwzVUU48t0AtQ6enTS
KnJ7tawFR211P4GLGBB9dJuA9IJb37RpyYTbcg47TfXN9DNP3eo52r/Nyq7rbQ/SOvbm9oSunTZz
IS1BEIj73+HCjslRmlQb5BmvBLPZZHLGNpPVivJWy2/hV+3cCjePFXESsMT2c2jXpVcr0bZk2+4e
FABudLSdTJA9WDslkL2F4Ate8rjpuVNJWlJkCnPm0LFj+iDj2eCS1qr2itRo20Yvwz7Lyv1/mMcz
m9zK9Uo9DHDXsCn3GTBDbNzSqrR3/8UKKvLIjwHYetWyhtC7tdoUxWBVb++JPf8YAF0SGFnb9AvX
oINUCMJB3uGPOZQmOxkVZ7Ud4/tYsTZqpJ2IZRf+lBq6YOLWXDS8PeBXeNCBSpi7bpHNlMqIUTmc
IULiDnbX/sY0Fw9G0VWiq33NeUAUVl/YDUGoyMsxxL0+601kzyFQkNp+hAwpKutN6emOPXlFLsff
+xZlSGtg5UNVk+lgDY4piJtWZxeldKh8G/jBx01Ln4piDUhlzEijHrLcbt1U6yYw/Bt4ZMz2x3/Y
MTZAuYBqGbDG7cs5VynEJsCyZvVjs5mpIrt2zSSB41rzImgrAN+KtdCcapwXMaikVsaQQDTAGp6K
PK8gW9Wd/n0k5zZ4H+J0kpUS7P2cSoqb9m3s9Y6otLlSsAakDVGOAY+IhDdPt2vlVmFrdIQVJPQP
/4+zK9ttXFmSPzQEuC+vxVWbZVly2+4Xot3d5r4W96+foAe4RypxRNwDP3UbcLK2rKzMyAg039Kd
po/Gxh9mFQ8eebpEp4ZdBxoYbOQacNNgVIngB6NdAfdtKxFnOD3tayJU42S1nBpdglJOzTAdo5XG
rqWjA0oYlDjQnQjleOYuRGW9yo1M5AEH9X0LEh/gFWrA/9TGaXJ+PPnLpqA4BXwTeE9ZGl1IOucB
TQz+TLl2NMU07F4LCiEkZQQw5LGpxb0EWV0wHs+ERSoTsw2KEkUplbCX+DZ4muJ4smWx4f/Nbrqy
wtwRTZ1JWgSPfRb1VnbCtiw2atrK7uOxLE6bAXZ0QHrm7BizZ3UxHbpEDYQziC5AyAmNCLucxPgJ
GSp15Qgu9HVg5/5jS7mNm/+nlIHJiTmdP2dIMKAgpNd5txeGsei9QJr4dt+NkTQSjk5dDS25Khs9
KTJ4SgRwfqOCnyotMmbQn4PIo0ID0tQKOqELOUbfwr+ZFQ1MrDwk06BzdxPh/0/LFy3XCD6Pfrmk
3AqNpryPfE9PkPYyViow8wSzgQfEP4Drw/sFgGnmiAAhp5WNkQgAO4qvw6R81pX4EirnQEA/CKLn
GWrSrIRUS4sO7qn5jjHAJKowW6sO5akaKGz29SwFq1QtnmVh6ABLsSaIsxTpgBscYpJY+1lZ6XYm
R4QDnVCUwjmMcxLtGtUafLujTt2vxARLh/La0Pz7q8yr7/sJlCWKeSPnz1kYmWmQreShFi5GXE/A
cSD9BXZZluu4l+dH97wrAhps84a6Mcg+iNJnwLm8Pt6AS3E2CrZwmSDWkTTsjtvhjF0dGkOH4fCg
PjfFoLPUJpSdaKiHJ12uObOJin7f1DIK/Yp+UFt9fMs4qVyZ1XtiVBRHDDQmIVbFXhHYfHKZopU6
GGIBqAmVBEV6GGS06os/aggxouHArLZyA76fQLT6Mtxlo/pE09Zu0+6YFcWGy4Nh5WgunJebD2Iu
8rIuDK4X5/MSmqocOWJa7HzMQjv2JOlH0Arv5TVM8MLegk3ww0FWEDztbLiuD6XMhxGFzSCz5PiZ
h27J4/VeHtU/FphjMuDJZTQ1LMh16DspCnzGcG776LXuaiQzolM5+PvKWNUgWhsZs80mZHnLtG6E
85j/UZM37ikwkEuaxkvMy24RR0gSWeUYmYZU2WiwfYKiaWSsEOAvFB0xuVCXg8ocwmyD5UzPpxwx
NQcfAZCWBNhKyfVmoikQ9hGA3cwzpCH9baw2ji8MKsljaS8NazTY87Zh3PDNNzDbSqO4UYwR92AN
XatfPMfj5Zd3Xfs2dIiUJnB/7/ukE60py+mKN150K1fDZ65gtddzIZqHr6E5gdN/I3o1Ze1zStfS
ystO5R9L7AVc1VUcAMEMH3lOfQLpVu4Jaez4R3Xpj/LnGo3Kwi2DKQVJFqpREoIl9pbxI8jVQKX4
rDZ7WTpz1JHHlVbahdvlxgRzbLpOTNOxr+Cd1N8YEUgHxexX0Ou4zjaPD+jyIv0zGOagNFmv9KqK
g5JNJgBDnqJnpFCLI5QXHxtaiu9vxsQEBIg5xzLg4QpaZGqrZFNnjkplU5L/iihbcmFvCYLJxdLz
lGTOoLtlh8WLrFoenbFT3+RM+qtE/J/HX7Xon67Wcp6eq9tVwNtMyBRMtC58hJEFoVoiT9s++km5
Yy4cpfD82N4CjAg+AWVaiAyj/gFe+luDeRtHMXIUiBs6UmOvSiBN+KX+yUSiA7hUvtA1VOyyF7qy
yMR8WTHx4zDPOw19u6wqok2GWyanaAxcmftVJPu+Fd2y4AtCux9Ks5ISWvTEV+YZB9Rm1Riqfjsj
MI3aDXUhJjSoYntlXhcPJZQwkM0AmyYq4rfzqhUD+PNymFF1U3zdyDj9Exi79iJBtgZcG+baM2bx
iF4ZZLZzw4Hrm9NxcGTIiYwQZmt10eaEj6wMrWZ6fzy8tdExuyZomzKaDKxhWZQ/aZvmph4LAsnS
NPk3F/bVsJjd0muj1o8DLE1KY2fKKdHtWvKouodeVllOJpJRKxYXPdCVRWaDGFmfxb0Gi1qXu7rv
jd07zdBD1zmP53D+O3c34ZUd5jqSa1FIle8FqzMSnvvY5RvIkcoBSaLKErI1fe+VNWMzhuizj5NG
wbgGdUMh0SD7OZn4ldB9zQjzZM+EIvLHCLtQ7A0bwJzEmIjPvz6euf/HhfzncLHZOxGCfXE/R1P8
if7Krcp98f/U3u/4CYJF/stjYwvbAbV/SZzzZni5s4+RrDek1od4w7moa2VvoJ3ixS8U/jMc6tgK
ekP577OCM+QBjVZ4+xgSC7KTY0lvwgr2Os0dld0A2iFOzJ2R07zHA1ty/TeWmLihN/iiRvpRAIGM
raabykCHTX6ILbn6oOkRuDfksf/7RwUykJoChaD5PczSE0ADVBgKqNqfy3zqN3xdpi9AjOeOgVet
3bT89ML1ciCA1DQUN8Egr+ltLEVms8AyKLdBDA05lnn/Xt2vYhDGDdJNCC9+xH8qSoaL8tS/Z8/8
HlKga0+ohcNwY4zxklyXNmoBa2calUDC13baJEDgNfbKQq7ZYXxkZmhFKRWwA1CFpYTBsa10K9Cn
bSVty0YwEzDBKZnCEXTrHsve2OhJsuXDxE3wnBTGtabghRjmZtiMA80gahqEvYJhB9MlkLdCMR0i
KKKNgrSLUtmkOW9z8Zps+OI5vVpZxp3GSYSyVQGrfdo6jRo4PsiXQEXnNN24MuEr8/19sK420cAV
saH12ESNEJFent41+jTJoD5bWdc5qmZuiOuJ/N7MV3a6Lu4hUYkh8dlXpr13dbqF9A2ZhAIMw4hZ
U84LcWWg1uQUYBhAUt5Uk3JlsCur+e2Lrz5CoUVXoFwinLmsJFGvbPWhfpJjdac0Hbg/2w1EYO1G
WpvjJR+PwQN7oaP2hOr/vAhXdoMqkZHl5+AqPoaGoJTdkcncdm5+KhPSk1Wmlvlmup/sf+wxh7WK
O7VCdQqLGuogTcTrOEK/EuClQ1maOMTmNBUkUzRzkHiTGmu0TEtJW5Dii8AGzYjCu94lw0iUpup0
4Zy3PdHG+NCDBYiXuqeJqihv9C4ALki+qDs67WWanMdYJlPkqdxE2jXRmsU1v/qWeWNezX09CM0g
xNh4Uur0fGxSsAVb2mjH4JkGA17yb668ua0ApVpIIbBpHz7gqpSqWOpx+Kgks58cQSZ5uxL4i/N9
drfCV2aYUVFBp3kP4ZRznlL0n2VRZnVl3YSg9Ys7DhxAkG034x6txeCa8M1MGUpCm7K3Jb0wLKpP
yRbcbr4L1tLB7sTxI9KGaqcZ1N9mbSbbkzg10E4oJiuicvcUZGBgeOwRFt4uc+p1FviYJa0Vxsf1
SBqpshyI58Svjk1dnINWX+NrWXJu4DOfAVYzSo/t04z0uO00IcYsqePoRVKgbXQqFCZKh2u45CXo
CLLt6CQA0xpy1myvfAEaaipEpXjWEuknGv/RTOz24pMoxUQxzkkkWin/K6yQY06orQxFYObAQT6e
07t3E7QokDFH7hfhwAzNu93r6JaZ/Eij9MIrJeFBrSFHvuVLX6UaWIH48tjYXcwPQZi50oG2QJSe
oU16a4yLuFEWuI5euqQ8c5V4iobCCcqmJSUEmbipxL7ne959bPXet8xmQWw0Cx0g283iHIOK66dM
GuiFTqOjN51bpvs6OeGgoQbkNON7DfI5/hI0did0bk9Be+fKyhqz3rfgxs0BnOVwEEoj3wB1KpA+
3I4+oXHYj7pBL1P0Oh1zCbp7JO1crSW+QmR7dAPO1vJ9+1XgpVzuItXJBLs9gRYvVLZQu+V7Uu1D
wYW8RpvsoeIqZFY77ISUtNyRntc0Wu45D+bvBRIXlPtooUbe9PZ7Q62SaFL59FJutM/sb2R3Joi3
7cnzrWbHP9e2hPuIerXTOL3X7qH4ce53jTUd+afRW80o3Dll5msY98UVcsLpEWZPdFu7sqnZ2qA+
hS4T7gHTJ7//jlZMvgJr5ZmwcD7Q14viK8JllEjYEl3WTlVgAOh+AUB2UAuzFd80BVNfwGPCd67s
1LuQZ65gC1BlAz+pgE3LbJGKjr2PFgJ6ibvS0/L6kicf4I8BuUXjNkGwLxI0ZwkKaEn6r4b72+pv
fSpYKx9xd1HMHyED5wUWADA+fONCr66/2G/EjitVeknQYwII/kaq4lNwUtBkLYvm2IBcFyrnRmf7
Va+RhBfeVz5gYc5nrBn6Z1Evhvrg/PurD/Aj6ETqedRc5PjN7xvQeYLGTToYKiVaeSyTcDP8oPWm
Lw9lGnh1CEZ4yVKC90hIzFKUV7r+7nGwmA9UaCVQqOBdClmY289BGUhpq0xqLhIVSC3tgXbjAndA
JAr9rMIAKXb7FQ2uGj9X/ED0rLQTSVxJLNxdffgGGdwtaJSZz4HMfIPag+0UrJXtJSgqgcTGKBHQ
gAzmyszfRYGzGfA/SLNsgaSpzMyjGjjyvNC1F8gk0MDMEjvRf0TSk1aBw/XiFxZfWG37Z8Xq/YYz
vsUQseTYdgpLT9gZcZvwMYrR0AWeMmd8GgdTHjqiKDsDnVoyT1QyDN60+pK5v4GBigNtk46nOFo/
RBZmyMUDyNQqUT9bnOdsPiFbZyPYNk11t+JG7p0/Y4m5+lJRaRShhqXRLff1JrcG8jcnaB8ksgkB
O2s0HTA4O43XmaHX2ZGrW6hhm4IdWeE2c/hd4EzPa8oY36D7myuJ+SrmlVEoUguyCEEHrcsI4oL4
j77NN/m+cyoiEDCGeqmTWoX5lzSktqnV44e3VIdzRUdzRQKiCjdxSjddwfPc+Xrms5jHyAQ9G2iv
YLJ6U4B5zc5JSThLW/N0d/EIY4fZ7gItDGgKfNspfvCmgUHn1iUgv99+1cQndO8Tnqzs9vuentko
dLBB7DKrxrJ0TAbP9ZmSK/p5cnrMueQp3uRFprCNn0Yrs2ozNo8c6awt5tV9fNLm8TDLPYNPEX9A
iBdtKMwmBJVdIw5RZ5zD4qKLh4qD5mn9EZWHFCXYx6YWlhCFFXRni7g355TXrdPsQYsBcuaSAz0H
KSpz4EFYRMQSMQtyMRZaTB6bm7+cGdm1OZafaRLCCVu54s6aGJIq/szofz11uA/RRQ9VLDhGYKBv
x6NUqJ3XdRddpKYkkkKJXjq6YZgIHkwhaFcc8f1CzXqagJeCuGtmW2IOgMyhqQ/JD1jTgQwG+qP4
EN9kaECscfQuGpqdPXDduFjY8CaVx67IGym6iHo1q9BmlxK5s8qropVb9H4/YM7QZQQkIVA6mMHb
+WuR91Q0Loov2hnShSSUU7vwG1JxZopaPy/aQ7Uyh/cPXgMAchA1IYJBNfNuyZDlK8o4CeJL44x2
e/iUt6P5xZH4mJng7nITs7M/eKtxwQDvhraxsiPv88uzeQAbZnZAgEHZzJEuN2CplNL4or5Cp8Ly
ndKjjtm+Pd743wn4251/a2YOKa+CpV6o4jqGkNslI76rELQD2RUJTXB0iZsaXBdQwXhqrdqKrNSU
yMdraQbW2j3yLeP76COY05EiYAG0AR9RvgegP+QgmNqBFKQwwbJPZGuwnyeSmb0F8VRXJ3Cuqakc
QaC1suRLu/l6ypnrTI3RY6bymHKNjKgWa6YMmrByl9Tnx5N+f2/gKTlHhGhPQDTGOgMqj6qaJ018
UZAU1POQUBOwO6IJp36Trr3Dvt+F7OReW2NGVbUtMFig5rzQX4kNgmgHetGWb+q2aII23MlsTLVT
2gIZrMn6fGm8yVVJZ0ZusVfM2qRWQ+iHStoNT2qXd/F+Mr/A2uZxFpjbiGENVmNxm7U64ncP8t1n
ozcYYoqAyaqs/nEYx12diHJ86RzJ6nabiQSeRtrT5Ii2aBdkNPktUD+byo2d4PTSOr2jkmLDO1KK
u/dXZuXbYSDnyOKeQ/dfrB9uJ3gHEJXo2hyQXp2ZoW9wW0Tzp7UGiXWvaSerqQQPbOwzVXS2Vpy+
S87DFQB4iS5LpJUgTMvYE/XEyLiuSi4FVTc5NEcLf6Ny2p5bS/LdF3gYS4w3qNsKD7oBloDel5yg
cqrW8bVdWrmyxSGv8M6v9XusjY05+mFtlBKXlxhbO5E4fG6Hpy4aUOZ/vGT3CEE8R1ET5LFoSFmh
Hfl2zaIsyYUi4eKLqFl1u8vSS4BgdNqEUkKkLoLiIuLRaddxXu8mZ8Aayr90zaffjxXfgGZSgFqR
k0cQd/sN/NSHisBFyUUdvVo7+tHOrw6i8PkvhgqGEWTINLzGAMm7NTOIA17dfJJcBsc4Sh+VnX2V
z2DO2iS25kLQw04J0CHVShp6cYb/MXuXfOgBRw2KEWabfevKp+JErdYx7GnbQg2w3GoWPM9RXBns
vctGgIhTCNg+kmMA4dyONU2DHtrGQ3IJOcc/yE808UbwtFXCCv75u2381h3h7MEbzXxBBpoFmH3K
R3j3AvCUXqY9Pb1rpCII9CM7diZwQ724z/v9m/v3+e9f/70/JkeuJN1a0+LCUJFXRms5ctcGYi5m
WbPMiMEcUeUX/yfIXn8JdrJ6Ed+z4s1yymhhA3mmhB4FNuweS6Hyu3rIL+NW/tH+DEFtDmyFC07i
l/FPY/dn/w2O9ZDwpCittXazhec0rAPEixQv5HnvSA7rXmqyCiK9l9Ia9qgI7AL3TYACfY6bHqif
tTf1nA1jl/TaHONWhTHp0kRRYW6TedlpEMzM5DfGU71TN6mVeJJVvSpP1Gls0L650Tl/NS6+zXvt
mwaViSfuI31di4RWp4DZz7wRxVxpzN9k8XbpqGblho5i95ZoFY7/lK/cZPdh9e2MM7u6LLuohjpg
fuHA7zXpJyk9KONRbk2jfp2VZ2PrsW+aPdyjKWc8YMl12qDIsMf7T2KXWlK1i+S1Jsn5oxkjGjoU
0DmAwiIyocy6RmowSlrNhxdaf/LCW7mW5loYBHjzELZBfRyPYJY9vsuNokOPa3hRtD9D88zlbgTy
occTtXDYEfWjkqnjpKOLfg4hr0MMJYPykVrElyNoHOwXCNWuPKjuqxp4W1xbYNwJ0pI555ewIAQv
xZASPX4W0gM/uoXyRxed4iIHu+FnYXYvRpeZqOA+HuA9gPTG/t11gXpUJopovLjIIOYw+x/JX8WZ
dulnbwUHInljbMubqNyUrxJR4xXjCxcx5lU0eJAgzhBDJk8u57nUSoAZX7KM9HjuePVJXWvOYXch
ggxk4mEEbJLg6lCYk0ynPqJqERSXADzziYJ2iHBlFHfemjXBnN689bUmyGAi3/df3G8M50f1Q/yV
bcNzhNeSsk1AI/+VPmXP/YVf8Z53CIP/Mw7aeswkxsjmGLq6rwtI7cD4RdqVb6EZntV9anPPOA4h
Wbsb2DPHWpvPy9V5SIqhKofZWjGl1tDsM38Cy+1Klpx9l81GEGeDoRnoKpBDMN4p7oypamW+gPPV
Vad6TTJzABp016/YuXvbs4bm/Xk1mqpvsqyspuIigU3YhALga7oTtuWT7q1dcqummIlTJ77UxQlj
4nb+odykx8AN9uELWCpXIuylFbqePMZjVUYCx6vCkKbgze7/qdRNnKxcV4ubDoUdGTVghEAamxQR
VE5KfEEoLv1WtkOQ9H6Wb8Zr7KWv2jPEhddaqe7eQ1gopDtBBotUJFJ3MrNQNRqfyjkouUhH8FH2
L/SkHxFr7qSv6LjmlBZ2340tZqWaiWuDkEurS7KLtg3xvcpp39bw4/Mfub4b2QExqxSq+gBeTBgJ
N+mz5PFHcb+25RbHMXP3Q48HaUiZGUfkd4mYAJl+mX73v6Sn8FOqifjm/3p8f9wx9WIkuORRYEbX
2UwZyvhwUUlSKFsU1SV9h/b37sV1nGFHECs++eTNPHmQh/Iem1yYO1gEhATebq7mMu4hM9BzE/C0
umQvQUXEY+Ni2620iiycImT2FbxlsNmgz8HkOYOcS6qC4+oLLxzi1CA8oNNBsHJxLBlBzhbo+m/e
G525+hMpzYSuDOklEjYxsGFJ6IKpYCWCub//8GCa8/coB+LNJDM7TUmNukJfNZAhGsRF41TlIAOV
pvbjNVmzwgyFb7m8L3hYkUNwORSkAB3UYwt3gRKmCQOZe4JR/MCTiLnIlUKPYurDRCtsJxlNV4aj
iqaqIiH1DKXw0WnMrjCNYAt13grlr3xlSywOceaVw97Dw4itugiJmihSkNHL0DUGybQqM9t6FNaG
uWwGiHoAi3kFx+r2ToLwhD+OAcA1tWDxClT0TGg5550pUgKApPjOJz+76WdLrbCzhDV6SjYgm+cY
GJvZsYOyCDDCW+MTlwHY5wOdUY61p/Bvvhrbo/iDxmu78n7r3xqaZ+Hq5hUAYAP4XaOXJkd9WhZI
Vz4ra9fUXV2UHc78FVdWOEUo1LAABEIhGvl06GH4DP7m1ET2zgNGCVXByCpdT+vJ4NTWSSTbkLRE
seb8e4BU+xmaeivru7S8M33a3BgK/i+2VB1OhZJloEy9gP47fAGrm2FNU0hXXORd0eR75MDz4xIB
aTTobm9Hrk3jFOo616CcoG+FXfZiObyZO8JOQ+4JCNTUU3eo+oqWaWxWoqpv+Nft3Ya1vbLN+M62
6niAYWG7INzbAeVos7TAqr/tjtRBTtgpNr8KJ7N+8JbupPb5z2M/cVdJYYcu3g497UpJaIOgvQCA
6aDh7aggScS75cZPCbLsjuIOnmb2DsoYL+J+eMq3a3XvO5QA+wnsMeqzoeclzECgm0Xzqb0NdOtr
703oaG+xbAohnnnUScCaK7g5N4Gy2bAli8//jFJF+mIPPTJVK/ZRwlkFjU1wDIGfMTPwv9NLG7jF
8FcZO9KLZlt4Bu88nsCFUBXJCGDQcSkJgLgpzPopfQyW6hbokaA0o3JPA1uFfphH3/KDsV+7zJfO
g4rywgzKwS3FM9dT2ULut+L49sK3vzo5IUIfWY/Hs+TTEJagdAHkDdrYmNgRMuKyNsRJewlpnG6H
psg3da7XJt8aBqhxhGrF3kKwCuAXEDjAfqHTRmABd3RMtJRLsxbPF4Uc4rNy8M4AtH09HtZ3tYE9
Ztdm2E2mpVrOxTADIo69uFXOym9h5zgHwVKfa8/fu8pP4hLy0pGXjWHHv2xuczrxJPx5Aqc6OZfm
SL5Whi7NZ+vRN82rfeVw+ZqCornFN4FpI9F3sQZg2QsfOgbqGKgnIpd4yl5R1yovUNtr3/OEFCjV
kF6zKm8MLZnazasU74SvBiJwIgQeRPBW7/3RCtcyYHe1zvmMXk8fczfUGW1AypC2FzHZ0e4glaaH
CQmc3DQssyf9Dv8COxqJ7diuXVN8sU6psHLUvvEMj+aL2Zvi0PGc6Bftpc/cMXEBSy/4TyC2gto0
PM44UWVrZKesP1ZQNZD6XVpuIv6zVFN0DBJUTNDRJ3Hvk24mB622DNUajZcOaPfElvFglre96GS9
yfVf5abuiZATgXPr5Fgk9qCbRmILEMstnwb/OaakLylUIMBn2pOUQnYlgXjQXi/tSXWkTfQ7DqKd
Dv4KSFYN/sql+J3PZuYB9CkoHaCj6ptz6XbfUIN24aS29PL+8/gJ2AxHmk1F8meOfEI8GMXnuQCN
/D5nDySwY2v+KaDWHeA/OcCKnp629pYn21+p9yrZPAH5LzmHdgjYFZQrzf/76b3cxBl4fAwXnsLi
zPKA3BLCUqhdMd6yresMjFQjwkJtk/L870htD/Jb/EvjPNVw8rq5cK3HA9W6Krs6b467SZNFwFkQ
DSMiZXawVESpPzOmXHoFzbJ0qn7KsfHOx8HBiCZ+5Wgv3QqaBAQl6ivwpgCA3C4RVGOjvFVn4K6U
grnjQhVqlbxsaUhPq++xdMw6Qld1lZeCiRuzzAmppIqvxRkvbBx/GKR8liuSnhOIUKtWD/CaZAum
SLgNbwnItHEbusvdygtXcip35QA4C9R05izzDLLBHr0dfK9Fpcx1wG1CxjIihu6IcWA1r+AQhZYZ
ms0FG2/Eo1y6jzfX/GfZFUZLgQxsvwEGLzYRBlHDTK55hDKccijEADLaa8Ch5ZFdmWDmlwsrpKUG
v7lUgltiKcMcRJCh2wVOwm1LsygRAfefnRv0Px6PbSFxgDm9sszkJ9QyFo0sxODwjnHqDW+jj5H8
7cjv3wA5YDkFs8Y9FVgGftbAGHdF0u8FvTLOhB2iHORTG4ZAyB7kbYdGTriVYBvCrQAQL76jOWtw
KzBHrji6O9Qga5d5J/eaD7ZoDtNN7Rp4DZDSmAJwg8leAQwetOQgtieFk58SywD6RVypnt5hoBnz
7LPAyPygKySY53blnnvSnoyX4U170g6D234az+FhLXP3/6wysrjAXKNThIUi1xDMUcEI1F78gWQ/
kpfyHDqTZ5jF7xCDDwnka7gP6XKm9szTbvlPa1I2iw4aten/fAGz1JD0g0SdjKUuJVtLTd+lyMR7
Cb/LYqgIEP/IVzbf/3m8uxdqAvPuNlBAndvtBJbJSud4P5coIiHh97BR0dAaEPknb8uSEwUb9Hfz
z8K41/G+PMvppaWAxYpmk6ys9+yT7/3HPx/Bui2qpHyoYvL1tO3tEDyNZh9JqCWp5dvj8S56qpmR
Ec8FHTzHjCUjGAyxKBX0V4BivzjwdWM+NjCv0t1Qrgww148hla0Wa3xzGfbcu+IpeAvtpld1ZcIW
bzmQhP5nHIw7FKY6h9K90FySL+k39578hcbUXj5Xx7xYGdDyvrwyxfi/aczLKZJgamqJ+HPCUTiA
k7sCZnjH74eD0ZPm4/EcfisgsJMIaq5ZWByJTYi73V5jGj8J0C7E8S8jUn8AvPSRbRVl21vDD3A7
gxnykr0FOUGDxorh+S3ywLDBpCNkynMIKwy0guAdXu9V13g3dtVBwKvgK3Oi5zXl0SW3M2exZtpL
8K8Bo3070jhHG2ou4tHXVAe8q0O1dpX4tZZf62rymsEuUFyqiJECuQreet4DJVidSyREZ1CxrTMf
7Km5V+ROQdeWfWEqbr6MWfa2ryXBH/HukGNPrHYKWlC651D8yBNLnp58zqk+msO0TePPx2swr+3N
EghonAMSeWZyQbj6nV69eprVetg3LcIpiJY5BtD+qolL8KUdnyu/toXeR0v/Gnj8PmULYOXMgosV
ABsQckK3qxAFVEb1vKSnkDsG48k3OGuQj3kD2E69Hd8gdiep+6J1pJ4gDwZGSb79+3jU94kwfAKw
AWh9UyGlCMTX7ScUpR6GkdHQU6uh75hwjTnyP1OxscOCdwSFM1UNz62naNyk1UYLrSp7FrmvaQSn
WVcdDTev/wQckXSz5VYW5M6jzV+GNiQoKKGdUGIL02CCaWs0jtKTREOrk/cV99XQSz++N6rhSbgu
H8/E3V0wm1NlHpSzCsKA7xNztf5NAb4/UQIrJRS5TTncGUNkqvT5sZH7cJKxIjLTDaKrdISk8anP
vrSmI02jWUZXWZRHEol/SRInFr3cz8yq9fLpdYiilfO1vOBX45zP39U4QYCoKAH6n08QcI7D3NW4
BqJeualx44ZOhSVEppyUBKKiWfLxMVR7OfnZNK/glLH90PKLraxB9zN+RgOaEOTe4/lZXATkY7Eh
wYbOs/FXAa2dSI0nepqAQmgDb/CpmXab/94I8l3o/AJingftwO0MtLoe1Y3m01Onc58UAgdeok0p
2FqNNW6H+0QnlluFSqgGAaNZKZR5/FKpDZu2FJpTxzc/1ci3g+EwRYAqy64YUBN0EnP7keTlmUWl
l659kYat0nrRc7WLfbRQZc1+ghi36IToJfgZmbHdoyEWjPRdtSk6t9BID+KPyqyqNdDG4j6ZQ7MZ
BSpIkA26naViSFR9MrTmlHDCLukVm+s7MobjS4QOF7mQzUx/5uiXj4UKKUJT7RPvcEKj5z4CvHhW
Q0gd8b3F+6QprVTmLQ67+vFC3ocImF4w4OoaOn1QjPnOYV3tZXkc4ypT+uZU9VYoAApX5Hu0kYMS
tSbVWfsDHOdoPba5cE3cmGT8ZSPEgaLWMBmaXXZoATnihhdpPHV4qOS/+tWmwXkzMtcS5IgAx0U5
BA2RbLkrgoNE0iloT+1X06A7XiXGS+a/jM/9UBPEqV6krHSlLZxB0CcI4NCF+Pdcfr1d+EECVDVX
ICSBhM4EybIeTSOBmJiU18IVU3OUwQxu9u5Io6P3eCabvjXFF0YdCuM0nAC7skpxJIIRmEXltcEK
KebimK4MMZtZ6MSgLht+OHWNq6UlaeJtO67RHt3F+AggrkfDxFQ6pbhjKUbTJ29B/Fn6Px5vvfvE
OWOA2XujL6hRHMCAIhBB87rWDEcHvRGofKpWNT11P7qVeP9+gUBkMHswHrzN6G1g/JcstmmiQTrp
VBRR4YZKmeyaHsk6fRoLwNPFYOV03d/5qHCgiwYJOzQA62yf1uQrMVAZ9XAKIs1rjqkcEN+ndgb5
L8gt1ySI19rA7xcNGAbAM0BzLiN9xzZhdzJ4qlCPG06pbiBzGqHnO8m1NSv3LwtQIXw/LCCIBafF
XgQjyLZDPVIwkV2lbeo00x1AGUSz58vEauus9AaOS7y0xtuCjvlXp7ejHQ1aR4JsCGzQOAUEfSad
A5ReYOvJkLpSACbHxzts3kC35xFfORMyz5k8yE0wOzjqlMiopHA8GWVPDCMyeQAPhV639N6JV+X9
lqb+2hqznalhUEUcEfd2VWEFVPFkmq+gR5cGBC03qHRrkNDVWJq1EWnJtpeT8SQB7+W/Rgq20UGV
fvDCy+OZE++eLVhgaBiBQwKCCOjqZ7xmkvqQysja8RSWhROmP/na0YGujxtzONbPWoAeB/0t1Hur
An47HH9G8UsWuLGxA9VBiQbk7rfykUca0WdSjuHz8dfduz8QcXwX1EEcjnQ8c4x7TcuM8X9Ju7Ld
uJEg+UUEeB+vxatviZJakvVCyJLN+77r6zeoBXa6q4kmZtYDGIPxWMm6srIyIyOqYfKqJDhECtAg
RgVu5zBfk4BeWlJA4nU8LJGSxRG+duhq0WniwLWTR/X2FMj1RszC8/2xLJpAEyWmGSUFGLo2oXFy
18gDxhIKIZ4suaBgMDz996EFpgxwWFxKczcsiw6bClWoalWZvMKHFp8Pv+AGmtBaNfjjzXDmB1ei
pt/kXFib2TQ1tjoq2a6t68bM2li07g96aQHxPtNEDS92HEzm2ZCmQ1HWsTB5SqM9KNg4aZc9gN/I
vW9mwd3j5QvBB9BxobjNorrSVMPeUPnJi4bwKQctRkJzu64/pzW6saVzqYKFG5fLXEdn43yqNKpY
SQn1mj7+UyeGleM3KAVmlkiNl6pt1sozt2Eb3vQXBpkT0LZiIOlDAINd6w5CbArll5y/pDyw20TU
v6Tevj+VC7EpLKL6BFIVQO/h9K/3KQXDY5YBq+Rl8U6AyKEo7Hw1BaVZSwI8qwP5e4IQxUSDB2j1
bZs82Nz/gKVzgo5EcCrOmSPEydf2h1ioJJBZUg8wSmrWUlC6nCiFK8O8TdjD72mAnM3SSxpeVMxx
nOqQy6pIQ/JCSzZCafWTVUP9vbX8TCXxs6S56FwGDZdbcuD/7SpLouIe1D4NqrNR8jGomzirdnUr
Pd8f/m2mcv4wNOeAy1MA4cYNo6fYtHWu4MNG7kEFkgU04CFni9WDcJZKJ1I+hrUc79IhxUQAUwR0
NtqfmHelKKNansgSxekJbM6XHMAqtnm69gJZOqRzWy5YNKEgYLBFL1HMjTHlKfXGsU/RYR6DwkKv
aking0FpCL/vz+NCRIbgG2ROyFBhI7NKv21YJsbYBrwnFC3vFlFy1lNOgWisBHB7HmduVgua3cvj
WvfKwomFYVCIyuAGgHYTE4sAVqvLUxPC8LO4q18GVxxMmu/av0L36/4QF9btyhITh2R8JglljCEa
Wb6tFPB+gFsynLSV3M/SgFDsmJnQ5qZK1iHIWUoNaHRPnn5MTZyR6vWpgABvaBb8Shi3tGaXlpjb
YoKikewXsFQnjqH+AZLQrHkvQRM3r780awzHS+MCcAibHtjzW2q1ICz5ITbqydP41NbCAFgswZJ0
awKnO88/5SUKpP7L/SVbGiEeJTMaE7w4N61TYk3ByZuJGCGaEmRvQl83qONyMFQ6fbyC11uzNUd+
F0mGNNB1PzVw9/ImfyoA5QdXhbhfU9RecqToFgCcWuTBpwCioGsz0P3QMr2SJ28ygEHsiodiyC1l
jB0/VrdJeog5uwYIZXhUosHNafvKIePgfxvqiVfMCOl5b9K/O/p1f6IXnM3VVzGncOSEgeMihEFj
gLZnvd+KMdhxQBAG+e//sGsvJ4A5hr6OQ8h3SKUEopySJkfVRwy+UZMjBnZuPGCJ6xWTC2HILIQM
Hk5JhZNh450pD5I4pRE8dst7fuCWPm8b4bZPfyuqfX8il5zMzLQowmnDd7OgN1+gSV9LBfWAr+s2
g69PDifjKRhLtNreN7VQVgCCFmMSAJ+d3SezY4tJhd+kJfWS9LkWX7PkT6p9tQ96bEX01NavKfeW
l/s2swCrBJVd7N63vzRUBB4AK6JrFbgM5h7kda4ZoH6GWZXHxIXCx5ce0cCmTZKurN+S60FyFbfD
/FxF4eb6zIjg7jMmATfuMJrZk/RcTA/SnooRWA6cIFzboIvjurDGbNB6pGXAFSr1lAq1xx44YT2y
qy5YebPeIu/mbAQudnRV4EWJJo7rUbUTAvQAsqee3FvQx+CRbi89w/iV1yXJGmC9SjtWNj1Xm0P8
XTeWj+xI8uhLJE52VbOtxJjEhyAtTZGelPElKnVI+WhHNV95lCw5RmRfAUpD/yqaQJh19sdKHnXF
px5A2zyRaumxA/e82Se1YBph1FsN2LDNQm//Q5YIbQbI2CAvCs1UNu1bTU3ZaCDP87T3BAz3YmPp
AVDi26wareztX29mRFkoeSOWBBydbR9M0Ow04fHHe9CQMGwhzCCi0xaRXXfpmjrUTzaCSb+gzKXI
8BIoQYMB4nrh49gYBlUbBE/Xghc15TOr8BE5p6MgmnSqeVsB2bg11hy6+akKikqFCk5X89kmgCN7
qqMxPyRqBIGdTk32OqJfR+v7wZGiKCB1anTHWJRzS0+F+lAmhW7ndVemSB76wrvUj52NbLNkAwuR
PaYTHz6NYaATPu0LK0XL14qXWrhZQHAxP2iRckLhjdnlZddWcdjlkld0h6ytj9n0qDcoGej6yjZd
coeXllh/BPWyoqJ9KnmZ5gC/AAwpRSRU22FebITopKWgB+sjMwkhfhc48cfk77scqqAj9+v+XpKx
fsz6zjS0eBPy0FpFPeh6fTvU/mrDwIfwQm41MhLsa4C4W9wWjsWlidmHXQQrLZfR0cgTyUuUvVqc
tBo9BoglZq0VbTyMzUkDEhBJ1XQ6tCqEHUFRFNsSUD/x038ZK55DCGlw6bFtVULSJE2rVpKn8NxB
4npTS6K1J978hL6dz39sMFsorjteaNtS8iDmKlmp6mZmkZqaW++S2q58K33/f42J3Uhijw6rNMOY
IqTeFSCzgMK+b2Hh1SqhudfAkQBnD7rRmCFJY11SPedkrxm3o/q3kd9aIk9/Ot/JvioovTj37d1e
aTCHrjGUX2avwzMXaNOKtA7B0udhZzpR/jBmGz5dU+S63fYSykjgeFHhIlF4Fa/3pCHyjZqAytMb
QnSvT3kLWm5UlVaO+Twz15sB/ANwnnMtCb+xMqJck0GLi1MVr3XUCjzy9MCZUHqrlfezEK/hIxfm
DZ2VaANBEzaynayIcZr0UEeNAsVTq+xQATrGWbnU/2tUrYCuVCSPUJYAcvomS1aPGj9IWoMh+WXt
NEJbPylxCypYfkoO+RhGtipT3amSQdgMpQa+t04LT5rUFm4lBsVmUJJ4ZcPcRsz4pJ+EEi59XInM
FVXTGPREfal4ja1r7xxPKvlrANyMW4khb28HtNhhZ6jIoYFP74ZKqqUqOMkbwaOhpfASKb7U0VGm
tS6H23WUoXCLN9csQID2GmY44cyBNGWqgBdklbrgVCuIWEuGjXxavbl/1G54plFggq35XEuoAwJq
wxwDXKG80iiCJ9A36PDhTWfV4biVxtimv7nOSRLeGhq71yKzq1768kkXHPQwtjoFCMvN+9IyQF+Z
gk9HJhCDjLjvSDhNlV3LVhJaXPharYQ+PwQh10cKaTMFW3xeAwTYjHeoVDDCR6hqeQM4tlqfZPV+
4AqHwxfp2VdZvcumVkeuUI+bvoV4JbKbOYCHIFo3QUJLRIpelYdw+B6jP02AUTl191BXb2KMjED0
XXClq06n6gBRWFJK0T4pj6hDmmFhfILX6v7s33oHwKtkzDucKwoHrA8S+mGoQZ4oegK307KCDFNB
0Oio16FT0NeRI+W0clnc9tlhvRE4QoRxzgPjVr5e73EIciHGn3jZU8n90svQzFIrVwChomeD8r+R
kin7p3w4JHiV8QBe8bFO+pPwlL8qDTXDctyGg80rsen32raYzBhKRN0aEvAn7XS9yGBRAh3x3GEG
KmT2pOlVkfTDFMreUPuGLWqQwaugDLnpp6rxCrnkSVlwPnBpck98vVA3HLDhaHod+r/3l2ghY44v
gWinoCAoBESWebYmdZOpARfJniaMRAltjfvVot270WMigLA4PWGK9lXslJp93/Lt5rg2zMRlfJto
UiNjChKjBIXlVKC9JsOb2cyMHZc8NuHKC29xpEiY4XSB9RsHbHZLF1Gar3MC4Fa16oWHInyB1iq4
xl3Oi5Hs5HCG2hwyuKQxJIcvVxAXC2kmZU7mokZpzO3TLO46kTKfC/pO9SQtIlEmEUP+GHzAZeB9
oMpqRilYLZ26tKWGBF9aQ4raLtON4ZebST5G8TYIUtvQx5Xvur1X5s9CnQI0LTraf5klEPWozWN5
UD1OETdSsy0DMHBTwcoLxfH/PdxWUCTo9cno+5ex1Vga3T4U5EFSJs3r0G9bHWrQss55y3hy4vh5
AtL4oR6OhbwN42mvCWth6+3dBj1uOAbkaLD+N4ngbshRjDF6zWslewCrpuo/9/Eh7p7T/jutnrTX
Eezc+Ri7dG46ewNGbBpXevXne4059FefwIRkPJq+6zEaNE8tTYFzxOQVKFekaY96u49BSX7/fN3e
stcDZg62pAs05ziqeXhoq+ZQQh1KKyegVvRiLTWwALCELZAf4NdMz8a2mw15S8M2kzVvDNHBWb6G
KPKpe4ECNS4X7RZ5kBgQD81K/WPSPd4f5+LCXthmZhUyQjHIcCXNMzQ3Kh8L/ylID8OK8/g5ocza
AUMi4ZiAoxFt5IzzAFhCyZtUip9kjscOqVIfeqWB5vcgXcibuEKYIKBk3VYS0CNRC3rgY9UI41tU
BmUF6U+u9Tcj30SfFbRx3jjDgIANyjn5Kc5GUEf0xQRZJAP/c2DlfIoOkD4Kc3/TJjEPJViaUh26
HEANW30waH/QBx2VJsiBi8yMRqE+61DwfpfDCRqfdM474BRQzY2lDNGBMlBN3YGdBOGOLJdISAoR
0Icml8vzD2251BySNv1saQMZJNCLgBtV8qHIlNaAPKlhMr4NfOcPVh6pPXpCJSEzIWCMvqCirbTc
TNSseI+1scPbTym4xwzsYaAkQylWMSdIFuqPY41Xwh8wokvYBMOIXAmw5tPvOhuanIyZr+QnCl/3
1kHuEpz1aBA5JEKaVmZZ+5kForMBbIadno7g42q5A+WlADpVyOU1loq5SaxBocNvVQ2bzGyyHmWe
ThQLw+WoIgefmVHC4/CdUlROVMig85yyopfOUyOnh8kHFm6ldrFw8nQEPZASmvk1kVO6vmhwAzWh
mMXREwiDH2OkK4Pkk9PG7/v7fnbOzI5EvQI/H6I3KpC7TKk7UzKwKgVG/MQpyhuat076EKkrPmTh
bKFsBmCNikZ1HO35zy+vTEnoA3nkkOXKYrOHNvqw043RqvuX+2NZtANL0KkCtwRaK6/tcGj+Astr
mjy1MVJtQejo0V72AX2PVpbmB7l5OWsGyIDw7AZlCzhDbrP0aRVlxdj69Kw8UGjj+La+m3f6c3ro
N/Sdq9zmVd+qFsgpdFM9NsdYdsfR0hSCQoXe7NoE3Oz2a+hkCom9NdoB9oL4+TjkdNGlD08DorHr
aQiKkdfSqOfPfqUiz9xXaHUEwwspyxDxwQjB4oR2oAcZucq+vwA3hHuzabDxgEx/TpUBQXFtGtxm
CaTKB/4cxkQEkOhpbETyOf3WdnXiGoKDWtf4d3SHcq6dtqfoJYxWUI/sqfn5AvCCoNX6JzvC7DVZ
rOokiTT+nCrpYNE+m4hYCZpZ+v1aFvSm43C2BYztzAyFMuZNYxivVF04NgV/tgryUZGP987+aN5L
AlmE+/N6wwzLWmLujaZDdkbiM/6cQXVBITO1wPxvnT1awQYdR1Do4M2KSJYT9WSXk0fF7eC+Xibr
7/0vWVzhyzEz8xuBmEFtFXzJO4iQ8BFHgWzdR+gbNdZhF6MbfeWo3TQbskOfo88L51G2QdXm0v8a
bC2NWH1PrMqcx9fbgWmiNXpY8Vc3WWfWJnOC4iYQpaDDwu6Pzu/fxsndBZaJrvvN2uBmH876kcvZ
ZFKGiOK6bqxmQ71j0X3pyFsTmndHy1tZNtbNzyMCJc+clQElpcJeJkqclXoPebVzQfCa/whru36j
T0mBAJaALCPsrO/4z32bS24IATL4cFDph/IFs3Bp7Bdi3Yz82QFkSnjiwMzjiXRlqdaMMCulij1O
YQoj6dYg48HAqTD5HIzx98dygwGe5+9yMMxCpRrXjCLAxudKdoq39Je81V9jwwsfKlJpdrovCoLc
D/LxrW6HGpH/y0YBOxgyimDCxMuDcQAD0PZSNg3C2coIsjlII1UyNMQd/f10NpM1Ed6l3QKk4tzf
xgNhzYoHqFWl64MvT2euELZFsxeyNSKemwzLPKGXJpgBVZqaKZSTpjN99hPymnx+QFzI2dZ7iIg+
tSQlxlHuZqY9e7Px0D79fX9Bb1pkWPuMHwNNu65rMYaonxXIwhHr4yWyC0gaRW4y7FRYhnOB/sBA
fFv5/rdMWax15mzwwjhkqa5M5zIdT7pabDquWSuwzyNgfcvlDDNHoylxLIdam85i4IRNa/P8Vi8r
p/Grl/tzuWgILxrk7WcYIVv3UFCFkKkU07MQniFNYLR/C4onwva+lRv+nXnOENlJeD4BFoiWhuuL
IEqjMSt0fzq/SgT3gPA+me/1u/X+IJAX9N9D4oY8Db8i07ZLYoagVH0+N4/mmsue9yU7q5dfwaxc
lWgZxEy46ayVXqgcOXU/rJF0Ls3npQlm4dJobmTOsXCgiSWJNpnSMJG6O1DAIO/P6U0C8WdOZyg2
0pwIzlXGrbWRJBZjHtFzvFXes42wr1sCZaItQDupTKLf980ths3GP+ZY1AGwF3qYJJi8HuQA5v44
hlD2cHJrW5iuZh5AQW6ff/kPb18I2Gz78xlsTsbKZr2p0jFDZlV+hiwKMpmG9CxOxwqv7LD0eOgJ
FZQMnUCU5jPqbC5Za91cCimAYYYODu5g4HvYN1Cs8hH6CTl67naN/T46VjG5KWebMTGfrX4ghX1/
rpcc3JVBZqOiBZ8C4RHw57FSkKIPSDuYEIomemKNv7sEZQAgGXNoUPRfAdBT5YkTHjjJUhFRqu4g
u3VkGx2RR8MM1voTZ9PMGYIAANCvyA/ggcuSm6tFzqHY3eLTBPKhp0T9bJKVJNmiCRk6vD+JcbTF
XDuLuvUBa+y7OWDmoEWzMc7ja3pemeKF4ANP5n+MMB4pScOuVUUYAZEXKC4KM9plLrayaloOdcpD
vlUOzqCa0HBHmgPymLi1n8Mdv8+PkbP26rtJTGNjq2j+AfwQvc7oNmBe8sDBolNOK/lzoMlfcRfZ
YgNirMTm0r+y/6KiCwhqnJGjCXOlx7o/FTepu9k4kgcokQFGCgQMM99agZwn0HD8eUA9ZuzeI2RK
gLlU0Um660BwjccYCXPBKUJKuPI1jVfSd0sBGvC5SAyjYqNC3oHZ7sj4ZFA5wlr48XOnvpelp7rd
qx6YYejIL/KzBNJWUDWYU+M2IaG51XYPErKJ9+dh9pfszgZ1tKShHR2VeV683naYpVKNUpU/iyqR
+MfqtTasaIseeLm26mkl7z7P6a0xvPAhu4kiFVsA1fSGykMaCGdBBx4f50iSSdesRJ4LlxGK1/8Y
YW6IqarEMe5hxGjcUX2NawIx36x/vz9vS1750gzbKpv0VSPKHIf9M2mmZvxq+9cs3oehpyvHFFre
A/RsVwKKxemb87AAOGAGf2q+Fw/LYtQELqUhWgpE2zj1wcqPlxdn7p+fzw6pTSrAsvhCPEtBAMrA
hpcjD+pzpegEvJrmJAookEp5nNNPYaizZw68FjIJ+iCvrBjB+UhkAxR6RA6iyHCGqUwBHfShojAY
ePHYCWBoe1yoHI5aaqDiM8VCgzJf2yGSpOCuUIAYr8D7UfpIq9vZwCXfY5ZCcAXaiyCFrSnuBTzl
aQCZ1rSXTOCSDdHMgwl0KVEzCLkrKP3QmiWiu4JQDi8QMy8ziKL1TdbamZTKr4WQ67I1gQOiIZkS
AbxQgpzViVWqoDoDscP3eqjH0fkvu+ViahlX1/RFZmQdls5qG7z7tA1aGZAOoCbqP2vyJUsvFWR3
/m+f/MSlF/sEMI6pAj+acK4PguU0Zm+lW+pEG/0P+nfbB/okkvYEviOHt8J997LOen9T95ud6+UX
MJngjoeYm1LNO5V/1DkbyI2+eVCkQ5XaJX0MeHssN3quW8AB8Sjsq4bVAzAq+94UOknb27n+aKxq
vi1dfpcfJV+7urBQxKpQ4RhSwEkSgi6+1H8TSbW5v9ZLF/mlGeZimZqWllMJM8GE+sdBC+3ecCU8
8bNm5cD+1Clv/CnK/rOcBvBULAm3QdU+TwUsNCiSoU2HdNo+eu23nZvBr8YQNucP8gb9A5t0F3vD
79JMqznVt5p9mnfvve9gZjYpAW7k/Uw4Z0CQPIKBYdzrB1SFbEAe3u7P7mJYinrqvL/A1CKzL30+
TMduKnLhzE+26gbpRoCetmAZXvC+87+ah5Ka2fPKki5GKpdGmTX1aYWuS7UQzuEWwVlDcqD/ZFKD
A9DSH/pzXTppYt8f6KIzRoe4BE4awMBZKLAYhL6it6WAdIO4K3Kra2xxTRp98URc2GBCkCAom6wU
YIOTTN5Tc5vPz4VV6GSaVqLbxasLki+4tGbyDBbMiDXLlQa8Jejncv254WHPFyvBxXyv32xC9BoB
OwTvg7aW6+PdFnSQRtQyz0VhV2hVAy49OJQq4R+VcRspK2dvzRozdROoElOpgLXad0egjx78+f0J
QDqofO9vhEV/cjGueREvvTltE9D2wZKeWi0i4fCxiu2+/x2v8ccs7QagZzVExRo0S1hyQLGegrBF
9HSO/qL/31HbiAjxrwLy64L6X+7DS1vMoAqkJIa8q8UzfeARUxjgHRS+pEEzjcIsHupdufacXdqA
lwbn9byYRbUD2nwyYDABsijON5Lynv65v1BLW+LCBJsr0KkwsznCRGfKgMsfPvp9/qoLVvhx386i
N7o0xAQT5TD2kxLAkFLRLQdW85C++uJA6k+KNauC0yg/dyBD7cgYqSv7fjHuvTTOPBj0sQj6tMjF
c2jsqG9h8VDLFpB+9HLwk6+c6dWhMoGEb4xN04sYalM7aQvA9TYoQQS0Kw9R8UT50UxbJ+o2zVrL
+OI1g/Q1GNcBvAUidN5PF/tFbuQqE9NGPGehSTlnlCxdswJ5U5cP40vqKPkWfaq2DrIh5F4dOqw9
T+crk/VmqAfPTCgzgyMLfRUbwOBm8dNz35p1+5wDXgLlesWWip0Qu7x6aOTtKFvGo7FaKp5X8J5p
5qhw4lS3Ld6tZ+XLSTbQH9vieNYHDgK5qeNwpp+blZmUpr/VPHlThCTdiXuRJyL+AbDMlQ/U7EJk
D+5v+6UL8Z8ZEXgG4RgrTTYgK8ifkbAlyHt52sqcL51fDez3QEGj0Qf12OslDziIafkAbp4HUN26
ZWgNJRlDM3jxyb+mMJ4DZB0wdWNOxgAwwfi/qVDaFAgDxKKW8Nu3ADbcIXXv+aa/cnssDQqXB8oi
IMgAywJzgMapTpNgEIQzSv5D0m98o7BGsbGHPrHqugJk5zEt14RLlurM6HOcyalnMjL0H19PZelr
fD+VOt7gm4zQ8GRMdvOovALU+2gnz2hnXYPIL+WFwSAjoC8Y5Sak2hmLvST1dEoM4ZyQfX04Di4o
2SsHstzy0/1tuOgZsHgKZE8xOKgwX4+tGuskDAFaPUfTx8D94bTtEHyrzTa3S7eOTTG0eB40Fmb0
Kx721ZoizeJ6XlhnxsnJzWT4xWxd3XeFK39WwVuib+vgQTFsf623e+mFoQG+CFamGT0CsfnrwY5R
gz+aIvE8uQk1xak0DVLRdym3Bag7NgnSRXZ9zJNN9tVUNthz7QJ5s6LcKFsB9JLBXwjK5Cb9dX8N
FpwjsBJgTJ1busCrx1yADUXba6EL03nOItAqcox0rd61lB+8ssHcc92U9aqYwwbXyM7AZY7MyQe1
OQ/dZqyPoHUfOSusgVErBqcAz0P9//4C5ujm9SR2NEHBsQA5U9O7aIeAFoBsj4jOBG7f+sG+r9Cs
4EOKfBgd2ci2VbMCTlmcaXT2okccBMpAbF+vP7oMmrEb+ek8Sf3H6GsmF8cri3lDZgRfCGDhPzaY
UFrXilKrKGZ6cmfxjHAbbhv74yGAnkDgtmR8Qo5pKz+o5NfuedYDur+XlsoOMI/+4ZkFbD5Z10OM
O0UY0xGVzffjx++AFCZnZhCETkwXFdXzLMwBdPQmdD19xTXPc8fcs5eGWVzw1KJADlqj6dxRt1FP
Wvc55O+puvLyWrPCnBW9oMWAXvDp3AKAaRpV99hk+obGyLlBJ8z5T5MJ7g7BQCkefYfXk1lCyvt/
J7MzW+t4fMidxo1sSp4IZvMXYJfbynn2vsuVRVzapnj4AQ4CMkG0FrBrOPKQ4FEmFHQB+AyeRGjO
3x/Yj6NjF+vCAhvcC2icqZHVoijPDJOpH1W3B4bq4QWbEw2dr8bROI5mS74gjol9G5HcAsx7G5ov
qK78eSPcrnUVkOgjyW5CEW1YS+Pf9PvMh+jy+5hl5tJWCfII3weUE/KLyPqlTuwUbnH0H/1tZrr2
6RzbiVO7GWSeZhmOgXCQV0HQcX+mlm7iqy9htkCmDwbqzZSeAfSSTSkiH7lVHOlpWusOWzy5l2Nm
HKSq1UJTGeO8JnNSBpOOIetbYIVnxcNfAUqVz4gSB6hQrFGP/QSD9/bDvCMv3gcJvElmqD+2P15m
PZQK0LJwm5EfEfRZDeXxq3NKG6S7mz+Ht5LUkED5UewOrGa/Cs9YvK5QxxEAsgUYHX1A198jy40k
+SGdMBf1SwFuUk+3hvokS8+ZIFiRk3foy59Mbbuy2nMAwM7DpV0mGspV4JPbFHZFF+R9780f3yBm
5mxWDvjSsxPcDv+Mj7mI+miQhiCBnYS0Dr+zFErM80C+V4az5C3B74pmf5Qj8e5ihtP7UiRW6sDD
jPL18PBSuduA8LFFX4sc98DGP61UqxaPy6VFZmA0QLlHGGCxKh/Bkw6UlDmkSCduFas/hEdDOflr
cI3FyUREBxzwzPWK6uP1ZuHQRQY2BWDQjr2F1N9HlLjB1oDQR2KuCj4sbZBLW8xLJ0JeWBeTCc+2
jhzfwe5YmBo9WrayxoF2Q2gwu8C5TwFUDQgJEa1cj0oPJ9+oBgHgVrQOdG6lHQycQmGXbV3yFEC0
yGkc829+1ANo7Xl76eVVPr0a0HSDK1xb1fm4sccCfWVziRlquEhHXn9L3FCaCzJGfYzfA08zhZ3Z
uiF20F8c/pVNKy1kCDHwf4wxvn/QUn8I6nk599T5/eF8dO7g6jsHW/fpyTB7ku4fX/7Yb/ZnZb7V
7nhOzQ3aqqzgef29uYR+1fEt6HzE6w/knswJGkY9SQ0OtYC2l/P9lGRWbaQ61pyqdgNI804Ru9Ay
6Fg88FyAy8qftH2Sq8VrpOb8VkFpzo15qp16KCrhr5WDK4G5+qHBLxJ1gbHiwRZvEXRVA9kB4jzE
LcwHczQKS8r5c17B8l2NJ/IAQRAr3li4G42tV/z+y1mbvbLtCPQD7fsOZ2npdMhFgXUZMfYNyrXK
wYgPtkXh3FCbCr8l4WXinJCUyrQSbK4ZmjfsxX2lx5kU+kj2n3vt/CF30BLsvRITWq5J2C+G85dD
YuYzVqUCQ0IaRcuJ9b5HPIIulMGuf4U6UWzkVBTAwR/1fYmWG/K9eb0/oUupBwgYQk1urpvcLmdW
90aQgibuXNYBdNmOivRHRkd+B257mfvrg8eG50wZJPi9SppyJwTocKYv9z9icU8hPyCI0iy5oLL5
DzR1+KmetMI5D9xkT4nx+dY4bhuQR9e2g1+n3c7TfsHrCOVKnCosXGDGfPZQwObhDtlIWIeugEZr
fUZtJeSItMtgU6j/PdZIMHnSY0dWwr2l5UYXrYa0yzzp6Hq+3lhjoqdyNM/3XgKlyUje6r85wPUl
Oc2qhrN+X7XPTWn7utncn+Q5pmdcLDpm5ocGesVBV864+2qE/5FqkT/ng2PkH1Xw1Q6HlCcdgM1S
bPXiWn1kHsk9g8wRUsRc0Uck2s7xl1AcNaG2VJ1bWb+FY4qH9qxzjae1Cod0PZuZyHNqUcFG1h+n
3qZmRK28XWnqW4IeXVlhYg5ZLZoyjGCFNmawe4i8ZMPbEhG+RAPCSJa6wZ24yYZXvrRXtsvS8Zwz
CUjRaei3wTVxPcBIDeXI6OFtdVDjBPqzIRyKzM4SG/iSauysmqvI+EdTycSZaXMuft/fNAtDh3MA
PfHcWIBoUmEWERTNQtbTVjzLR9HTvmYoRmK7gnbi3/2IbIBCgPKETR/vm10ARFybZdYVAhNcrhcw
m9eeOgWWmANbdzQcfdjUPdGjlJSaY1j4hCz8VJ545DkUSz70r0ZiVfVKdHLrI/AxMy8Qxo9COtuV
jU7KJsFbVkT4t41IuF8r2swn7/qgXP98Zo6RQpeGtKMYLNdCOncrR6GJ1KKp0H1eP8vQPOeboxFb
1bQt6LHt1/bY7UG9ts9MNpIQY5/N4wPHf/E2PjbKi5+AIvYp8T/pZ6I+QHlL+y6gZwcY6/2FXgit
r20zR6vUpl6qFIw9TU3UrPqmJFzxOL5VzabOiWbLzRpvy63LgEV5Dn4h6jPz4l6fqE5sp0SpkGuX
0MwK0CbfZxrRuhSda9qgys8cuvAzUvWUKiYawBUJ/a2JClWNige6MAnTPnQBA4iPNEvKEqIbw/g7
ocP0WfAZ/S60oMrs+5O09sXMk4BOUSoaKtBBtRwS0PVsJPpUJOFeGRsz1tMVawu7AUjxGbo7wz2l
nxW7iHwEoS31Ah0q4GN/k6utHr9knXN/QLdXETjFQPsLuDQoqJCzY5Yg1Qcpn/oZ/5IB0JiaYLPY
cmFiaeWrlFpDCqqoYi39Mf9Q5pTNrEC4fBE3AiLFzKJmdEbXyTIAIkkdu2GWfo59yK2EjQvxBBJq
oB6auc9Bvffz9riYvXyQs8CPQvGsNtGmSndNTSL52IUicLK+0/cVlMpqaumdE2Xvdep2EMjNK6LE
X2u4qoXCCz5llmbC9YHu4p+Xx8WngAMJRHN9Jp79Y/kCFRpLsbfRrtw3lq0TaucykV7ur+tC+Rkm
Z9A3WkVwYbDpAC7Up45XUKYDMzsB1zo4v2RLOI3mCY3Z/yF2QwYaXbCoPvJQ8PnpZLwYIB5MmhYN
KQAEKW4hQBjLb/5TNNHqbuoC8UPSvav4j0/D2xqJ5sKrDZVIzCzQRjNNCDu30aRyPofA4xwWBDWs
iUQbf9vutVOLxO2+tXd/qi2Q92c8G1feX/M2ZbfxheWfm/Ni0OiFy9JALKX/4exLliNHsu1+pa32
aGEeZK/aTBgCMZGMIBmcNjAyk8TkmH2AY6cv0FafoaU2Mv1CvT/SQXb3KxIZlqHXVpvMYhKOwf3O
55yTxssAJD2q8CGSXEPpmITJJQLxS8+pL8IPRZ9Eoyh4TvWjDbtrI9yk2yoABC+56SMTmJwExUMa
g52vu9RLO3uUPj+p/tVKgFrJrJISa7eHkfosrsN0ZwDoFKhZBFVon+3wfoPq8V8o93z5uMtImSJ6
Z6WDhZ02LF/NgNxY4x6s2vcILsglAuNzHhA1JQNqaigjWZih+PqY0JMDi5k3Yjpl3I08AFHE99Ra
tV6I8WiRvU7DpXGYcwb+04JL6iN90rwp4xwuF4PF0A/UfR0x7B64Yogp7l+Txy1B/nEpc7+06mIn
ocg90m7EqmO1V+tgYDGz/6UnA6MutKxh5FFH+voqwSfBQIRhYNZGf6CKuTG0KYQmlG/pp87wXWVT
qe6LVn8MyYroUEFeK8laXNJIPOPcZtIgjJnCi0JNZvE9SVY2rZrXxkkE44a8sU26wvu8FDfNm39h
Bj6vsvyIbTMSgL6winlVQZt1DFmsvXRPzQYt/EvF+zOQcPh7JK0zthik/cv0PMmUrMpsLGb54+qJ
5itbbEcJ+ElwVNYaOtxR6bdhQ4HlusTMfMbcfVl6Ea2Nw2SVoFQxThB0b7wgzw/GFiJr4g1il/95
5/VlqcXuKXpNJYqBpXYY9zgenbsG8V9gfkNH8+L4xZnTAOwIEquZpHAuwn7dqUy308YzGuPUr+p7
PVhV69s8HkJ1FTXP+H7hhUc7E0F+WW6+nU9OQxoycSQkfU9h2IdXzlMaDXWQ7NUbdre2Qut+Pd1d
WPHs/gSPnDOzAEPOb2G8GWvzrmoZHjCFJrcR6e5V8ZYfQWjhmwfe36rTfqgbKCteOhhnNwwoQhwY
AYw8LKVhWIEilyiFfgqf9O2EFKIIriFzfhJ3KOgcL33IM5jVuXYECw0eRHCDmosPSd2SyYy2GPio
olYNSy9IWB4SkO3rRhmlxA3rhJySat9CtVa0jZ8ZR81BcAT2OC5PGtllkEtt9GBo1hTDGe2+1EMn
u4NyoNkH9osBRjoZquCeQn+DxBe+0rmXpaH6D/06FBcsa3G6shbTzMJi+ukhnEAltIa2M1+rMFzI
vLo+rG/1XThA9igAw8ivlz5DeIEX92np5WkTnVVWKfyBPIKED/A6iJIceej5Vu4bjyAAjp5REwvM
3H9+jq/51bq+iPQ9F67OQTpktQzA2n6irRlTYK48Ha4X7NyorjRBovk0AFzzKP6FHPvLUos3bSc5
5ncnLPUQhk/mtoOQmeJrVyqCp/XavDCF8oMHZ+kdANU2wNhmA6i2zHFRFXPSvoTbs56GV/XB2Y0h
vzeuy+jeCeK9Bk6NzM+O/enuzjidet+PHuv13ked9e6Yri4YnzPVk1l15T/uZfGhnVHCpiouxqSB
AwVHzQpKXH5vXqoknNvKEO8A9hgzbaq9BGNxq3NK6U4GtFBvi5lsK06jEWFbHUEV5dd791xUDGX0
P9daxDJSGfVENiqMWwjQindnBtNbflIiudrXr66/3a7b4CO4sOq5mtiXVRcmlaMLMRRCN05zaR5q
jPtka2/5vW+Hh2i/70EM+DqBmXJtBcP3Xz/wOW8Fgg9k7MCfoky86M7lYF2aWGkjC3ADzlNf3BXi
+ddLnNsls0AJ6mwYSbF+JLOfPFQ/5VquD3g4IjEs6/W+wfZFtc0ulPLOYL3mlALsAj8IX6Fu9NUT
6jR1nUrBowjAvORD+ghk72EAQp2vfb/af8MGRbr6jfvvSvRmDH4mY+3C27TPvc7P97CIEAfLzFIt
d41TAxo0wI3KgVhxbUzeo9dl3YmWjbxPwcP5bieezcKGJQBzm0rmXEHnAxg9r+O0iqiQtQbkRicN
3yoRZfh2W6pvemViYKbhaPb4XacMELFJlQzHvUjAZjhpBUENKbXqb8SG6M3KTion6hX2NgEKci0z
1nJf9BN7xpw820zaCFGoylOsk6MP9n3T1uSgNz1HOYHqbRfUEuQ2gVGDDzgaMGmU4s+ZfC4ap0cN
U2tbEJJWA6DpjodB8Kxwr0rLIOuWONM6a+30u26hFxsw02oCAmpNzZ8qTrdurSsb0tZgwSRa6/Cg
1QmrgWYnqgAvPlCSPucaRprrrH9ViehV3xaCJQFwtOVbhVc1+KgZqJe4Es96jD8/nb0cqhY5B+IS
TG6n4r5zMXxs3Xng49PB477JdgmkWKFscaFYdqYF8HnLIl78umWla0NzEq3QU7a3g+zuBkSzRy3W
At0nEYmtCwfxTC8Oy6GzC3wzTvtPk/yAitZeUSfYnVG2D/nq6qpcQ2weXFBP1g0ooV6bNjC70CZB
oDRxeMFbnH9aG3VH9Dpmat7F4bBMMAHaY2WeoK/BlePUHMsHEwCe3lc32FOOAQaX4YqN1/LSzNp8
5aXTBMv0P1deepC00at2snLz5D3pbVBCMyPWm33D44EfLoQDZy0AYgsDLX+kicvRC2A1qz4daxPJ
8JMnIVSMZv6FrsJ5S/dpDfPrtqlaqeeWijX61dUO9GUgUcnC2/dkle554Efb9d3H2tk8uBdz07MP
h1FGE9JzGBP9Yf4+mXLFmBSppZN52uVY5tdu4lwiM49J/vPasxv5dG2Gsq5jzNeWp2h7yjCY9+vr
nz/gnxZYxGkONJ1sr8UCbrFO4gwDf08NR6vNRJvNgfD6rIgBledmL+iFoO1HFv3T/vu09MI1dU6F
Ddhh6Sa6unq5WWGKCjyWmMMB/dp+322ur7e6H945hZ+Gl9ziuejp83tdnLoxLaCxlqnmDAe4kh8v
yEd8MwJwZ3NLdnH78fhc3V9vT5jsOK6N1v+XDv2fj76cFlW0VjVEgUfnT9r+Zk4AkvDWCeTNHcVU
Ylxc2EVnjQwSNsT9yE9nob6v22icmkHTcpjUcia4k0FlhTSS99u7NPyeXCK4O/duPy+2eLfeKCAL
LS3jdGVG5dYJyO1ae76wbWcfsNw7OBOwKGC4Rd19cS5qXoICnhHzdIXS4U5dBevj9zW7lLMZ51bB
4A3KWxCB1pfkFxznAgT6sJB5HyQfq7fOrxP4hTdvd7N55lF26/bhdQDtyBM/leGFksK5CBEDeEAa
qZDNxB18/WbEYZXRcd08FfZbJ19lc18pr1KPfv0mzwyqIq7/tMwiylYMoyb2YMB6Pc1WE0LyBzDi
u53/dp/6Gc6D6ft75ej6Yh/QwC7B5pevpK+EXggyI4ZuwK9v6OzuwcwGpjk1TDos/WGb6Z2qS8c8
qS/KDRGxzTaNHgLZYF/ouZ9fCJJWmAmHdtOShN/RO81r3Mw60dC1V8abmqzrOuLluvU+fv1Ixtl9
hJ4UyGLBCeItp/2UNFXaqsJSTTREjq/cTavJCMjm5WqV++0dwLTv6dxHIb52JB9R7Zf34BasDkAL
g0x5dUm0+FynAX1g0BRBrmqegZrv95NXSSrF09IMWyu8EsFVv298tNuD/pHsqr21zeyABZdOrH7O
k31ec+GeIc2VKZRgTQQaqH44MERgGB3vVthmfvzN30e0C6L1zEl5DB9+/QG0cx8AYCCMlWAKCWOt
C3MxUHNmIIC9Ve5a4q0M8uRmtwZYfMZ6luYpxjZwuxjhl4LdfalAftbHfl594WPNnE+N6cr50a/C
/uA9Oiogub5bBB+gA1tfeNY5OV2aRkQF9jy/i9r1skI3ucmoKbltnirAVOimi9M+qDMnLAsOvLYb
jkVIs2+/XvSsL/+86BwjfdpRLJf10CK8Rcz+8JRcYcTKv7oZ/M27OBwOj81+bwTXwXodPFwyF2e2
FbD86N0jfocE51LJsOwKKFIOlXXSP0AeIkTMQlDJjJcUYM7EeF+WWZwYSHGRko4tjIU1tfFUuHin
Sl4EMjHppeDgTFyOkWtEsiCxBtvoMmVP7bK1Jt5ZJ9Qi/ZlC8jY+xEHvZ/4d5kwvHI352H3ZLXBu
WA3nAvqlcDILL1NOaieIlYpT7ZI0hJR4HzCRsQte5ueOyrwMGLlt2B38cYkTExb03/rU5afxpryG
IOu6ukJl/B1sWnEeWFePNDLDIfT48cLjeT+dhsXCi7Nn5VZRg2lGnFL7Oul3yh3dGNUmz1aYNuX0
1dG/VzLIAnsPMEyzKrPVm/dKzKhCeu4968Pg07C67cL8qjtJtinzR/BGED0g+yzuE3/gQE0MIZoL
SpTeQyWVBHzvQeLp0a2CLKxmobubsY2tLoBUojms2zu7O/Qa9XsAxxS/WNevoMg/Dt4q1ZHnmusW
8NttjuHMYl9podDDKijRP/RrTN5ZbiQMjIro1C+vxxlVf9VZlQ/ADhrhVHkEywjqAmaUXZlvxXAR
cj5HAj9tlU/fcHaon864l+RoFLsOP1kA2j8MXWBQ8MPuNXDt4Waco6VEQxa5t782LT+56R8fEDq0
0OUD1GEpU+eWmeTO/AGhP3TjoFaVpP4lprlLayysF2/QeO9brLEzY6DS2p1+6Uyf34Z/PsXCAY1j
K90uxTEDe3dY31CMETyU2CJ+t0tef/3Cfp6DWbyxxZYXsqstrs1r+QDxWc3aIJF1vE781ocs0krs
tODOqy7ACM++QoynzPLr6KwsiwmVtLuBqiUWpQNbsQQyhlIrx6gRm77CNNBIx4c6U8l/erptflg0
M4BBhhnDnNPXTVk1ReXUHJ+uKF7UCTgyHSiV6zrX5jlfdNsMEEKOsf091/ftu3rTuyF41n2TXQgm
f7LZi9tYvHPMM8parQsxd+LrlYIWdY9HTqIc/ZzupnKM1a8/8o+G6U+H8dNzLw5jYTWTOVK8b7Nb
0cy3PPRsoYcD+S36rbF8ZwKjegNGtsA+QGih2pTOuvmmvXMRZkixI/W7hgm/5vHXd/Xz9OziNSxS
vyHLWePkZN56DVmX7NbSguwtbe+9ADJX5oY9iRwKU35X+4MdlsoulxfMxc99NtyCA9YEhHpQMkB/
9euGqPVqYFVridNg76D7YAM1dfCMgDYwuc9WAl2NtVX7BNLqIJsHlKPwvVstfxyNlXRh2aMRoBQL
tVzhG0VsiCvb3FgXZ2DOmdLZD878kgjCl9V/ie6Yqdc2brL37W0x4gPax9rc2DROx5jk29J6GbyD
Zdxd+EDn3D0gzDODBdStkfl8fTsGsspBsekIOYO9lt8O0xhMI/h4u/xQGC+jrYJqZ9vrKy0pIgV6
JLb30rMLZ3aZCgB8CMJ2Fxg6DckX0tvF3i2VxBksBvDTkxk/YYe4he8+I7GMm7iKcxZgikyuyxXg
GVfJLaaeQvuqxpgHGvf479cvZDYPn47RT7eyeB8Kxr0wZT+pJxXj5kYp/FK9xpB1Ul145mUOsFxI
mx3EJ+dpgBqBlwoW6sE8mGvfx+Tgdq0PzrnI6q0VrYJqZzAKEpsXyeoL1mJhnX5afBHkpfnEzWZQ
1RNt7pvXpLqb1G3O17kWatCnVC4U1xau4KfV5s3/6VE1VXGpIvF5SzRz7PtcCOiIsLDqb6ryEubi
4ntdHPeEeOrYWIBH1hs1SodVp65rFowgwikAtzbqtRWNF2kvfnyt5bbBvAUIDzR7lsNcrKrlvXQm
HV8T7VDuxtCrWBUuSPqPGSYjtbdLzDNnn3KmGoKpgBIJRjC/vlJWqOAsxYj8qTAjiwQWXRcbz1h3
8oAgMiMfgxf38Lha8u3Xx2PZ+f3xLeFeIaVjgiUGs7VfF57KzikSCViYwbLkwYY4XDzq6Kg1dar7
RpXJF5nz6kFxjWKjqY5cN3ohghayUKHbE4h4yemq1CoRD47ZHAmm1W6mRm8iGIjXVhbN+tf3e+44
ox0OnBEUSqE5v3DDYwUtMZLgdvNhxeATMy1uQsOtg18vsyya/Xgtc7yBORJbBVBkNrOftjjnySDQ
1ABdZx+iWxQUB3BoHqqjHRXfRUzB/q1EVrR3VvnGikVYbdRVh4YZqEePZehtwOWOqD1fKRes2Y9s
bbkvP9/Xcp80mp4YBu7L0d/tiqz5ig55NKK4k6YvDnTiQ6MO/mFD/8u38b+m783h79cf/vZv+Pu3
ppV9Dpq3xV//Fr8316/V+/Bv82/9x7/6+jt/+29soP0ryV/rv/isf39lf2k+/nJHX2k+0PzbT7/7
5VJY8B83FL7S1y9/iWqaU3lk7728fYcSFv2xLG59/pf/vz/8y/uPq9zL9v333741DLq/uFqaN/Vv
//jR5vvvv+EEftop8/X/8cP54X//7Y//+e///Y//+8f/+uP//PG///1//PSL768D/f03868QqceE
K0hNYD5Aygn7Kd7nnyia+1cN1V6I2aJnj6Lk/H3rpqcZfsv460w5hTMEqUZIMs+cNkPD5h/pzl9n
9UAgGiHoAY5mlPv++Qa+fLw/P+ZfaoimN3lNh99/Wxx5DORiggZEz+5MCAXZIXVx5IXL+jTrcqg+
El71fp0qYlo7ClreAWsrO57SErgQT0it9x2uAJM12nxiYVrKpI8oQv/eL8YK/0dPLA9T06RKh4hV
udtHuZU5ZtDIPsH4pOpUUJGtRHYpZQQc7qsPwkPAWCEMnAEQEHUHS9rXA9pKSMqVhH+AvMXlRyzK
22DwBFXDkXqD8J1q0qB1KOUUKVrHdyX1xNoVugl+Ap2kz0mdMCO2+8pgQeOCOeoxnTlowkGvqyws
5VQGGjil2CtD1sr8vtNQGQeLSmMHVuv0Y8CJxeyVlk96f9cqID0oTPBBHjCnpBnxWEExLmKjaQ3x
xBOS+COYxrmv251KQFtc2WBiIYpjRYUNytS8mtwuyLW2Oyh65oHPT0fHMVS7AtiwTMWgsT8VCTPD
LmmVU2YjAQzSKk/6mLpW/WHUQ2YAaKUX3TWmTrpn4O1tbUdH6cVJ1gNUY4saOjMOJXP9IilaIAlY
PjGwCjk6CaG4quoRLrJP+tTUgcQT8laobZX4BvLaZ0Vv1DQcB85Q2O7SplwVFvfsrRyFkBEpi/w+
1+w2Sm2SC7QYUwxwNC6yQoD5yjoLBzp24wt+G8TPrB25uM+8xlaOXje2UOlNLDXHCHyj3hZVp1lX
HHIHcmXQAeJ3fPLAeN5BAeSZItZmgcIHtGhQMui/d1WWOHdZDaklHzRd7bR2mcrHoBCjeLbqnBDU
gNC4DVoIq00HZmhduXI7BUGg1WkpCAFyzcPkEdWASRecotlRO851qhqdcetMHc/DpMjxFLTQ2+eG
dZm3KUWiH4XmYrqjgRXdtnSa0sjkPBtX0pO9GXQpH7trmhmAUiViMGXoph4QVIbF1W5DbBtZG3Sx
pi36E7nhVypxn9iAsYGQczMhoWGx7DGrncQBn2hbIhxIRA0wUTqMwudFXXXPIq+Kj6bNCMiKajPV
vjdWPx4cmk1FwHijjLmv1+ar1rn4SMisRQJRUwpdN+rKHIjggUG2sceZyiK1sdLs1FqleNObgul+
o6sUJ4lM6hTmZdLSwEoSpt9MPTzlNh01XMzMm0Fqfi9rnPsuV/qK+R0eDG+XT3aya8YOBqQzBSSl
a88bD7XXqVrYOYIrd8SkLqSIFA2HjWruxP2mqnBRJjWShRqotw+jrpbSDP5+FCntoQjpFwXHJVpo
UY4vY5NYoDVW5FQUfpMZYKQMKEDn1XezNMgEL+ixUel9aGIAdeW3VuZ5DyNESMGXmIOyRQsnb2yf
3aGk+g0mF3iy+vt2nfQusZ6YxvDRK8DmwGH0Y9NhpDRPY9Y7lIb6MNX1PiuFgdNho2gcFIP76pgp
B14zVzpsep5aT3oP8eJNbYpC91PpGEFrFcMR7wR8OHkmzWfoYpZ7izj0BtzmwLySIjPfRkWYEGNN
mu9FSdS1buhglE9hdfmgg39gACzXrltKwtTV+Tqt6o+UjX041Ri/RpxfldcO0TEgbJYqKqBF0zOE
rwk1MIerWhg0KhL1ceQawKWk1KNiKuTz2LrOdeOA+Nfjbjm7g7R5EUT1dkTmuYEiZp2JgJVMD1gN
Ucq+aciDmrQeEmzRXCHNkwDspG1xMARtWSAL11inGmJrf5ROdgKz1p2bjb2GLwWBzsBUOaVHVxeM
hR6uYINF2Sl0vJ8BujGsZjlIkiyFh3pDPFDlJHo+YX4uzXVfWl0XtpojoQLWK1mog/LpYGtVs9fc
Ft/AUNg9Gz2UYpPB2kpnLEA/7aJM1FJhhanV57eyhaon3qErb6aadftUNGUE4JuEOaan0qHFtdTl
h1qI/tHVmsaKJitRigDgv1rZ8KpJHseyuGNTn25ox/o9np6E3GXsefQE8XOeJ5vSE2XQErDztSW2
LqetMYROXtTbycSBznkGGl9ldLWgab3WCMBjgJNbaLwDVh94TFgzkn2wRlZ3sNioMbcYm6v9oh26
WPVSsL+1TpXdgFTfKyPRdf3KSofKg72wpy7I4BP0oOiqYj95JpRQ3Gxg39yM5IU/OXmLxm7HE8il
Ir/Qqlp/YVUPDk9Tcbq3PFdsNUoSVd51orNjNU87xScQUwaUUVLqAsZb6FGT2vb1RMBRo4JLLIYl
YftKlE5QD2a6RabRrUntTC9c1jRImc4g8o3hOMNP1aJ5g2uEJkPZ0XxdNAVdV02LsVPIGhCfurWp
b3OEL86aVIXS+Jzhi6HSVvLvSjOa73bGPxJ16q9SAjVfimjqJE0veXbV0nlR3FHkoTm0b7QWdesX
UGENejVxKz91OFiQsC+wVOk5uwLzId5OJby7NU2ZhK7mjjmYSkT7LlU6fLjF0B1+0CH7Ls7eNWSd
6TdASZ07lnGg1AWUGMC8Nzl7VptTG/ZEBygm0d1ji+b2a9XL7lgodn4Lg1lFA5QTHktNWDvqZpAU
cVtoH5Ny+jaok/bIEHGt0IqgRwuFr6CV1PNrVTZhZbcpf6YJwDdB63j9cF3p2XQ/VS2S37Z053Bs
6Fu+LjH/5j03CCqhgEuUIouKUqtLH3msizmzgsurrEns57IEr0qjT8BkTYZVi0hBg74PPHBZf7hU
mKZfiHZ4cHsbvh/mAII7eT5N8CezLG6WU31VZxVngU5NOONCYBOBC702nJXIC6gmwBuUj6VNub2i
5QQRZKvmTtiqHokHOrhZAP0iqw6arqHqUTbusKa0st6rIm22Uwbj7kPbd7QDotlkijPQfYJ9V5d5
FaEcyEwQGuMbuCfuaRB0dhEFq+jWOA3MXFpY7pPe4aYDkMEVVlhZo22uEx2dvVAZeAYMTI1t3Jg4
XKGm1QCkNUmtvOsOy9SVcNM8CVMiPR5Yig52EG+kKzEmKSaQW557cHctbLemOB73VaZXKsISj+1b
qwE+okz6gYVDp9vKrXBybQgxsOqAHxh+EzoTtka0lyY3tRdmOHI8ME+qQSVNE52jHKEQfIDKVb+G
8mkW9RNv2cFGpJTvNfR6AUVKpE63qcXAZ6TDnJd7r/CGp1ya7REe2eVbMxcNlDQQdRS+QnJ4Ltm3
7XcmqUVitUFJPy5HkzUrZzTgPoinGWujEFUaF5yC8SbznDbgkws8thCWrfiDATFm30TvFRMLnUk0
H6wN/GAJp+r8MtPamBmltwMixnMjHQHeELJaqGs55x0wJmAnlUlrqUFejsXaSNLiVmcj/KrZmtYH
gqNruyo0SBEOeudsNWMYE9+xp5pDC9obRmzJHJSbSjICM1g2xq4a3NaMocYMiioCJLC5a6oR+19R
XV76niKgfZwhznh22jRB/X8S3XUJH2oFfGyOZpJVRQh9Hy/zjVZF0DFyYwRAQ0Eo5teKKY3ALaEc
4xOkbhHyGQTrE8KA175O6R3BJBdC8KEvr3qN2e+p5gwrqWQySCxEWxFG7JTrklTtC8YuMOpdZAS/
n3TM1iB434oKLLscHDSlrNngD8jBdT+ZckisZAOg3RhLaRimlHlugCGnEnW5qtSp62LdgaqnzyZL
QYewcLtwYpaibZH4UDtoDZY/eLzAQHTq1e6TwARmmFumRFEmy90HkIhk4N4dYHsCihHATcEzY6u3
rgsO18rB8e3Bt4T8wmj0B7ct6r1Xj3j/0qBWGTiscPY2n/O7VGXmycAQ97NJWh4jkypezNxAMK+R
ZvyuU607ul1TSjxxlqAHgGn0Ta0bg9ioRK3LwGJMfUmGlEBg/kcSkBFt1PeyLB+K1HCTqIcK77Ti
qNW6a+qKFpAqBYQZSFUSYflCSz4MS+Q7NVfHDfy/u8E0PN17wFsVQacQ1oZVZkxGyDwFnVREfwPG
L3Rjesy0fnpgmmRmpNlsunN47wxR5lXGjlhl/l03EoD8unF0D8LFDvNrYmqBOhsLS+sNCGSZHLwN
etrfIfzm4KhXAB6SIl+3yZwQZk1a+Hjx5RV6Zg1Uk5Q+ah0HDKZt9t2yaQuRkXzc4NAB/kTclPtl
r1b4yFSx11melCvFbbOjiSb2e29W5gfjlnJbeXn/4o2Zd5fKJI0c+NdQd5RKCax6Qi1d7WvnYOP4
vifQrgJZFFKWJ8pScIRDrCozoFcuSBd3qGE+a31j8NAegItV5vzLFZqNvzduJ2+47mWgK27oyi0d
oOc90vQ+GblSYujd4GvMptVbSfMxhrMUvkRO6RLHoUGCCfzWt9XxoCLyiKFb9pg7TnrSFN3e6b0J
YwHFr/VUjWtEb/LGVDr9yWpFO/lVJ7Kd1gyTESE46WNb6vVBV4y+97HbyzQezZFtRkmGVSY1jBMQ
zYkdcOQ9dKqxaiqL3wwUBGJ+MhjefiKg8cA0zOSXSabiiHpTtQOxTLGm4Hix0UpmZRF4ue5u82bU
N/A+75lIQdesdHwtM82IXBjVOvQaxd6rhdMbIeYb8iagVuFpASU0u4WVJFeVyypwV+UeTESL3Qlf
79WpbxjeLHRU2E9N7mHsf0iL0Gg1hLaq4QYVEr+gK3h/qPK8jjJD8CsxkXeL4re4pMqmtw2yMwtF
X/PEDnI4NDPqNKV6d4vWiHJn6G48MtgTIrwGXYSir7gVZ2VNr1HvH451kpSx02rKtscMGokGL0Fk
yZzM8ZGFqICC0K4F2503GSuiYBCCJQPJwLHRFFuVJvyoD/XrlLbjFuEFKG+l3e8JAwWaiz79DTpt
5IFXGe+i0e1z+GY4+kdRjDLOrGRAeKFTkNO7Xi4wcQWOFx37c5O0fW6sx1p4b2YNkv56UCk+vpFw
v+0zQneaIInii7xTvYjqBf8gfYfERUNUAzvpAXrftyAkFIoNFW5hkpuhbVu2haA1PwyOgkOU6RPM
vTIV/Xd1zHoEzCWdEMxS47GnyAnNnkELqnSc8S0pa1AnFIg6cHpl2ih+hVr2Gtt4Qkzem6nqizFn
dyaIszYIxociyFQrCYw2bYCoQdoUtUCAmNHATL7qEv3Z7DptVxdNHlQ1uitWJwp7NSrKizqqTqxz
pw60ohh3WaKkmxH5B0RBlDZCjALf2hcUbD+llmw6mSE30Ggt1z26AqeRoq8awC5YZWRT3PMIcd/H
1q0TGtDRG1GO8spDOjbdC4hebYLsfGju5Zjc90NKb8hoO/1G9AoOjlOarLjvaw6tdrCEqDRgdiEO
ucmV5EZaHJgnkKQ91CrpIzAXilgOYNZcjakwbWQrqgy7sSC3iAenlSYM8Gg5mtW/lVbdv7Iy7VEx
6/i3UdCyD5kxRTJXSMwrYsaIPBXXdz1hbkeIuEdDxZVrOMDujWlKecistAv6hDdIwSahX+lI/ZtY
QbVwIwgRG7SWi2PF+cpxiDuFTirJ25TTVoJJp/Q2WlbtSsMFUqxPsrVmVjAUbMrWToMaikCwzoLa
Zu57L1Q5BOBpcTEF7UiGGMBWehqPqj0dnYmzp86S6GQwfaAH2ZcSGn/0Be64ukOTZ4Q2VIVav8w2
DE8bM4XhoLt2yd5NYQtr+/+YO68dvZF1PV8Rl5nDKck/dg5SSzohJI2aoUgWM4s83PfgKzEM+DK2
78gPNWthS78EtZePDAwGwkyri6H41RfesBYD47UUM7t511ZK+7R2TvvBr4bbpjCrHZ4wbqQsL/+Q
p7X+2HVFhfARJFjV6/nHQPRQiNKRfqGnPcnEViFYs2o5kjMHC20M5AhD6mQIOLNbXU8IgJ8oJ+uD
1SXuJ61ipCdSK7speEuDnFywfm4yqTBbcaSg1zPEc28upzGztce+4CQi53H4FKxHwxvHM02/zV9Q
6/adptk3gNuWa5l7WrYz1wHZlqC3PBGuSKuTAjhjfqt3gfExGcns5l52yW4UmrwK5KTozTX1Jy+z
yOHK5dWo1LxvzTJ/b5bWSGKV5PEQOMVZBVl3I9LVvTW98t2qkf3XU/2XJ3392el7vqC+6uu7knm8
Pav+/WDXWX6t+fXwvrcd7dzW/vDRr3WGto4lpHlfkEeoT0ixpTRhvVHHFCcZizGmHnJpd815aqxh
A2ms29Pqq9v7fK1opnolJ0+c6W3/7FUuGaDVUb6Ey9YJSuxcbw+ZNdG4bK2ULDUYpK6FeYm939La
Y9xOWVOGaTbZV1qt8wMU9u79Ys/VMyduN+3dOieXkrNMHZARKe2BiWKkio2ma5urYZBJFsuMpCrM
fDHnOzRlVHNNZrLJYA0dYUbZHkUX79Sn+ZRV4i2q1+865o6NXQGSpIw5LjVfW2kncC2Db5hELGe/
GnXnuCBLJqJFpkNkQ8qTNPS75dYTWvPhhynJP2cQP84cfp5Pb916bDXAagBzdzdnxm2s98M4zXen
vjXk+tmXPUaigTUe0sWADkLTNc6NdjxKqxwftUTYVVSM2lvW3b+OPACuWVyBjSIgMhaXHPrMczJN
uXSSV93IcBbUa48GYpDny9eksp3puQFFDWZXD3gFStP1L0VR2P2+8+hu7uZupD9Dzt8W8eLkSpyS
UVtK7BfSxDw4mVlpsS36Vt3LldllaCyFpb0Bv7pgePAIyTuQImKqBKAEpfqLgYeWIVq8GHYZmkYi
3EPWZfTBtbo2dRisdOd2gzCMklQJJhaVkM8wJi2NbVSjqfm93QvQwmunqSk2vk9ttFZzyzdAUr+7
SKSDUEfA0hWwqXcxnrQsgq2XYL7lNl0xHRILMcOrakq5Lg7uhyGb828B/n5NVABM/fL3FCmQAYWc
2aamu8uKNKfdA9kSHZfFWYPwzxvxAsDkbF46m5cxArVQAhh8Xwx2aWxnTdKCUBrGMpge//7oerMv
1MFo6FHdEjecfu/m9OtjT3aLe0rR7ChvgzpTOFm2y2BQHStB+lC2NdulVxY7JWmVsVxVeYtKNb7F
g+u/ATD5rpv7X6Pf7cpN3rrDV4RAE0DDC4BJUzhrGWStQNymZPdaYin9T2XaNtNOW/iwP1ct7zue
tcwWN6lppkZIuMyK2xTjOrTVoJk5x7JsEuZYZpaXe0ZgfRrPTm9jdtuBV2+KbRpEJyBDKG5YzPeO
k7hdGHSl29AFK4S9b8mbVVxVlBrk0q1/0HwJlLbjE3ilYioeMS6l15q3zEwitfraZ1CX/vww95n7
HCgLj01rGBr5xtdxAU/fHo6NIBiaFeDC+NOl7sPKYKLyGOqEE68pu9Vyn9JmHPI1iXJyJrmrHWlb
Nz0uy+muy3NzuVoDNxVnCIX82aZou6P73+eHoGZEG9WGYzdHgqgornR38e195eqOFjLZNfu4FSOj
G79K+aum8mVOhlTrwQwkArmOz41bifVE16X4QINfX57/vId/DqZ/a9YQRuxtMyBhean0ns3Gstgi
KUKU9ustg04jkasSLaCqObt5Rz9Aly65hD2Yu0ULqv6Nj+gCm8gV8JBhHzi6Bd0Fyst21PwQztcM
t4y66OknZ3kv91hq2iSRq09P4e+RDo/Zs09BYmcfck0OKiyzbousRmp+dTKnqaOygZgamzRnk8gs
6VXuK2seP9UFhyDVZ5KctGlO2h0QevvgjKJErYtiF4l/Z9WqKazMBASGTaPy8Oen+51/9F/fmYcq
pgV/DglxGMg4SVwKvTiZm+qJO/xFZdLe0Gmpy8gcS66eDkFwQxU5JkCAPFR7PJF9bvSadqLndSLZ
IeKUWLs5qAcjlLob3C10RuNpKYonU6lhYaZkwK8el+LKHWtiip44dRExvam7WNdn4yZXvhfREqZt
7i9WIeKmrpFqXghJuypoukc7oRh6A+xyASr5fsdAFVwTWVaCNrCFn19nqUmvdGT512BtczWLqQc1
BHAy8mZQCTXwPb+d9uwxeVNOqcoPjqTvSk5OWTO0VqZ2f34FF8P97YI2cgTgQcb78JcvyQSVbeck
EcsWSDnOT3JstKeiCGovTEcjaWNlucu7qZ0MJrlDmeS72Vn85DoIapQknBGAcjgzqC5CI3WC1zrz
i2FXVDoWK5awjP3YiOq1yx1GlU7TVrCV67Z80mdfUV9tA04CTfPRbJANdUb69eGi63Tvvv9XbXIa
mvX6pMHmTKd8ilMNwfN9n2hsETmgg4LZMOWb00uBjsFGC4uXyuibaGaMnUbJauX5oZKqZ0dPNd26
kqQ841fONrxNosjwIaglv6z8PoFE/sBKj7U3tkfLtY29z9ifQtJJxmQnfSpaxpyJVMDhSjBZtVcF
9qleim3UrpnieikBS/XBQkfYkdQ+oSg6rwynKrgp9cY1oto0ymBnDRXpq1OWm74gT1cD3D0ybvr+
Yv8tINGzrPjnjzCim/xrJ3v5Olz+1P+HgKEtjf5v/0Lj/IoX+u//+T/+83+BGPqf//s/fkQLbX/r
b7CQ5f6DvNTfdjw2W8Blyev+BguZ9j82RRbUIOExo1rqkEz9EytkGf9AFMZxSGaZP/NT/KV/YYWM
fxAR6X96pPh8Qqz0r6v7v8AK/VwzgAnkd6BEvcFsANz9YlHva4s0OttNoxnxDV/B6pHluWkZxwNt
tWk1tPkbh9uWf/0Yfb+viOGFwapgId0LJGtTZX7WrR5HmudfWTqA4eQtJ9CLauCfd8XJ5aBziZTQ
JQPVpdSdkgBpjyYuTusYlWbsvibn/JiHdyr8xp2Go/u1wyk5ekvs8gJY+n1tnzjLO0PKS+cF/Rxr
F9Q/yq7e4kD3NevvysQKM7e5asiwIJHGts6ITzIaev1h2/2mAPt1XR9FKDYRwuIb/su/wEHnI+0n
obNuPVhMq+i6dMatTP0r19o5aJ2oonkwUW3x3Tc0DNnZP79Q6i0XUKuFjhGv8/JhD74m02UxBa10
SQYwIYJsec2unKZnaVlz7FGOvHGg/bJrWZI6yeQRm3gPbki6H9OTfHJIzUaW7JvlS6/UdPYKfwiz
UbufdO9dF9jBY18R0f/8jH+zbMCaAbJCm07ipbSoTsfLk3mRRXJNC4OxhflFJCNq4hSMCLjFVnC2
Z0/7+udVf/lgfMqZrR6E4ExadvliW8PXWrGkRVRqWABFozGUL1QG1VsO9j8jb9m4rEMJgpUBbAZe
5faef8j53LR0u74lXaGDHLbS2CsTBopeX82c03++pa1K/CkGbNRwy9k6BeRg1uWWcdPJ8pzWLKLa
G8J8vVUmwWZ9Y5Ffn9u2CEBfWgIbw+jifhrgC9LQgHbkXb7PBy+J8NB7y5Lmt3fioHNv4Z8HuPpi
kUphczxODOs7xu97bVIYiq7NZ6vQs/jff2Y2NP+tEILu/73u/eH1pEVQmHzjbINMj4jb8GHoJvva
G6nZ754aPSSOKqg3nEAX4cuTqBGaDWO31MyePad7ass3nXd/uwZf0ZYGUi5ePjRtNsZGV7yZqTe6
SCSWeV8mrTxOnYTXUMUpowURk59MsaUF4tiBu4vMetQfzW4yKDsHZ4ATsLwl+Pqb6+Ij4/HSPMDp
4vIRq7zpV11vRSTW2iM3rZJ5X0k/efy33yTQdvalSc8K5deL6EWNYKV9Cncc6Z4QF/iwB2liMx/7
8zK/noKQ+MgTON4DcIAYHf/8QQ96Y4AdH5j1qflLF3hqnw7FM0gNJ9YFVE9Tl98CT7ofnSptQ9Bz
sIXMduzPiPCI6zZt86NdKOfU2k00eqP1OowWo+cSgcdVH/W//ny5vx4jjmValAV8SwgsXBIyXC+1
Syp/nsryVKq/vOSWsuxhsd79eZkLIYEtzLEOcmqk0lvx516ckygJM2ZRFkPryT2jHTbvZ3r8t75M
Ci2qux6hsK6HIxkuppox81PdcRTmiOJYmh4WTUh3p5ft/s9X9evJQmoIF2FL+jZZx4tXVTW9qS9j
zxmqpUDalvReBdNnMRxH5zRUs3asmRm+cYj+JnRtw0v2ILIyPPaLBwGYsOZUMQQ4Tg+Sp18C/6lR
qh3ekK65/Kpom2z+wOZ2cgKWv0yICmbG4C15sc2SandBZiXxOJv9G6tcnl6Xq2xX8UN4XIVMrKqm
2S1ka8aZlaJaI1eG1Zg17HALessQ4PLpXa63/f8f1qORnKfTxF053Y1tXK3te+PfjRPfl4DWj+oI
2T5kmJ+XcKU+dkPAEkF57dZM1v08hOf8VpjY9taPhzHL2FT5fA+bdBrny8/LmEIwQq91PghEBK57
OroHCDjq4+Rl062ud/3nvu/1fb6i9VFhtWEQtVY5rm81nS4DwPfrwPTb274DKt2L21XlYtS9z1gq
7bPDhNhA6CcjcYnJyUA5visC+caeuegVo5663TqJCFGSdrZ+GfB9Z4ZGgRJRZHujOtjg4R+qESZ8
wtAe8PhUPCV94MSLSEDmbygLSzP3SmT3wkibSC9u15qi3XtAFq59HtrkDX2t3+wxNDF84jflGW7U
F3vM2dTkcxuoKYOd/itTbbGXQc9RmCTKfWMbvLXW9n39sJ9b34LIWBAWlzaPFt36y12CvcrlG7e0
vcRfNtsPt3SRL+kuZJF5JXOf08C/BtByFiA4Z9e+WwLAuyY880GOn71OlvGfQ+xvwhBOiFvlTK62
EfF+vsE1F4MDCoVt7mqgDDtXXHWm/1aw+6XVth0rJv5cFEPbbV52tjgc9QEoM2lNlakwr6rjQtkH
hx9znMbdd0X6Ts7pMUjq8zRmBxr+bxwlvxSCpO5sbEhtdMo95BwuImGqVR19eaSYFTAYb7BvS4ve
l9TpF4EpNrrhGXBj3NPfNhnL//kh/7KLLta+2LHMNgNd9FMHkebrPDHKokulfP+NvXpBpuS7vVjm
YrOiAC3bmTZC1EJP8bwRclP+eaDFEromHfIKx7dpObXleLI8zWZkAEfF6KfDn2/2l4C1XQVtStDW
UCuhZP+8o/BbYN7f86rhRN632XTONQ0uUvFklckukW925X+33hYHwFcSuNxLHzbfSxZhKaeLMhdA
pO0dFLgmlz3lOns1yf+Xh4y1HXeHNjnjpYumcaZNU9+nvMt2DlA+zc+ZMz30kMtru30wiuCmcTv0
KABIN3lihshjAODv3orRl5nR9qqx9QFNBpPNNi8zI5F78zgDQIwAD9vj84DgrohWrffuNNHa3fva
GucGzokl270qp8Z5/PNL/iVsUAgjiULAoJ3DQ72ohwAsa+swkBSKdb7mKTOAcrN/s4OyFdscQIiZ
09CgHXhxAks4SNJUegePqfzoOGOUNtm9PwSPri4/DMlbRpG/vaUfljN/3rezAEqZpUUX0UMeQwjC
QHnGpz8/tl/SsYtbunhsCpwxzYa1205WB6XbLp5rbzclfI3EhDcyWdiTv6xHYcy0jHhLH4pT/SLw
gNKF/1BlWti5rR6pfjGN2AGS1L2Oq7vAqy41X4t7l1b6LhgS+YScYueEgzviltWsSbOsYdkXjhv5
APPu/DTZSFqp75S3eWHU3rlZpqKQ4cDI+slcPXVbQhD4gGSId2VBpRKf+r4FAeIOtrxDvAI4QZCB
fING0L0avT8eRdd29763VM232s/Nu0SfOvEuMNbUIGiM6/WsgkevKPwdEDjvHZTI6mE2ma1e52Y/
+8dlDrSP0Nl6eehB6jx0uoRYYvRuEgJ2Ue/12ZxISFaIL7ZeVSeFKsJOb83kNedY/ZCWaQMcCxu8
wnNwLBNDc7SFeHWcfrVPvYDcEjaTAU8GKl3KBEa6WTR0ti52S5mm7mExKRAZmwKdP+DLQH3UBeJz
Kfxun0OEPdf0mjEIcPSM1mefTR/0JkDmqE/q6zYIijwydAZrp2nIrXsxFNiZDNkVU47k3Bpiwg7Z
7qk+O/dF18TaHR1cYq91o7YfAlVZ8VKsT66Qwy201uE0r1lvxqLz9z2DlaRF/Pdk9IEXJabMkBCr
s+GoyUTOX3qnXKpoGOW8n0aEvior9+66aTDvYWc1465yKms/8j5jY9HW8SlNavOdMygIpvaaN06s
0OKoTpNfr1eGaHRYLWbFg0PMWmojEMWuVaHV69n9XC3n2S4Gpn2Q5XzgRlUjPOycyv610wdrB6Px
xuhTM/KaFZjS0t5XqqlC9mUZqlK9+m5Ffp+JSoR6VmtJ2FaHxlnOzI20cIX681cDZA2mEmA1UeCd
pOWzu/NWr+kjOBDWbVuZ4t7wNP2B9zXcqTzXjZugXb84+rqGOi8N2/q05DnbmPGGgnzaCiCXTsiH
6IV/L7euktQg9BTgymdpm1Hd6vaL6NcvnpW7H4vSqq+Nfm52Sb1dYC6a0yTd5pQzeILUlWonszFf
G8tmRC1mZGoqke+aVIWjF8BaEO8KlW7QEXnyJw1s/Gg/Jtm3YOlRXtDTRfugHHm3yI26vAoDKIb1
vFodpibr0py9ppoifkg7Vt4yn7vtuNfWBJtZftRJGjiMedAv1CZyiRi4AQlQurGHdXXncs5FvbsY
x7misi/nq1K12E/pzyUCnT3cQ2YFTro1vaYJgJjKP9U9qUvvVChRJO1XS+8KiJBlc4Pe23omcRIb
INP6a1ajvkYWnpfnpPu04rVEW86Yo2Co0+ADTgIh7KC7csDB3vnQJLt5NOZ3ku1RP5iQ5uTOn9EK
qct8PGZ9YNZ8mLV4mjXGNaFutObTqL/aK6AN3UeJIwtiv8w+rqb5OdXYZsrQYXBrvR7z6odnQWPr
qi/68l0P4C022gJD5oaxwHkgsEF3hRWstXvg++bXHiLYPm/74FSlRIVdquDYCuOma2xgRcNmEggc
LnC+eVN+hdr7uc5ScNCYdg09HxAst8xH9HoHS3pgIgrjKLIMWUX+IN+nE8N81zRMgFJDaMwFtPGq
3wjRPn9/Xg92lh1tv9/VK0oKlR2C+viEp8d+KcD6cTyUa77HWzqaivFFeSLWi5zlihj4y/DXCHlD
UqIce8PdDXazc9V4bMZjYanQcDDa0eewn5KYYyCcpJyH4wQz7aWdDRXXdf+BOBYHLvyNs76kZ0pd
0FT6+ur6YORyOL0ovb8fIDHfFi5hIXWdImxXoZo9p5LxxdARQ5lc805jX5ztzl5vdGG57T4vrNkM
IZoD/E7H/mtftF/91HlY9bI8+oWbYtyYVO1dYyMqNWmF0e1gKT5ZKW9609e/K8YVOpw/r+t+7JL2
UQF55n1bwBLlYur3jHHLyAYY8mVdPQLpkvzl91hFYUnivtfrtDyuwEbtOrkeMu197dgfCokMvV9A
nfJ96AQAX70e6uaytveOgBfXap4VQt8lvNbanEdpq1r2E9hV4wSBuqvO3aLshyqgPWjAxUGSP2jt
cMEwMl7L5GWocYFJ/LEodzgCzuqcUNYcgik9JIrPO1m18dWGQKTv4Okt2TNq+cu9pQt10OA6XMMm
TxAj6CvvaqhFpsWYYfhR3lf2TQlJkE8uvfZ9qcUdPs8NnotDVqhwHiD7rYbxtR/Viz4ptzkzTrB3
I2iSrwHcqzZMlL4eVse5L62qoV6vRDy78kafhXEkqY01pWKqhRhC0Nm3HdwygTnUdWTmlR1NC7ii
plfHHJgM/lCw12n+jb6MXDKPl6KspX3Wy7qzH/vUsr51RkuC08zjjgx2p3fuDbScGxokB0iquxUj
0jWFN3ObT7d5T0OvCdwIRwN5Kku7w5ierosZFm772C3deAZGAyFGt/KK78YvPvhptmDJmCno2LYD
9iCrVAFTLVAlHzSfqJO0ZnfqnBNEm+59oIRzdjwdThGwpzby67oMrlTqrLgftGQKTgGuY+h1EdYA
HdEfBBCeZTgbzOn67E+j5AabdnhXWtPkkAu1Pmh28Lr7IMX/ALaFF5P4fE11q/7ay3XqI2k0H4hU
n2lBN7TMBxsRSBUsD6mpzcfVrdrbUpsKD56vrnKIu4t1q1klWmJGqsBGpIGAX9stAoE5WAu4k4J+
pGjU5I3yFj2WjlW800Qn4SBPhTqWwehFkjYCIEIdwu/RbD3YQF0apLfF2vqf2g4/eRVsyEJMIxRG
vL0/w0syakgb0PxaJwIL8wIVKipgdfRe48YWSg1zaE7qesDFAcjIE9xd+Sn3nOFQ2mu7b1zNwK3C
mefdgBrSLfIOyz0cfnhfevBiFUN703ganAgJBFllTgVnQ5gRP5XeGaDT8sgjUmuWBmJlSqoV/4W1
2et19a6HhoIB8IwT09IGxc1Q5fgzpmn6ITUlCQqSjcTQqj02Q50VoemsH+1lua1Vj9y7m1rHDLaX
my9Bc6iwrYn1Oph9OkTqIbHxup/kleEM7aPM0jxeqM1RjrXFsRqz7Lr259OQ6ZZBZzHdrWv1sSvG
01yXXbZrxUOV+M91U/d3QeK9VFqehmlt7VcHknKolMN8m16kZuPX+SFdeQxXZT+JQ8OBEBHEklso
fN7RXqe7oMqefOHAdl1GEsJJQIRsard6tIxpykPBxxNKcl4NfpL9WIAxDzVX08/2Irsr38z6D+Wi
HsG6PliJetEW6zB75ZACdSTGlMPOsWqJCHOdup/FvFrTLuksFCMwGCnurZzTZUhO3WpP9/kg+yQs
nE3MQ/h192XO6vZlSPzusSHTvWt7YFlzvzbP49pcLRriKbGcm8ccZmQME+aA/64XS9mI1zXTD2PS
qQ9N41Vl6OX0ZtvSfp85hYoxNvvsjfm3qlrVdWaqtNkFuZOcO2+8yQtzPhg4DB0kyN59JvL3FoCs
uBNjFYN/E2EyIfswzuVV6kjnLi0L86BZTInK1EUOcuSzHDqo/bPmxBZx4KldszYucqVEqDVeDG/l
s4vthDs13mvnuTQGhia9q0Yf6KDYNShlU4hGLnNr6KLaYSg4/cvWwh/AQGxrkgFYdxjlR9CYMJqA
GceB5hVY6PDRx1qzbl8fNDTA8SoIJ2G2N16JtQYKKzjFOqoaDoGglp2bkmPaZMw7XQG1lVmkuuTg
KhfpVWN4VQV6G5g5dm0fSqVXB2ENSxpB4ja+jqkHGM+ZzchGNvQTXJAgRp/hi2uqKRwThD1k1j8G
gfxUQ7LZTXq6Vtdt1yEKs+jLwO7PxKlD5eGmbUipsmFQdwE8z9h3GiX3ReCq0EVJRECxQfdEF/QG
wyDJpl1juPvWZuRj50RPT3VdC8g1qV+R0oDLpZpgNxVtYXNIehmQM4sYWgUdTag2lztTwBlW61Ds
jLz/UiOvE0HtfhEBzKhiJn9acqR6IddO6Lx2o33cCHExQwuMLKVAXdMOBJKO2m2qxKs0x+6hcEEn
7i2Uqu7ynEPxOBA0syiHrrFGxkDLJXbnFp48Xw08rzkI2jMVcpJeTavZ1NcK7OsqSeOtujoKJw8e
g2SDY1BQphgwoqwD/zsZKnEM5hHNG8tr69aDbQua8UZUg8dIKlHBEAeN4NoWIxDuY0enBrYZ0R/C
/aIHJ2zREEI1QeSNKJ8U+O/MTMqDw2RXPgy1YtDiDHDvbiwXa3nJO0yuo9SZuYBCC/qQWQ2CB4Pv
waPaVGxglMr1hdRKbfKNwH0PlW+pV2v0ms+ti4JNWAgBaBMXv/Ld0k8eqtFqWd7RyhfWoW2W4Ftq
immIJ9trrqfCyu69vhyegAOPH0fse+od7gaZum6KaT7zk4b2aU79tDoUWee/z6p1WuBMlMpCLqEJ
7qkx4JDin21Zd2Qf3vw+G816l6R5AMs31xb//aSldXIHjbz3Q8h2Xn5djL2b3kpr0R0wnmlDOKqa
kPNnuG5kZhxVNz/OtVxPWt2iB2d337oB4YrMQfIJcgtVFZoITmedK1G3wYusp3G8ovNcIlTcWMFB
CCc45CRfw1HBoIrp5dSh2TgpFn7emrhsxuB2sYf5hnH759kormrNgA9dtyaS1BriWRvfW3ydu7R7
lxtzdt10S0l9ZdSEwBGauCMHW73LJ5i506FJnrXgKc+7c+5Kqu6CoLJGjZtEnCJ7Trlmym4lpk2F
/Q1Jiaeu2FuYffmmeU0dnp45OgFSwhqf9YOhPziCGlilOkLfVWd51TFbYwdYcz5TnWm9gS+wiXSl
M+roNeX+dQL2uN0Du91NvrXWMQ/6tsyTKyuHvacvV1b3YnufljWI1s7I9wkyTrdp3lnlQ9eZbnKE
oTWPEV5jqYNyjyMfmtqJvfWeBeWH2TSa/TwVn0RBbp+uMPOMmzV5QWlWc3EOUldLPyZxVjg044qu
3WeF/YXuhhbN04I6bN3V102fX2etPtwMlHCuHzYaT8mdkRwyki6PNIUgiMj1w6RW/VvPgGAMc2dN
vAi/ne4ZgC6GWHx3C7OnqbsCnm09okHWvp/N9l1z5VvQNr1RlpyUDb+9Q0yE4lob7GvTGppSj2Td
x2ml74Rp3LptkdZEczfQ9k0yI0dR6iK5y13o6GY+wtDvqGlGxFMy7YvpIqJVoz/lDmukE2PxTQsL
0P+LgGhtGLt5ql2Ce9lESJ9EOoD0gCfkWQgGNEwjTw7U7nKXg9PWmKDlAfEtzVvE1d3sYdErS9vb
Hey7mwqqV2aan4J1UV89xNhjaWqNCFMQwFnEhqSS8Wr3cy00Oiy1pAPT0Xqvr32RDzC9VAmFjW8O
3QbMq6ReLv1tKlp0hVYLiHmf6VwwWVq5G1vPfh4WdSXGFI1wr24+KqGfvC7ZePr2qGb0Tdjxt0hw
LWE7Zs8teLJmN3v2t962DpXXvwwtJdexqobMoz+VubHHZPLWQIoK/RxH7gTfyTMJaPo4BPgD4kyW
7pIscU6mQb9pnXXrzl/6voOUm7Z+aLXVpJ5tV9ohfa5NCcxP5riHqq6nw7NC8sf9Mhp6cl0I8OHz
muOBxsEcmSt0EUyre+Jdvc+8OtFOKATcCNEjMpJ1Z0Qhbqdu2dpswXnUUF0YdXuHU4IRLyP6R7Ez
rFOTxqPmGClwrtnKRjaOI64RlF+HeEAbjv5n7dw0LbTPjKzhs5HAAI4W0uqzV1cmzQMBuI7OgdKi
bCrV3VQLoqKfrxRdnnwty6wsHmp/1Z+ChBFQZPQrWulY075IUWTXSkN86E4geEKGN6jkNPptZyZh
Z45oz3gJ5Kvz5PT6tQWaykecBg4ZyQKwbK9M11hMCEzsBa0KGQarqJ8z5HdOa+ZmL0hDoWrQZ6bU
UHcoWxOFMlPMd0sypcUBWRGIcEaTPtsTgOcdGhLrENpK2a/IT1XzrhcUg5OGbPtId/QU1ObwNbHd
+bnnzP+r1DuhHUqZiNAJWlp9NiRDoh5U3KKoT7XeDLeFNhh7wVVeJ63m67vAKNJjsk4bhV4M0nLR
Izatkw8bYbdsjAR/X/Seaus9Deqmch6bwcsSRba0BhnOSQDhKTrR/0Icr/6q2WDIKZR6b0N762MK
1AcN9WTlVzCcFZo2HpDjYnSNLSr1P5Jo2T3Jkw1Pv7u30LE6isqyrha9d+5URf1jjJYWc3rOxTkd
yvIZxQgPIWcHvj7I9Mm3KcOqwoGrtdBqPyoQ5DP3LzpzbbXP8wxERtMRMavCSc1ITIV8+8vx3xsd
sPG+w5Ywg7ABR106K8HqWrNMzl3UD10MYT5ciN5u8JyoN0Y7l6OlbSEmd67hmohVQXj5eQ5iqnYI
7IkZBaODIUKiqokqdP9F5r5Qm84xEyfE0dDdfWNccTl/+b6us5EVDdBv6Cj/vG4G6jvVSiBtU1Wh
3dKl4rZaZPMGuOFyWritstGmXLBKDv+6GN+lgzZkGT6DUWa78G0M9ATNdr96/r6u3Ok0TAhp/PnF
XQ5/v6+4DSg9RIzA0V2MsYYMdq2cGRjW1Z22XAW9HbmZ88Yil4OebRGmn1AkGa5v6N+fHx4pZQ1s
bsMD5ie6y9Rau2Cywk0K7M9387uFAmafDD/R8sRW8OeFGoxuKnNDW9i0itP/Q92Z5MaSZOt5K1pA
ecJbM/eJBtEx2AXJYM+Jg7yX1/vG3N2824SGGr09CMJ7owdIW0jtSJ9n1UMlmVmXKEgDCUgUkIW8
NyK8MbNzzv9/vxGepGXWHDJdqmMSpl/Mzf/kw+BLWQw6LUwmCP4/flg6Gq7t5x0f1lMTcujggI0b
e83b+8X1+4NAgQu4OISJWucSohD4dAFNmU4ROnKevqfgqgx3oiHreVuzLZQNbfFk53unwvrqmf+T
H8gix09Ez4T0//MPTJogwnRFQZS3cbmJW2U+jqE9rMssrzZhlRpfXNA/ecdQPeJoEB7VBPqejxcU
EIfd5BOPSZDhEmJralfatbY/f0T+/EOEQJ7NGkIs1McP8UxOCkPCKyYtGhCdyqjIY3Juf/4pf3Lp
SMdBz4FSj/hO+UlmoBmjtoPDpSv9q6I/lsN3Nz42+cPPP+VTvou0eS74GFZBLCe4Zj9PUE1iVbM6
HRVmPSZiafbQJsMr9ELEOfmZk6bXKHd2MKOqVY4/Tjb+PkvFhS01IFn/3i65zEaLwQmz77Ucvkpg
+tOL4KMKZUYu0RN+WlvirmiV5rxA18kq9sSsEg891eVpgxRnjSP3qwym5db9Xqe0TJFt5JiShxWh
svdp9bQGCTSp5i3BFXsSRBNsH/+QNsHK0dN+mLrdFDdvXZY//fwu/PFnukiioV/zzPLGe5+eqITd
X2Wy4cWvixN2js3YxWuvFcew8794eP/0o1xoAS5vZYC/4OPDO5Yqs/ulRVHQ/c2ouhGVWA0F9hf7
0PKmfbySbAjIP9nocPxx9z5+TslUK2hr1lEHcz3T2E2H37G0Zkz3+OYwUnI2/uKN+YPGlwBxE9Ly
Iszx0Od8zl/yB+E0hmRn15brrKbROuliKGsUP0zEzfvWyp4hbe7JT10rk0o1o1fndMc0ZWT58xv6
h1+PjRYYM64vXA5LOO3HX98bVjtli7TDS/i1RHEO5pqJ4MppKNDyffmVM+YPz+3yeaRoSbwiQGU+
h7h4jLPMpoJUiOj1ujufV2qDpO+xO/n5z/rD4YKPWVbXRV0eOPCsP/6sUtA6EFQMQAsNgoM8Jdeo
k461Z9xxCE3WwEs3/2efaH/8xKB0fBzBdbMW+fcmxzqQG4xJmDUY3S4tvtwll/f7d08tGkF30f2g
u+WAyPr+af9Aj6S6yGcHrit9Zonw4LTFpqY6pTFSRXt7Ju6pNnZx7f71gfm/7aD8R7T2/wcNlBgL
f3er/+ig/Jdf/8ev//3X//a//st/+vW//vpvv/77b/D1f/2MX//tb/mro5IiXvxiYYt3cREu9e/f
+euW8H5h7YQBwSmKF2DB+v/NUmnYwS8sBTaZKSx3zm8JDH+zVBqe/ctiFuSGUwfwkuJ6+Sc8lZ/i
m9CJgeE0PWRIRLbTbf1s8Ejw6Xai7rtnkyYndElwcu66noV1O6pkSFZ9kxfA2R23e+4VyKGNG9YO
7eYQv81KSiW+A5uB81imXv2QttP4HWAwU6LfXebrvz7Mv0e2fFJRLl9ToMpfjGUcOlmcPq3M9Lbc
OR+1+8z6hcLAhT75aBuBdx52afUgAqeTKycux3HlKq96tkAXH1qvN54rYfXQOzAk//j5VxIfNyWP
WmyJflj4A2x/VvC5aOljyO2O39tvE0aIeBdllfwxBalbkUYQ++0uo1cgEZeOwbVfFghAYmOOHssi
yN5KK6jPgy6w9cYYypmESm3Ryip94Y37MoOLu9LTLC/DMc+yVR9H8k7MHp1HV8rzuYiiY5M5+tiV
2nidiau/CKCzP89NVoxbjGxDuZmConryA1keXL93DhPZf3AJkc7zNxPCN6PdYHCyzz0UJ8UwUnKH
dXpPjyk+WEPjnzLhWsgZtB8dYEUiu0YRJL/FjdecRrp33zo9ACsVvrrUk8eIynCm8tZq8vnGT8z0
eu6sMkKEMA3iwq8bxDyRGLvHys2sZmOZNblZylRVcEpx1j+Xg5Od2/COj1XPoJZzNzyY7TzphvYe
vRN79/NbZ3+s/pZbh3HQxHtq8fIt+8LHBTqG2uo3jmG+maVj3vgZTLW1mibr2sbIvBC9gCUxBemn
izlxrOvZy5hDOI2/DBGbwm9pvKbNgUGTfzNNhgN1MU4Ml4F6E17HmafeY9uhDU+/tChWcVRLiNK9
3Zw5Q2EfJTq+wzT1wynNOv3+85/26TjBmoE+iNeYHQFYLoXtp82gw2Bq25r5qBEXiAZd8Po+XCmj
eslIVyGjq2zG24EG4bdESLJXB0YK8arQ5QjJzQ1vRBUhtHCN6Ktt+NMrvPjKBYr2gO1qOWJR53y8
6LlpVBq/YfYyqqK+h++OHiQQiflE8IOyVkBZZbV2UPjczFRLR1MZNnFR0Sh9JGpuowBegaf/4szz
yXi2fCuUuhgXqIz4h1X647eSgk81yGyBMi7wIJsZQx6vrIIHeyJJZtW5WpDxFnq+IjTLSF56t5aH
2O+r1w7HGmGurmE/8O98PzjK7kPezGgs8rntvxVemV/liRnplekydvzqqy9f7e/7/m9fnR2fCpk1
z2IZWp7y39kgCpu9woMw/uLXhvFaEj55jD1RvbY0FDOAMCpitZy9N+2RuLzyrQ4yfp/FDDEDy8/+
dhggYOUfJHksL82nr4N2kvKS/czinP6pDEmCICJg3W1f1BzUt3VQaR68Mikk8QtqvrecjN4uA2M0
trNFB347dssj0FT++L1KPJIIMjl4FxjYgnxNUjuT95+/G79tEh+/IUQcil+qCIdq6fNBaXIKJ46n
cHhxg7K+SS0reywaw8Rxaw9gBHy7qIOdaRjzBqz2yCy6qcmV0I14wIIang1ilt/mWScLfcUKylUE
v/XWSSJ5pe1geO4ZoEWrqQ/Cc6l7RC8NJtEfaBz7cRcPrXE/atU/01OVw8bs0vEi0n6/SzIvu4pc
wTxK9Mp4DAF+Uwe0fmNssejGP4KyMK7csG8fMqeYjmE/R+UXR2Trj/fOX1DIUAgD+kg4uD8+SoNl
FomZmfNLSDrF0kNmcBiQ+ndVAW1684cmvItAer3Yo45AKjrtAvjJwT91s7SWF6YNbxUmXSyX49vP
79ofv1tAuU/75zdZO7WZ/fG75a22fYIlwhf6RNA1kZYhkfFdXrSV7Ez2x8pPi7vc1uicGd8+BGU5
gIzSLtKEsvW6q8Cu57c6bsW7xiM6f3U0+biZ8BrSQ6QkhadDgxSb8KfNhClvjXo6Kl9D0U6numhJ
NJAoVK7rOo2OJDToN1ZelPLGoJKrbrCSl9CMGJOiTj2AsZwuWcpR5+i0MfXaufv55fur1eL3Tz3V
3CI3B87EeYXwmk/vpRyCEQtC7r7ObmnAHbVtGe6kHO2Yll3UPCFpDTlBzIVB26bFE7kriWbI1yN5
KN6pv6DntkadIlOrw7rHoZK6ItkLjgr1eWIOTrszQdgxclNDWK1DrKEzb07b3WKQcN9rEDE0JDiZ
nBEgUz8VzKbvciwa4Zln++O3PvOWE5PfmsXp3KNj3jlB5Ae7rpbdS51pJFDotOtxAwkt/96ndnok
ISHrNlYlhnPYNFmO6Nyxzmq2xXalArPV2xlOCOoG+DrJDWnb5iIrCeY3m57v6SyGChqyUflPpjGl
5ZaDCaiuKuv0N1GLbMbulUTm3h3N0qSn7xfnmhMua/hQJMgv7dk4ZVUl1dFLMtsnU08AstBgh7PN
qCbxkIdlTnRJbBBYK01P3zPLbE0czKnvn7OpAIsFgJ2qS182CtqXxDF3QT5N0ZzYrRjdK8Gxqzhx
kb0jBLa1/h6RO3djJtUiJlwMLlFU5CgQE4kIZSgHnnMlnOkmDTrrrhvJO1op0O3jaqReDNe+LOpj
IOPmOPECdRcx4ShHGLXNg+JA+sTxai727eBZBwtot8tpJ2IxnJFrejvN2c7k+JCr03Su7GwTjbbz
mgYDkI5hiPN3TaO+WHPuZuLpOXV5ZrhheMvK4HHkmT35NAWOKDZmrEW362w/OY1iMT/wJBiKOaXp
Wyc09/3rNvKKJ/Tg1rPbFLTnPOarb2UUjt+0ZuCwht5svDSRym7NsBKE43RBD3honhA05fFI5KaM
UXavjMg1xV4VleVvENQh1lD4JvaOn3TuZddF7lUJhineomtB3T0mqrwZ4Gl9t8eOnhISJGt6TjEw
I/IY6oEl3Iw9tak0ax9H3vKxYclO1ljKw+8uJ/QLN27dC6b8eG2SVAzBypcY98gzCJp0BYBQ/2AO
GsUbyEsVu69MXM4xyi/fBoQpl00mBQj2KHT7dc9/d2s0vnXV50F9OaaJB92buQhIsrSLz9pOB+Gm
COB8PcNWaBmhgsWKdrZL83gFO9h/7JoBvf1cBvIx0a1xEwceMiySnMpro7Tbg2f2s3VbWHHEuyx4
ywtO4X38NIhxOmJDLq8buwmeQ0b8F02sfNCCiFXQA5EHBkjUipGz0GBBcO/GnvMCIip7LysjGxm6
hcAy+8Es4QfTjTirWqgZZ6VM4hcbqY1/mgZGMl95vaWTnQlYjAk6K7Rz25J99FSXY++u5TDxhKOG
tBBHz9IQqCgNdZ7nicvaOucPQ+k6xz4A8NqVXVzSL+f5SFg9D1bm9ek2iPDjQwlCb9lUSfIG05rc
ja4Q8q4e0+YMnTCH4TomKNLNvLZY2Uwbn4FYmDdMx41X7Ybq2ZoGGP6wztsrlkEkEg1F14uhqvqY
CwkPN7Si+DpNqCpWoWOTrF1ayuLaIn/dwDNuXh0Gq28NS/p5wxyTTiVczIuiSFzybFrJXy5tnABy
SOcHmIik3DTdCE69HG21b92k/D41SJD29ZQRGGsGNV8UsbL9rDqcGpu44hi/yXVSX+FKcSV+CszP
GAE6O1jzGLjZJit7/zZy3fxaqQH9MNtn2q18tPcNshuzPx9zET3BAgGaYqah1e6cyrDGCw7jc4Ub
UNNLKmvlH+hdkrlU2rF6LdDWvxXhVKgNPhgD35eaWgnZ3qMt27p47LadNXePGFwsEGgNsVDcRKDe
TTmrx9IJUYqFaZ6sopbmxlJ2tKesrQQeyEx3gsO17T96ZA88mLiiLvw2lgev6ivMHa3KX9PENHBB
OCp2VyARI7aYbPIuU2e2+nUjl2lNRKLHJaHXyBy4rWTqprMzkboSEOaAZUjgmAhFDAfd7cS17S8r
RyLm5DsPVHdmRqb3Pthjcu8UlsJSEJby1Zdt8BAl/FerUMvijm00eI66RD/YQyyOdTrlL03MwXeL
iSVkPIXCzL/RddmY3M2hfyraREOGMEXrbUQhRpsnLploR6QZG2nT1PIYWen4PJtxcKXYwFBBV4Hz
3CN66TZJLlitLYWVScQt86FEOy6iXNF2DwDf2+kkAb5/H4HKHjZjarNo4dWIfpiV695VzTKOB2OK
D9FOC7Zz5BctamyzOFOBU5bbxnWPKnO7dVxEyc6ekdBbtelGK2kCRgxSsysATZvBlQiN8cfQ1k/e
2DJdCUaT7S4btrBq48ugxSKzSmReXsA3nkmCD4tHNtpm3FP0mOXWsTvj1e2j6LYae5/E39KTpxbx
S1h7okYQPyPoOE2zhe/HSOxFe4TVIoa2F5jvrjsD6dRN01wh1ad+kUz99DYaSkCjQWtRpgG8va2m
uT30ZdEvUrKwuOYQII/JkMmrlLubriUEyHTLQNO+bZyC0yExNfbRxA90x8/O0W0kJQT5rprLhzK1
5ktEFERHTGowD35cePGOutq4E31SJpuc9YVwnlBR63sscEtAFMuMl4Zcu56ycW/qOLkhBFATKxDa
we1sDS7sICdtz8i8GYt1M4eaXZNK8QJtB0LrSLKmKSOSF3hZ/DtdijRfBCTTQ4jOmBTpuTHvROmJ
p9ku5jeDoKh6pZLaJwA2Jnpj3VulHz1KTdTWzVLputcQ0RNHrYy4NrAUECoheKcb/C9+L0icNu1Q
3BVphWKnnOB0rUJzmEsKf8IYb9BY5PtOSXLbC7eszvKpTulnmCMczT5yUEaPQ1FDVJco6jfNMo+7
c5MZTcyapJC+F+ByGxE+Ok1e9SCWl1wIf+AvRBFmm/06ZkwIfrkPXP4wLHE0412dnMLJ7hdyi5q8
hyzNmMl3su4eg5g+6XmjY2ntoqQN8DAlBdkgdDXz9GpqyoJgwjSqva3fhPbBGdre/YatnMO45/SX
HsIC+wypkTdtsSfODS1C3bhbUWfRVcvyap+6WKO3tGTsBzRv1S4igGZc19ryojUILcKGvMySz6x4
mVgxIRIkOtgjkUhRGTsjPq04OiJxr650HIDJdLNUqlWtCHlbrm3V3/pGOoVn1TyBkDISVcnTmoeD
ND3PA6WTs09fpF7EZfWjui3PgRLXOaoHB0477QbjhWeixi2Ti3FdBdVEjHiguQB2k5Yj+AnbqU+c
uiaXCfh+g9g7AF+f4lxwT7I29K7nkliEjcLPq/eqarnSKpmi4bxtK1nwctAwgiNTNtG54RGUvdEd
0XjaRL+/eKEmotVjt4h2jSmraWennpVuHYM4ib1MOYGckrY3uduQvcY7Sek4tEx/0xzydD2FmEKG
6ZWBZIpYtmlSM9qWNFWdQ5zCPT5BRtqXZx5U8uQmqwBV7EKLUvyczrO6qrp0oi9pFRt7irCTQLNN
nqck7mDS22F2XpRB9SQrhJYsU1OwnSJZK1buAQE4kZ8km0h3xm41CxsZrhmiqnSRhz3K1hK3dEeM
q5TcymSjXNP54QZd9kxkUeqshOXqsw6+xPWUzCWFGYqqGXwVaRGwOuN9RVoaEnc/yyQ+BrN7CNpo
eGpbFE+nbtwQ/ySC0cIZgxtcr/KK/WVdG/V4MtBtZHsdwnhFP1Y84uFFVEj+BA4TIxfls5fo0Tqm
ou3zy8CLUUzz/Khvc+w1b9SYqt4hlpuPSEbHdPsXGMhwgOKwf6HdOGbrwAIBvWYWrIfVXzJVAfYS
Vf9idEV0ZtTFj9Kxub4tcqu/1DVRmCBF6QqKWN7kY+iE23aoxmAzQ7v/oin5CYiMzZAJB744mmym
5cHj/tSpChz0/Qo+zIs5T8be0UFyYQXjtG86y8WPZBtnTGPdVa1nd9dIz9j0WF3uXWKs9hatNNwT
sbkZyLvYNajiF+potFWOW162LGPs4m17jj5TbsvImrYdQvgNbtxm12ZeuDVy5cOgw7Hx88La/jh2
W37Ub+wtMB205R2ayh/7EjNjxaBlB36dU4cCYk579uZazo9EX0I9jyKlX6ouirAYtslDrhv15DlE
WdAsntpXq0/FntVHv4k6GK6baja+9eHSEKvtPGXX8fW3xipTfi0F9f3Pv3uw9Fr/3hP47bvDNEOV
xOAClcZnnUaKs9mbiNl5VZIP2SidE6NWgzs6JSCmuOfPobotTdM+mccgpA07NRYejCwojnho6lcM
3/LGZFpB9I3y+mNVyPmyS2WYr3wEQhhlek8TOjD0j3gII8qipiYcDccybq55tI1tNoMnXykbGfGa
zrB9RmtxMFcsReRIORYIocSpA+KQZNXfk+lCTdD5Yn4xJrZj9CuGOMeLUD801OJqlYxNgrijGci8
tZEXriCZtg9tOaDODPvB64lHSQaONjFO9xsxSPwaojXaaAVZqzr4yYQK3YcC8sSJH+ElCyvz9pFx
Cd7rwHo1e2wadEcKp19ZmbAvJAeIO17lskI7aqtvQ+LrS6+Pvat5sEmsCud5vEx9Fy2mtKfuMkeD
8T3ECvTUNEl4OeqJfJU0k4DbOzQkIOlnv383WkHRRQtFNLuh9ruty/oDCyUtvQvptVqjuDa6+1h7
HjakyGv35pwG35KoDXZOnfWPflUmB2FPmNkbZSevzewMzJ8zXiSpLcy9epjxk1je3H0xU/nUpuOR
WgINXPBPzBNJwvvcButs/Fed7otXnxv7vUAM8kxse3nraG1/oxCPicwgb/CqzX1qUF1IME217q9Y
yudjTpWOiUtaF0MCiPOLFp34/LjbDBxoa7keMgPGI8Gn9iZnZyMUgJFefazOFaEoc3eP/X5cXMLC
ukLbXIoTEjmm51rlzg0tC/Ki8Nwkm8ry9H4g0+McIhiGbbxZNhuvHfgnBmKcK6UZGUC6qttT+gHi
eWyyqmdHdzo6kqrHiBAHJ54SzN1SgmEIQIWYUK3xwKVAOWNVnTVlPl0v7agTuuuN3PQqwZhBpTQ+
F1Ai6IqrWBwms8aAGUd9uiFhh7Nq3I0zxgZKYLUmebS0EI45/SGIE/vBdvuOp0v2zZ2MTZ1vZsdl
INDo9uD4Sl01cZSTnepzol5NGecMsoGT7DBx7FlQjW59OpvIeTfUH52D3YPZIV0Er8OJQL+NYpSl
Yz8w736ohuQrWNmntHt+JJkfTBAYTvrShID0aSLjeAq1Mtaf76ZZmW8ZJPKT2q6GrSV1fUrantr7
YZwf3DSriTxzjQeVBd3JJIrmzIozmwxBWWIeJyaBZcvFztPqYTejsd+aaTFezGYjtimuFYesG6vC
TFFyZGMtoyyy0PfRs1lO7flWiBqLY4thbdS4IfDZhhuvVd0Zq0K9ZULgbobas/c/X5r/sFfaC3hu
4eMisoQB9ZktOEuibwrlhG9ZGgXONtRRdA3TDApFWtXje50NzRP6Ae/JmaQ74LxVZb4piXQ8UoEQ
BZYFbn8ZFlTWm9AfU3MXZqap1t1EMJ6pJH7Vymjrq9D145uUx/fCKIvsh5Eb1luXm911mbTm2bI3
tAQoJ/YXkwbiLT5tPYvMiYEbTWloOYtq5eO22doB+SXEqr26wZC+0KYn79r3Gjw19AsfB8Tch95C
QrAGIYpIMSAyEIx9NeYXVt8RPBtZo7gDCNr3+5n0brVqxmy8Jr7Rf/b403dW5xG5WHqcx3blpN17
nQTZvXCr7EzTR+Nc77r6vnJolWDB66YjYWZ6j3MXELahp13iEwNe6whDnxRxtO+CXHdbExP+N7Lc
caJ5kaWcOzochaJLXQ/XHGL9dAtbNbhDSjFal74xj2TKuoFZfNP8zHcXLMgPY+gjse61h806l+Ow
h4HChHMKpxbHVWD3w5pTtTiveiu59trEy7ezPcbXdSydS9XG1pMOiu487tryWKtgOnj0img5BXTZ
q5QupUmEBAvYyE5kcm68TMzKuCYo1D3PpN0y5AUZ9DgMmUNZQu/hIikdQpZwyNfvyRj232kglc96
ciyBOpIJ12rCyE4GF5X3+ZBX6bszNz6Gf4eQu+0cS9j/EfQn0ptw7smTcio4cjuj8qc7qoMlzmis
ccPTBvDCCy/z9FWfhQOhRt4IK6MIPZoikhTXqxBJQn/TeegsLljD0dDsIgqAFu5228nyhITwguC4
oHKoRcLcC97tohmis9SqeJcTtzWfhja1sYFJkV/keIlO6NiLxR81lmI7CVVcWfOU3rWy0BPEnay5
kVaf3SfxmF7XcjStFcAY4hHmEWLxzgSk167dPATnQYgv7F+qXys7zwmpO8yO7y81Q0+hyPoyqpPS
qvz8hJXI8k80egOyC/vIfx4CrwrBy1RzuhlJJjFBI4D23zCt6q9Y4sQ5ejTsZnZSlu5ZjMU2fyzc
gLwaS8MH2tXQKC8JyLN6b5UopaZVOabtFbFlUBayKsHX5gRV8tba/pLSNZB9vWU2Fh9o7wTfbIFN
bmyFhLSA95/wWM+/rIOoUydZStDSiZv36bzLo0DudReF18LvaVD2GJDJ1nVJB8BbXgfmSTjFRrtW
fpj226kT+bQdqwaRhCZle4D2JwGy94j7k9VASfhGYyq7M+eelMCkoUmWdRPtCRs2YLWzabPc82jN
4z7NIvRDtRPl510/DZgJgbnTfSDqdzdAbcHxB/+fOm7OgDd27NUXDUCq7LweKCFFJ+1bJh0kLzrY
P3dotIPbrKyrw9xbndgIJ/LvfDWi4vBJ+TiKDKXMCsBsT3cg624i2BG3voVfymqXSk1XNX7gpBPB
vGp9D/9vhJ02puHhx+RixAyW3NwuLkNwVByOLefMNAfZwf2QAp1ornGozAMscXe0b1jBenAgids/
2VlceTTx+TZjztBmeaPmi7iO6pHGDBmtzKiq4oBJgGi3UPRYcnUz5Ie8n+VtHHc2Fuwxc24lqdTn
dMJmcxtPtPDot4/JsOkJeX0MRigl25xzwLmaPaAEcC2K74kJY2Kbi94f152t8Ax3ZNHj70+YoKBb
OgNvAsuesDoz2YdjOLwCMoa3ZHdim9UMiDedrclynt0qGbZROKO6zaIAT9/SLn1HftKdNpiTvwtH
Va8xcKCHkPhA8sXjtvXpLuVNs7HHOQhWzGvSu8hYYAacbMrLvBvjb3oUBRl/mHtW1NXDpQbpna9z
MjN2DuSMk5YExHfBsSohaqRJyLCz/PTFLPriQRKaXK/a0ogoj+smK29gH8GL8JKwuOmtXD91TdVt
49yJjlOiPR4i0UUP00xiCB5ss9pg7iaZ0ifz29mamTGVp5aW6l3yVOlN7DL5WpdebAWPrOmJcxgU
cR2g/5k5rHKm+8W1azQjzamO0eku9D0dkdoRCwPqeRiyeGY21PzMCKZiF5fDsNAijDrfO2h+PLZb
rOGLuKm67bN6tJ8HKx47xmIqGOJVmUwSkW/bhgfoOrm7YG30UXU4HDnQdcNNW5Q8mFneOrcmeoZh
h9sbZxp+rbw/czRrv4pC+cowIbmoWrq4qyTkkLFlAOrMuFQ7DPEqNix1QZuqPWssipZVbXULvsMN
4mtH4/W6saUKw3c0d/QPWtZBvZvmRJan7B5z8sbI30GhnEfpvecUbsbiXvbDXkXZCOkqG9wXreWY
XEUyy++QiWObKFRDMo0xt+kPkbZucGgGw5UrNM9NvoAFkDQAF6oPHiZ996nG9vWg0CymO9GlXrKO
tYphqhSVYcLRNwQisnCGqtCZSLI4jg3ins6DSvfmGMrpEsC9ZR8K2RjZacSBetpYvDfYHipyIVeh
32JoTJzYOxmU49+bZjty8NBi5/BS0NVMvR5MEBQJvRvhuhqMDBqPmZRb1R7OWF3ewTdVt1YyzccW
FjKt2oi8py0NsDA7M0J08avCHzX2g3HAKF3rxBhXRTfk36TsGKgBOrKvgyzxnp0ycHhpMLnU5wM2
TmaNNHSmlYS8US882eA4IFB20fbP9a0fONXRYY2mTCjl9CAGUiIT1MyAD0vHIaHHzwRglzbJzrhF
5gXWU9M7L6aBQTW8KJgYsKZcDIgkt4vHXoYR3YqKItbN53wfExV2VidzYsNGIxD0sQ5NAo/6ig16
xWJe1481lfN9ukj31lLxNm/DdB6yTYMY4JoOcvM9g0hCiwNmtyBfOY+fdO8n9yx+An64FafWpVXb
8ZkztdaNV+koZHl03R8Rxtl+hYkxP0vJlfxmmnFGjhXSLG4BB12M9gzFEdcg+VgBWWTdcJx6pjOd
sLFmNTHka7O2gh3xugqX6ChBCdFQVC+iw5HZjQkxTanRV3SFyPW24WwGBum5uY7u4emmz7WZW/cq
B0/UAaPpzjMEkpeOYYT5iTcYU0uwey1ISmRKA3spyCD30QLoDnlXK2cT4bUklG3IH3JPMeZpMVtu
TB6HeuvEVuztEvpHxo6DRn9GRKNFLWxnGJnLciZEzxrS9D4oPP8kYVKD+dMf6cYFcXTh0Kh54Nlg
ss2trC5rY5rgaYrC4xc4eXznVwMgODOeLj2c/MTHSiMdt1PbuDdzOUwP41Q+phHzoYC8PrZAHPDu
yjE18I1hCIYjcXzesSnrcWCIRz22Spu+ugSNk+LudhsuM7MA/m8mzsmdiTjoJGnFElxPCvw7yLFC
7Iohd/3btCQFd5tHWb9p0io7lLl2znszi+etrZ2Oe01HazeTZPu9dCbOZr+VTf+UFP0fJvWgYftW
1bzgpK7+5yuYhbdd8/7eXb7W/x9k+liL6+0noT7/gg79f6JD//ffR/r89of+qkD3/V9sMrkRmKO9
hPz6dwG6b/5i4lJyAnv5HxJu+KD/yPQxf3FdpM2+y1hkaejQ3PyPTB/xi4Pq0FzSMBBjubb9z+jP
+Sof/RkA1VG44HxzP+mmeM2niPe42ZP31bCvKX2F2KHAJoXhxvMN48a0KwbGQdcXZHgbZJ2c2E1r
nKSR1MeK/RVDTKUg6BThPomnZIv2VP9g0C42Gd3Nt8HR/Z4wcQs4XJr273kMgYGpZr7mpbEJ9AW0
WMjAPmH8Fd+qMG0PccV43oW0A8fackDC6GG89AuUGXNezqA4LPM9G6oA2efE5KYxaYQ4VZLdUOol
ZxUCiLuZURkZz+AujlnhW6ci6Pyn3vTsU95tEoQ9Fps202O+UYZSO4HxejN0hX9uWBa7dWRm/qWt
yFn2WhoTqADLs2GU8tSVCXObIpbHsIimgxMP6lHZVcgkfMA4uAYeXsqN1bmsmEpV7wmzoRtlx1iC
tY6NZzmwoiDnD2u4lJO6FGbvbaG5etdgQhg7m9E524Z16Ao06CocpmOf1vlTYXvRfZIp4a1sdD97
BFbkerhgWV/6quvOCyIiOBblRfJEBJ2iyeIK/yTL/zd1Z5LcOLal6b3UHM/QXHSDmhBgJ1IUqdal
CUwud0ffAxfNFnIbtYiclNUWKneUH/1lVnjQXJI9n5VZRJhFxwbEvTj3nP//ftHt+1ivXkYTToU5
We0PAwf9ISEn+Vs6d+o+ad2x9eLQdBbKiLJ30aNEpv08O0+jlWq0uWbjihNkyHOjp2HFQTXRQZtH
onli0uoAksRP9VbVU/5W6nmxBfZXnR8/BpuYQk9rluxeBU5+n3kPFlVIj8tGtndMSvM1/bmK9sqi
LEOxqNPyacy0jTVFyMEE7er43Fabqz65DaEfVoK4Z/O+qBLLT8zBZlQ4QM1Kc2q90PWtNF3VYUSG
q9YdEH+gsJ8VPwSAclvGcByDZABGVP4I8ZKvY4PGb29AqVOMflkk81fUYRvNzdeKRoI1rooEkS7h
t8B3ZC9u2wJqR82MehOkyjJy0V3F7isPDJXg9KM+WeaPBFoKts7xzBRkDPNtgF3qEzT+o6rkgJwC
eCECalZLRlq54E9n1F6NcYg3bhY9DW4+3LTAxneNg4ev/WpBM3FFI4n/dtc2DxRQv+1C1V94EvgQ
+GfgEco2TpO1rbjFiz6N5srJbzUBKahQ0odUugtolb2R+GUeXVe9Y205nlA42V5boKO2C3kibSVa
iHw4Dgae/aYjg7fNNnpUvNVF7Cw0J1/mWvAE7WNrmKQYRfHM/HoSkimAum3U+kbUCphnO/bD0nx2
YvDhWnKDUsCiPWt+j23rCK0dENtQVb5md4kvJjg1YjxTNqDk+EOm7JQu3Oc4+BctsrwFYxjmA8uI
/gyGSxMbAL4tkce39DrOzenmoXaViiqSPHiiNdetZgQUrDFnk8LP6Rb6HRP00SZ6M6MmHHAZLjob
9FnFA36Bzbnwuzh/UtXcaw2aR2UvydWrTLHNRXan18WPPnsYnFn1AhM6UQMxa2GwPvXsrOJiVLZU
ta68GtNcJz3e2LoatVDDqru3pe4ch1nlBhm/W/MUXwHgflC6rDj2ZNf4whkXVYyd3lVyAqrzbWrL
VUQvZIGk5K6oFa9swpNjd9WKSlU9TU1o/yi6OVgglwackdP1wnGCHmh+tXHtkbvEePVVTBUakajk
gOYlSM/9YBT5yWqa/nUU/GjaWDQ3gzDDtdJVyUHVKxf9TzUzR0Vz5ctKC67SUqVSU+ZZeyilWvkR
W+yOZNkbYQ7V2wQj7VWhy8wM1C2+G7lqHMOmFVsaIsMqcEvTz4hHhHw2PJqd0q5LKzA3pqI9ZiVl
KI1rbrdE4QxuMhS13KG5mtMKe+VEdL1npcL6QZDcrglLwQQ8FN7sqOWy7buXDJZYNxWVL2jm7TR8
CVdFpUIfG1HMoPw/AEaoOJFIcV8xxTvpoHeKwq6O8Shfe6JKjrgASxhhSJGoY4MbGiX5W1AG9hvx
nfmEObcQBzdhqaYBw8tFB8+p8DhTEPmuJOWJyo1ZYZhMDH3ae5qHNK5C7ZSH2tssGN9EZqytyAfV
76VSSR/FI+JzNWO8U6fpuM9Atu6CaLa/dGN9V+e00QHXdcErPoLKqxKlhlgKfDBM9kkZDcGCxwdb
apibFMgOzxwXy2eeAoUd82HtcIb0tbAVnJtGEBz+FAFy8ILIar6iJLQ3JqoYOjli3haZMxwo3Atc
MUkjuPnmQauWbGPYtjg7gbMbaCH6OE1PDZThuOt4IbkVeqaueumGvpvgoJiKnrkV2sq8sw599yWr
mvxr2VQGUzPM8WpNiYxCl7wNq2B95ySqdVm64qfIeRgXSCQUO1uJRNnwI/LTp9OyjHTlhoO7BsDX
4ESj2dBSHaN4CTRClHxEjnOKTIpjf5QaqNxnjh21Gw/4shSHmABa0QujoCcoOsmcvCLT2oyOoRka
nuOG14UIvC7MinVEH9mXHeC6MSm82mpXs9N8adAsD+BcHFQ0Cz6+towsJgpABx8Gktq9fq7t61gx
JDEitNNWmcUkkJlGZcDZIx7U2OFGk4spT8+jy3nyGpMHx3x+VSV/JkkmWJX6N8Xu5DIP3dcRM41A
MbQtBSilsR++5mm9d0rbRvWtZP6YDd/holRIwnB6sb0MS0RtIOME4QtzJvWNoQCoTeFg/oxoT+EE
S3TOtkYuYG15LfCa1RBUrmcgIl8opnpFIrRPlPMWbdYj/JyX0aqLw6zZ9H2oGXZ0P8ZFNBs/bN24
mUPGUoUxXBmK2Lhpcp2cEU4jUsdqHutFYalv9jlVmCN2t4AE4EGgOuN5jXppG+0PFEuHcbyxzOZZ
5sZxFOG0Lg2lvpK0cgPHXUR2nX/vaNjUoeOzF8VeyVmQIqfbIR3me1SoT1yn0nwmpHRvzPQU9jt1
ChS0SBzgEsTt9nQfpOSaW1rbe1Z93VqG/BJL1MTjrdbnqOCCtwhRwj48w31Hx++yLvUjpfBE2x0K
JVpJlI5hJldtVzxFRd95cZHjJUElZatbWgBODz62m7Zqa6lXSa25wLUH34yi11jNnQOGB69EveGn
xnwyrXDPYffQZvZRdhJUYC42kj16Y9I4npXUXTn0kcy0vXZiTI+buAvtKyGRhoo+2krmyCMVAJik
6LElnu+umJ0fejlBlL0j5rL2ii79UsFnw2d1htPO81LN0fQBKyGr4CtKyZMxBOipc25WJR1gVOQv
zhAn+5rOHjOmClvPfIIrdbAzKNcyNvxCHb9MRAHdVL1o/PNlIrclW3F8ra+FUMQhte7qLHl0xmJr
KsOyBlt9a/Tjj9EKYMiWHO1lq8zbAf/XNyUGGB2iz+mD4kHG6j0MLHWh5u2eezal6MoxPMYJWwBQ
UUIHwYjX6Uqk5cAjbwbLY85Hx2JQCqqSwLSME66rpI6HAPDZzs4cZjSkFunpmknLjlhr4OY56PC1
mUcIFJO6WqZFcmDkv88rilrCd27BHAE7BRepOPfncAefdJ3ortfSDQzFkRqjILykPAeWTV4ff0sc
89gb6noILT+iiakNUL6SenL3WgVpWtS+pfVHWqG71DWvo5lGP3QobeHGhdxUaecgOeN+m+YkQl9S
MQzTa34MOo9TZSa+pKe2NMfUXrnyDVRrsjLtCn7rWERr0+q3jVNFnGum72z8Sh7uJmpRVI5g20ON
mmre5NSmMY8VhnSjZ9J3uDOnUPHsVLXg2tL1xs+/pxuxc20spFlyi82P3prIQN3iGRicXaKo9w0l
j14bX2sJ+0105g36F1oy0gARpt0EZkqFm5R7nkl7xPyPyjjXNIydq5BN3HHKNRqnTYTkxyMp+UbV
bmJH37bWdCoSpeUXsQL4KDqLFckNpVy1C2zlTqidu2zb6EVp8+tkNhfyrPZAP2IqMft0U91bLQO7
hdq4xQH6svUcEH8IYZhjmBy+csPyHEZ3vY4BRSlR38L8dwgcGDpmP9EeJnTHxQ4PykjX0lG/UEyh
4nIcE5ppT+HjqsPSboo7O7YPTHLwRDVl+ojSkhsTYw57EqzVATL+wir1bSGnVVko9dZtvqGTHMgP
5KeOo/nO5tniBcGjQqOIYZbY5Nm9MUL6FojyPU3lyWLB0A/STC6CVI/84cxLLhzdeSvIxH7pLfcQ
K6S7dKNvWJByc2Ovq3wcckHgFesES0DEpgDqRAYlEB6i3TVrNy0flNHaDJb+Le0VlC6dnLdGKjyl
FuuiCh+K9lyGuPXKbbtu65QmZGYj4O5uurscUBtLDHScmQBGTyzrBNwS/m/c3ZRt/GZ3ysnW5o20
sbVY9KsxlFxpjR6u6x7ChOVQLAN+jFZRjA2CNCt6dQc90b40NUWaoZf7Mum+j2jvD5VLzrvQi68T
/0nHlN6XMmhWYPjWiqt9kbpa+NzM7a0WxuN2VHP+65YzAlJqkC+p+xK7lr5E+CGPuZNjVma2tdBi
1bMaE1BqgjjUxi1R1t1trAnhuXlPFpws9kZlNVtZ9Y2vFMpXkMTf5jp6tUXaYutqEAGBol0YVoMe
sWq+MEq5oQEcoyvQK5qDLl+jSteWlu1xZxOLgLx7kefCuTVd5b4GsLVJAnrLSDR3g1t9b+jE+ona
jDsD4KQXGC3wzkAL12GGDbUar4xBveWXz5egAmhKxiGe6Y6GZ985vtqSlc7tmeN3ofWR6sOSfkYI
kZz+gBXrW9hNi0KSPEdj464V42poKg3MOemLSSd3dZBvrCS8h6lerYEAdOtWz1UfvcZphlGXIK5F
1s5gAvmk44W98xYmbHFul3wvsDihShVLvHxMz8JiM7j6kVmw10+U1DaV1yRKXqqkli0fZFnBzcMC
hDhoVyfncR/zEqBumuONUvMGLEaUpAAnB+igiy5RWai6vUR47yUYbhGszD7g656Mx0bbzErDN7U5
djJlDawJWbrsmuWkwFWRMtb2DA5+9La6y81ZLhUZEj7CDJd5JLFB8XLiV0U19dSwS28H5iI+TqnE
D6vgma32IFx8TbqL7Dqhd5TywNCboeMv0U0Z6F8KfTz29ZAurWFo91HgXFWV+jUenO99iRVinhgq
9aqSryjOT/C9idZI0HrljLsXPFeJY+36U2HUT5pkxMhc2sOXtq6Dfonaa60Si+53Vep1DIbdUdzn
HQz3Svfioe1YpNFWieOj0Nuv8HEfkrT2RFIe6Zbh00jxq89FfJ9N2anR6x9BEJ7vlIAgDeIn2GRB
foaKslLgV9ZR+gNPUumFhnILAfyIVZ87Pdc8qAoYVHsePDPPvpS7R0So/ZRZ+Too7LWM1/FjztlZ
rj+QKEByvZ+bYhXqEfWoia92FtclBOQ6bFaBiH5gE1kNHSpZbZQPYSPXqUIxWtFeYRzL6aSa6kcj
1r9mDk8CiVZ1obYZMgtVv8lNy15XtapuEa7qOPNQrZ+sbO4RQ1A/cHDyQzl/Oc9xDZnf5nm97AiB
UOq8uQkiTGpGF9dPEtLzQmsdmkBd/Nw783GaynbZGNZdGXIREV/gsaMI0CPzsRpBsKfTmShP06dP
67skypZREH9Bqg/0t7HucfxcF/NwncSSw0F+nZkPyOUcP80LOML6lkEjHXN3jwD3JurSZc9DlImT
MnO+QGGiKOI5L4Sv2HoColSumZN5FRv9MuNWxMO3xA2z1U1l4ybIiMEkEwhjMKkGB7kYQgC2FWMn
uj2p39lq8tScN5ezrt80n2JIWOgdopWtVNu2mPct4/nGiW+lUxUoUKLHlGwaGBXJqhfpDgn/Qeu1
1YBkqA9Rk7RReUjD4aZ0Zk4cQ4CGJkz39AW4rsWuEWSvu6nt1/OwUjP3KMm+WPDs9GxdaRYjpK6F
qZaHXnFuXJKUqZ9T9EciXicTBMqiWGWCZi3Pp1SNbrO5eBLjqK4sibfAtBMaLphCME6mnlOQF8MZ
wUgavJVDMKxh19Ys7lC9G9un3io2sbE6gwg85r5nMlXFLTEyFsnfaIgx2VM7lFuafRzM9Jy+Yq61
EFoefqyV01CocKtvpXHjzslOEc7edssbDp5XeWd+C7CARql2P8oMEmqmPEYlLSwU9BT101MfQvc3
dWqA6s6yz95GsP0plbYaJ4u2mYzNMN6pLpVPw9m/D+L1HGvTKlH79iXTtBdFbXdKFKGrD5oruqdk
Fai4KJre8PmbY+diRZij6T4bphvZdVcsKWyH6YOULnM23No/ISznGWc6lTuzcA7l7KwtkNxEW1Ta
aSp70goJzzFlt2NR+LHMSWQyHgPOBOguUGUn1TFBW5ZUVG2a3fRr0H8Rhr+g2ulNvUuZYjmmuIlN
Js96tnV61I+MNRtcoaiav9s9TS7akamn0SPLao52+vms3LxUFWjR3qItC04+D9eqjnZpKtgF2uIK
b9Ls1zpH6EantEcVsrTrDDEThb4gpQc+bXywDc5+Ob7WvEUEWddeMqRXuNpg6hvZVibam0qMiNEV
qldXXemrhvs9jpi/Ni73N+LdiV5CNt32bR8vlbKrnugtGkkJKJlR8SKkOsf+6OM7ebZB4QCkwOZD
BMc+GAlJUucmPDguOU/pcGXVcwIvIPfP8XGxImdP5ASVlM2dMLsrLc5+DMhSHiwVCa8w7WYzMxej
o+vKUzEjUcL/Rb+zrUlU6Zxh7eYcVp3kjMs+e0OydG8E2qawvwB9Jc0KhwaH8bc4wdMsaJ7lOP0g
fKwVi0qpqR4cM3jOcpf8MFZ4rL66WXgPbmDvyGCVI6s9Z5XXRChL5wfSeF8wmUCW94I64w0V4yqa
4+VotkumtU9mY2/JWyfzhgiYUT7OabSdi+QbOTffJ5NypYvuFP2kcM7rhL1DEHdiso8q2zL2vRPu
g6RaVna7SVQozZ2mYMfUSW5qE9qpsSWnnRqH4jq24oH8cX4Fl8bU9Jjote7RsB548rpHpFIYsrIj
8xHKW4ehQEDrqOF4t5IJeqdxCO+thja047Kn0DFivzNJpBD6ui+iV2gAlLGY212wgCSgPABgH5ij
aMd0VHqguJUxLKJ2WMVDNi/Kti9XjJbnZT1d67HzNla3DXJEm6bosLCn4o2nN0fCLkwg+XPr6lF4
6DplkZr2Kzb+zusGc2UTOjacQ5TgI1fcLLqSR+szpRNtqnpoubNaa7zjAHdjsk/wry1rbzrl1tVr
ghaoXWFChntTZrbfYHHum/RaIncplPgbJeUjJqkUQQ73TEr9toUCbSN41INlqqtXUX7ugTYWUvnA
woxEF1FjQBCjj3PYm+wo2Yw40cgc6j1daqaPfAKO/xzQJm5+dPQ6FJ6cvkRHuCsYuYxZ75/j/U7l
HOPwJ1Ns58aUaDSiqXB5Xi6U0q2W8mw05ajttdAG1szs8O9LzAxOhD1FOVa9SrelDeivjuomCnRr
ldSd18T6i9GzcGawvlGV7Mwaivqoxjlji47Vl+kldctkKeq1NJG25yKhn5PM1j1Q+Q7N9OxUR/RS
5naiw/OCtWG6boKifDVbmmhsbiEWo1bT+lVv5R0FaRsJn7A4NIllsqNFdBomPIV+j0pwpNmPjDSr
VND7ClKL64FkIAaDaiC7VaGJesu+Q/NA71c6TmJsPrWHKPDo9iXxnFbypk7Zniyq1ZiA+BnT+VpT
RLuQQea3jlUdZtoFX+sqKI5jloQsz8Q5hQLdARJTWmmZUyNcwYKerKsu47cK9eY1UWXBEqcG1j21
yZEWabGOAr2Yr3JSLTC3pyMFSGXVaxkSwoS6VUUlZoi1haxpVcwlwBoaJO63SksURjc0rpsucXal
ETKa5+C1DOye6Ek9ic9lBiLOro/3KTSYQwTewq+GvqMRbNaTF6Cs+j7FjEAns+mWds9nREQHSQG5
WbcxOUdcAR5IDzaqA6IApU1MrmPO22AuOPpR2aMuS/tWtxZh3HdbOVv919Cqs61lo+pNiHqD4N4u
A+Qi+D8oKSG+cNsgVdlzRbsVgCZTXynJTPbNyG+76ahzSHDSG2w2tOvzcTUjPQw9ImDGtWrG+c1k
jND3FZtwrLAiynCEY4C9uGLJuIOdPJAAlMee6FElUHUq9hO60jNYuyo3jT5xvJ5T19jmtSt3bUNt
tUJPzZPIjIpzxlsrNHLmB+ommXfUTGG20nsnfsHIonxTtIlGS9ScNUSNFm4DjTAnHOb8jyX2MR6i
jvsajiOvRhzewayiecWkFp41XTf9Gd71eBJzpcPHcZtVxxJJF0kQtMjau2oX0gjapGP+7NTDfK9p
Srk2XE4ZPK+C/TzV48GhniHoOZi2STnmK0NrQrSggi6DWYmtZfTRLS5FcRP1Y4rkjRaUzDjELwrU
QKgCTclYDm8EeJW+jZsZPVwX0lFn9X9tosQ+tFM/Hs1ScW8dgwO7pxaWcm3Q21lWY4ygSUnc+Llz
o+ZaRE52M2il2GmD2zy7btBMVyme72RDjFC+p8dOro1qx0r7bIP88mY5UlWWKga1kLSIdQW/eFyF
BXPAjROi9mbWlEiaIiGGS73YZUXPzCmTSuznpI5xtBp6TOqmPppHNhCCLAhbdQ66VcfwzXLyZHy7
Ypo94PbVV7g3u/UslOBWrZTbgPk9IH6HbTHQivxq7tzxcVZk++TQy13WmdYj1ZZYHKt0vG6c0ljr
zkvu1ObaarWISJlOI2liNnIfLgZ5cbpqV0uzi6MTvPaaPYhcimpRNnm67tnib0k4MI5TRy7FmtUe
hHshUap5QzzSa3eGwSJJo5DuNjOCeVcbETqZHuMYeYUOHZmV03ZHnSQyr0j66NrhGNmgU1OmJQQt
4hmCxM2+8c8q4y1RaeUJGZXNuskL5Es8GLoRplmGwEEduvuQEFuDmexgPuJsMJ9qyyb4VDmnFfbE
DuzpsnXbrjTRkE1j8NIrrUlLhP458Q3z5DuRFlw3AAqXZUoXn041VYSahK+56NNb15oqLFdV5exC
/MtfauKdF+CwwWAWRX+q7VqA5JjNVQo55LGtozsHwdcpCSXQuLih48n+aT8jGAiH1SAswUSwsFdC
WoV6VJq5V+6mBrmqPdjPIqvV7z294kXckjO0MAUTFKQAnNca4QICsnN3m45WFRy1rMDwbUQEHPJQ
strx3HObHphXunfodVW6zQpd4Wo6j/lQ2Sox0V64wJJh9tsRMQSsRnE7kab5FBNut0QUD/uIFEHa
OzhyCey0picud74fhEtDD/VYulM5+HrZRBunsICQyi6N9lM7BxFHLWE8q5HjPpEUQJtZIBdNaE+F
0g79gm7ZU+9is0OiodpbN+KaLlQ0Est47Aas24N5JVG8LFOr5CzTmwQ6MrdP7o2yp7NdM7ONDY2T
I6STVZIwHmpRdSE7sMfet+s091G88AzHi3KT6bIFTZMFp1Yf2vspCumGZh2C52jCtjcg3Jb+WM0E
wUGOpn3lgjNECjovSax0DsSHZRE3bokqtCrQ8ntz1rvjIuR+uW5E0zWbiRljurAQ8B7nyaJ1GtiV
uJ6Iw6DqLabBz1V71pZFVXHasAyoKHgjxJ5zXrcMgbTQ2iatI8PBsHB7sBWlEdAJbKfAYO9jgmI3
9fA1UCgN7WiUN+VEVJ4VWNUNDAlSaArTzHx25snxwaHY97LMmNK7NsQLtCth9WoNs10uDUFtRBg2
/VYlzPAZt1hqCWnkeWTIOIaSkJXp0+RACCcQNJXXUyPlK+Zw/ZRkGnOrFCfsyuKG+UI+HKM2bKPh
MnRSTvyMfvMbHZxcu9HdRiXHbZzWc4VGAI5ldLBbxcAaMBZXUzc0PywGVMSaEvuim2q7F6MRblWq
06VhGkhR/3Xx3H2Z88elHu5vyrn/jziutLQ/FM39r//778Bb/x3h3P/hr//7P/7tV/Hcz//5n+I5
Tbf+YakYdSBwCUcVZxY8PqDuf/4PBjn/cHXWl0N5xEFOxXP4X+I5Xf0HDkGgwzCxOfO7/Jv/0s6J
f1iapeK8NZC76RrE3n9FO3d2Sv1l4v2ncA56rH3BQh06hV6Emc/70Rq2Yhjf9IwsyJw7w4M0sTSZ
fa2CWf36yxU6/vN1f0Ww/k6md363C5uzg5s+REI+7Xu9+0bSx/MYj1+EigbaMl8Trd99/DYXPtK/
vtWFR1zF2B8GWg0Vr8RJuRyx3Z7Gxg6BuiXdyRrU6VQG52K2EPZjYRYAAWoZRde0HbAdZWWh3o46
AZ2LzMzJhP34U53f/HeX+kKjGCJVHeImmsgfbF6x7BFh1ufzFc7k2vv4Hc6X8XfvcLau/gJxxMDk
2rBa5F5Tgk1tQwKbadN34fRMzJ29/LM30f/+JoHOmUN1cmdrdw691NKHS2+pDj3wP3yDC8+myKEa
xmYt90rmpt8QjY6U1ASwWLOTn6BJqJ9crQvz/V93ySXMLswbBzzusHchCjzw1C9XiGvoV08Osbtl
K1eVQKBTN8wQK05Fr1YW9SsWqVn4IIT6veKia0de6eheiEDwdhjPHom20eMbqmkDWTXBMldRLevT
x9f+J//yN7/wZZwERxV8GlEn9wkm8Fe3s3TfrEL1noQ5rBeO0vCcgc6Sf5n0Cv4VwPCzDaTmFPXx
B3jvmlkXjstAAzdjKqXcZzhmaQwca6N9K9Vp0+Ucu7La62vzOIgnR6/WNlrvMeMpCc/JlCRs0sXV
qFCzFkF5mC+R9axj+5NLc15Fv7syFxvZ3LdnLQ93TZ3vDE6ZPQqJj7/zO6vqJ7v5l1UFqKxR6CLK
fVg9Vue2AJz3JDi4zWcr6p2NwTr/81/egAQ5m+YnP6qcjmq4Up3rpFp//NnfuyoXe46uRoxhFXYE
0TyK6hp5ysev+941udhphGzJKActso8cgZfoJieidWZA1NIi/fgd3vvkF9sM+Em31OPzVddOKq8u
g/3HL/ze1b7YXizcB5ozRM6unugrcsK4bnNzm3JE/OSTv/cGF9tKjvs2jHorptBqiPqWhYrw02qW
opuOH3+Fdx6jl4RVM4tbjCKVvesZWwnUF6Qxut+QyV3BWzzLGz4LlnjnZ76E3KolDDBU3s4uDt11
R/We6D1jGgap9vPHX+Wdn9m8WLZ9CSsWLTZh9n2/ycZiXZf51z976fOX+mVZqbXgQGZ2zi4P+36V
pOp3o6GF9GcvfrFm6V2Galfx4oGqs4vBaPezSX35+MXfuYPMi1Wb1VqcRxV4ds3U9lOX3lpNcgym
+vbPXv5i8ZKeTdsnDuxdGNu3bTytDGGeVBS9f/byFytXjrQDzMbEfD4gRdCCnSTDEMNb63/8+u/d
MhcLWGeWMipVaO1qWtFa+sBp7ZNP/k4xfBl+gxVNBztXQIMpLMYgTfDoiOE5TMMDUXt3U4uQM3Ka
P1vEP9kGv9yeSjB1xVAFJnnLJGASrriOw+qtq7NbUihzv6VF8/H1eme3uKS4t7N0awPo/K4s810N
oVrieQOfQzh0TZuaCdtn1cF5Zf3mGSwuFnPb0hLqB94pQTaD7ZC3CRwx+yVK8w7L55+tvcv8Oi0u
0sEpeZtO6C4MNSSWhKN+snu/c3eJi4VNLBri6Zq7K68VcYUUp/EmtR0+efX3rtDFym6GtI3r+PzR
ndciexX9dVg9y+mTzfS9V79Y2EQ26i1UQfaN8lR01zzmVgNGjr4dP1l672xM4mJpQxgZ9GJi5yhK
EW0CWX5PE/CdoMqtw8c363tf4WJxgycPByTH3Kz6VKzDc73FsemsiWpVFCz6J7/De7/yxTNaBTos
xTjYu85C6KCHNkSd+vXjr/DORTLO0JJfFnYGLjkUVW3vZOA456ylJSdhdz3+d2TOu5T8997gogYH
2hg1sPKYmyo068o8wP2Fjztr808irN65Oj/Z9798g4iIX4iHULFUnUFppgo/hQDxZ6vXOP/yv7w4
o6Jkwmpm7TSdHi5ysRhSYfJndalxsXplYlQa5GRr17TDYsapVtYO2s0G6JBEPvJnP/DFIp6M0KhE
aXN5YuNh6PVnGdavulZ8Fsrw3u97sYynMhnCHgDeLu72QdjgD8SX3s+bjz/9OyvsEoGPRCYuc2FZ
uzbelvGp7rqbXNi+gsT84zd47+NfLmEE0mXEIXSXd/FbYTTulzwNm7sM3dUnq/e9d7hYvWQFO47o
+QEgZod+axSBX0pwAVEz/mv5jf+vN6BfLOK+mZKkjfkSMmAmrKwaHdtUgm4mSJYfX6Z3Fpl+sYob
3Igw1Ktqb+Y9DN7QMdaulbbbj1/9Ivbyry9w8SwODdQFvTCz/RxloZeYXR6tCMzIXvCOBwe1G+0n
CSayWCoYNDD7OAr6Vs1u5X2UGN0nn0I/37K/qQh+Aqp+WextAJQ9KFrAUEB1cHQPzVeMZv3WCEIE
1H2eGMh7wIbECyT87qISGTWDmxutsc4UXazRqU+7CLvqKSU3xcuy2d45elJH/gxm7xgDh7pSm2DC
iqgERAwFsJK00Fb2law/fWi/Uxb+TAD65UsUrhwblxkyOc0NsGhQ7SFIvGrGQSOLiB2SQRcWvzgD
RsDgyEDq+smP+E7ppl/sNAQdhKBOimwvbekPgfwyElNYyuDKddzrs70pjZIrxbju+FhNaV+P7bho
ydxQNGuNY/Zowc7BrgYu7+MP9M7C+/kz/3IlaOTEjuzibB9KNOUdcqAtZH+cuG5bf7IsLsKH/rpx
L2oMxl4pHJUKRJdZOS0QukHOMEqynDKjsUi0Cid8YNx9kW9NkuEzwikGL+QMPrVjhCoor6a9Rpr0
t4+/80W62X9/INIM//7AyhEklDpzpR3zwBUPcz9e3h6xdC3aLcPnRbb+LIH3nbY1fcS/v9PUp0EG
1mjaQfdxv2TP6dUc+M7RXrZvxg+YF13oachRv37yxX5/XxOI9ve30xrWURnyds61fRMeRj+pfUkr
cyEXb8lh8vVV6MEuNpbRZvzkZPv7Te/nOOPXh3/iAhKUZTntwlHcmaG8nzpx/8nX+f3NqbsXN44W
lyBjKE939ZITs5cvW48wAQ+Skmd4uPx8Qk0/uUl//wyFsvf3K2dVOeObIZ92yTDcdJV9FDHZMZZT
LZVBrf5osenuxVPO5eDWz27Kz1Orx0RVTk1sXjGRlp+8/u+/hHHJRoyCtJZdWaX7itgpXHJa5Bsm
EZ3zGVjYYyj+5GL93Ox/9xC4+CLIJrDQG26xp5WavrDZFyCv2uyqCC3Nm2cdrTUDmmbRWmm4mdhP
VnQ/Qp9jfrMv5QQNCg7KVTFN1Q+J0xNyi6qQSCICJqR4tqQ8Cs05y5VsJ9wR3w5Fb8T4iwZM+0/O
rqNHbl4J/iIBpLKu0mTN5vWmC7Fe28pUpNKvfyXjHdb8RhIwpwHmwNzNFru66o3HDQXDfDAKL3Sa
4aqvFKTt/t1/oK71tjLt3o9RgFLkHyUQ9JkYjw4IQZdP88xhtqXooNbh9Qbb6f2mOqaAXEDSBWo7
T8uNT8P874aoyBz+E4J3ANzU4L4ffNGK5r1JQMXpomhfuwscxzzD3fW7klHjGE+Vranm0BWPc3lS
4BD5t98+MlHySnHiUueOJsk5zO8jq1x51505zrJAurBRqxLpWXLueAqiqmLID0iW6wA/OIFfKUNx
t7x4l10YOGD/nUQAstFRgJXm3FaN7uVWui00sfasOJfgmbhSvjvIBqzvNrjz8zM0zyayBw8MZmDu
/QM+KhTx3zk23nxNqD++LE9mbtGmnfp2oYs6j0sbjHBns9FcEkGHXX3iCZCna2mZuQ6kO8YRYJwc
oepwNuNTSM5NdIbUpcthrcsTmLkzofz77ww44E4NapP4uQB14c9xGO0dZBm0TR1CPyYvQhQjxgV/
1TpjOBfQwQFcEizxKN+ufpiBRlEI08YHXlbZyg03N2H13/FQiKYIbugccBP7kA7dXZGTr6SHFl0E
XMvypP+66P8asPY36P+2bXaBMtlQVPm58/pNuiv38Ybv9K21oxsU4WwAc3O7Y7tv99UN34M+ZLPc
rzZ57Ev9Sp4c2T+GdCzC+WYzbI3dT+qKfekF29z73bqv5/Ot5n3+eAIuegsyCVd1n379Etd988ma
8yjfa8BQOZV6dmDL6FswvPfdA1Xb3fLcZsyaSA4XFZxMI30fnwPghj7ViPJdkwt9xWnMBPJEchox
ihIgbwbnFJCbJHg2AOcp9Idk/EI8vzz+mXNHpv+/HYm0ghxvINCDgAosKAdRTUEafSuI9mCr+Zp/
mvHgRPIXvZNwh5aTk0W9TotSQaD2UPp+nQuXab97EJJxFSHwWR0ByFR+tVCgsiNlUygr36NziyQ5
C1IHKqmnOyIE+LlBLScHVjy37oBFXd6FuVMkWb+BrDO3QUxxdiLtoeb50bDUFeOba1qKOcGn0MJr
Ia3SVWZzVgwUfSkQQloe99y+SoZd41Mupibq70lY/Aa2+bUJsiNTY3XFY11uX5VJ0yuC88mhsHIG
7chNH6m/oRR1Ak7q9/LwL/J/2RSM6f+efmuweADI/uA3GwjwbNMdqD637RFCPndgLD98obhjB+2P
5hM8sV7zGzTArvDAPLNNvTUJ9cv7AyHHf4dA6yBVsh6fH9DHeoiIseekWjm2l5umssRwk5OIj1bf
+Ap0vH/FOUdlG2TxVqxurnXJKIpMMQkkenuUspI3lAhvKYtXnNLlbaemZA65rVCgFkfqD5lzB9Tj
PbSJ7s02OCxv+1zzkklkjtICj1xVflFTL0k+dJR2gXZ0ufHLvgJQu3/3s8mzNql4pfmM38b1e4Hb
m1hfcfR1VfNyDr+FyAWKJ+vGR5W+4g5DBepn+GyzRIVy7Zify73M7K2cwHeGvtOGUVC/Y9YuBZYv
0q+DgFBDOu+aCT5iPuJQMg0FvI3dqluQRaNEykkQ+OhVsVuewuWrkxrSxVZpwDZ0o0ORvgz3AUQ8
t50OPDTg6yiNhQywS0tzxRJmttyYztm3O7RSaUJ1oIj8FBHk7yTsQD5WNN3BESnZ6218XQabyvn9
nAN6HICEyy/05gaSr4fRVl+WV2vGJAzJmHMNSosV0M/4MhX5IaGjcSyA/79xWOd4y13MrZJs1FXC
AjCg40zZZKfoI7DZff+F5O8z2FLXAo25gyuZdl+HOFuZQ3yUfJBbAzmoQ1DaxWZ5CjOty7l3hxhD
CyEUCHFAcfdUg3lhG2kBW1mgudaly6hrILeid0L4juGcSh2hf+isDHzGGOQMe56C2aAry8rvVdS3
oyI04BZKo1QUNoyo1FnBz87ssJxgj5vMgQh5Wvk2jX+jPDk6Knn/ABStBr66fE38aOaoypl2AUo9
bqFU0IeU8Y4GkGNo6QhyODDKr2zEtOD//VwBx8a/9qylmo7aQZv6kCkDJeR9yZ7UVDvGBfXiArqR
XLkq7Uh1yeoCPkLcK9WIrzVvKAU9qiF42N+NwFkJAOYmIplcmFaGzXE9+4IhD2WAcA26avRgBDZe
IcAMVzgQfLDHbGX/5w6wZHxxo+QpsqiVn9P4rEPCAdHVw7LlzW26dKtClKsbSjBq+2BS3lJxCw7F
Tdq/X9W4nHk3INFEOVQ8/aA7K3q0AZGqa1lr6OqZoctiI2A77rWIG9SHrMqhyZOnfKKfiaEvfd3o
pQu1BUkUHIVKfR1azepQPgFohyxOsPIJOrOpct49hxwd+OpF44Nd510Y6iP4q9dAMzNuSU67B6B3
NJHoLX0odLuF8w7p54MVPvF6AJ+IsWLNc+svWbMJWfusKxExDYr1zBOTurSInxoc1JWPlLkVkqzY
gPYHyDjqwY9EdqeBRbUojOviMDnpnsX2kGZBRf22yV56Fp/VMF0JWuZGLRkrGC81yJnjOk5jlMSZ
SEMA/bx8Imfugb/PQN/iIQCTGarwh8aPohyUj3hq0476mIK4F+IpW2DbnRWHM7O1crbdtlSoC+B4
+hky0p4I68bF56gGni/U0S3PZa4L6VIGYRtKQ1sIW4C8cYjAB2R4UBzdLDdOJ0d84ab5+136baUo
s8u41zj1swosOQrf2DVIfQJDvLJeQ05D/6MphTfxKdJm/Al22bPRBI9Xdj5t37fOayW2oZOh4PYp
ROhB+htSJSUjcE5Wr+ZQLQY/aqlixxwCLlHXNB1n05sG9Btz3t47BqtflkcycxTlRDlDtjqKhwqf
BBB45Zp+djRr5YFirunp/29zbLWCCLB6IFgwIZuX6gW511mkXtm6ZPkQLSgCjspfX7fejPZFHX4v
L8jcoZuOy7dRFzq0Ip0C7ZpWcYYuw6GPCx/j3i43PxMWyBm8AJSzNYPGkj+YbypqTEF5CCBpvCNq
uaFO4ol6v9zR3DykWxtc1V0BKkvig/TtXmRQJYJRQDWhz9dA8zOuRk4N0UQFfzT4WX2jQEm4UoFQ
pApEDLIDKK1mNeRkr5qJnCWyaRsGZgdNhtjWPvqJ9EPLXqAAt9z63CzkKxz1Nwyo5MavmT4xLzPl
KTe1/K6wohiSfGAYWO5nZj/kLFFuQrfKgQiqr4FljiAoFwpoovL4ZIwJWYnUZu70v3CIb2eXQIwL
HxU4uykFMZSdnhrxQ4NqYVd+gbhjxXHOmPXfrM63TqBPB57FAnd6Do5M6Oom704DyOfyKs3NQLJq
JwEVdiVqzdeH5JMU8cl01COkMnZBYO2GZi2wmtsMychbsBCAvsxR/YCVf8wxr6CmOdwAMJKszGMG
EkPldE+WGn0/1ik0MCCy9xvc39XG4UmyBY0f25eowALRBCB8DjBQzwxq0Cg6ScknSPGtF1wNme8A
uLtbXtO5DZM8AViu80iHz/F5UP1oIGzqotb5ebntmYWUUzxgfADhdttq0EuZ4FTg4wWQMEA8kx+W
O5gZvJzjccw8hX5Zh8GPIgJ9cPs6kObPctszh03O8BiJlWYaKQwfeFCQVG2LwNho5Ah6wFOavSz3
MbdAk9v5Zi1GaxKeZa3qK8FjYtke+K5coa0sztTIhRBGTu2QkuYDNRocY9O+s7LkMeDOp+lAhMKM
V9ZobvzTvnwbP8iywIiOwkgfxbctUs0ZyHzBHuSysBtXvNbcLCSbD00rN7IBJA9sElhV8LIK8ogG
BA5Rdd0NQiRztx09FDqjug+MN92oIE68ESk0pEEO21/ZhRTSh8FgIJvAdB/yWzByAJg7yzObK1uX
TBiiLrqdRlnmhwUp/TyNRyiap2P7bORmsgYuurzVKFP/d6ujkoUEUAbdV/ltXz+T5t10VjLsl60Y
+qb/Nj1WfYPXx7D2LUiFeSjmU06qyPnKU8tlOyZyGicyItDUCnhzOPJzFLS/c1K/NHH4BmKTXznU
ZJZN+fI5JTKoUE/DuqIgkUA8yw86Yk+w2hktSDE1Lyj1ZHddL9PufDM4O1GsCAQRgNvl8VPQx4/D
ANXCunkY0njlNM1NRLJpBOKtUZsZYtDmkSAGLfo7Yr5E7e/lGcxth2TPtm6isDcvqY+LB/SrVgZx
PgLmPbfRsnfFjOhrrYn4x3Jn07L81wUSGUEYWcKkRINRgEId/INFVhzqnj1DMaVeSYjNnV3JsgOi
JVGo4/kr7YwDktBHZqxhrSfLujR4yax5Z8SA12mjTxUKHhQUaUNOXb3hHNCY0vwwsIyuozVQlLHB
i7u8YDO7I+PgoG5OoDTJRx9TCR9sx+z3FUQww6OwreaDszhTNhSENH+Wu7v8vQMWsX+PswHQmtqA
0MEf4zb6NCABsgsgp7ijPQgPPBOPZ94YGwyRN8RK175MZg6FDJZTtRZarNC7Awx9yzhyy9nREGsG
Otf4ZFXfDBRSJU2igLfGNwJC3bzrOxCGh89FM6y8TM91MP3/vYMa3HpOBcS4aOubnpCfpZ3uhLJa
CzNzoG3J/KkOtH2sWcqp7shDDuHJDWr/xH55v+cGLxm/hexujSUBwbfy2Te3Y/VS1ytua65p6RbX
ahZVQzsqJz277UCMaQ4RZHtXgpC5xiUrLwpwtufxwE4DaCgHKIvXj3WVeMuLMrfikp2DsCjEGxJ4
2WNQ6kMzL/YiqIusNA5F+8tuxJIubnzqc4akSTwF+BCGyEB1Buh55jwmZkASbwQhfwpy86w5NKOt
eSKPXzUQK37VCNWhZaMZRx3lkhsmzOZYIcA4gdB70gYb8s/ayVSka8dYBUMpHWsww1f2htUKSICz
NBo9AAUdMLuCMf82q8sELJSW+jldLx5r4s5PS1Z7QyLEHXR0GF4KOLh5M9E7H1D7LCFWq8fOsVcU
JfNam3Gwm0Kx1fbqvHgrnR4Swdxq+ue6tuhNndQZBMNqyPhueieEPKySGDXo+xXjrmIKcAS5Ctns
LUiPm2eVmqhdbe3E+IrjmEHA0A7NlzG2Rq+rQSlo9MTy8b1XvqIKRXx0sQkxmDbh5kaLWteo8vBo
Ma65YczUE6i5q81oEuF1TS2eSVH9SfUgvwH1JfFsGobDQxqBwmtDnKD4GaZqD20EAhYyULyjq8Tu
wHbWg8QmAve1ygr+yIYeum1Z8xPkoPXGNDrNA2NWcwIBMvxK3JJ78HSUG6i6Gl+6YQKYotT2bQTS
IdBRUmUbpJCcCo1EPTZCh5yP1hdea/alZw2qBUpzTb8bQDf5hyhISNykFTwrh9psC/kEo9xlDIB3
veXiQ3FU/lopWgciLx0ZDKH1HgRjwOhLQnDadRF4eVkZ3aiDGno567uN0md1t01YqEdHuxAtVM+K
sMg8RQkoyt7UGmjxZGgfod0RvXd6RPqtXhuQ4qGguco8wVl6xrfoeBxbYpYQPsjN1zJyIPJsmaCG
HttQg2wxjAMq25rwciMBo7gOBO+m1/MOzPrQJ9gEBsi6gFNpIRlcQ1TNBIs3qGVj+xG6yBaF3E06
aUSk2qFqnQy0wa2JgqrKVMBeWuugSSXgy4XAAcrqgcCkRgjKa6PfWXHs1QglD01UgTMdbgCfCaT9
kSoQiQGxmAqmamh6Pzhi6I+OMAQINVkFFIiZVtsysUFpnORgn+tKyOl5VdGwk52k5h+89Svv4FIO
XvJ4Ys8OwZTWbKG5VqCoStf2OeR97lFiAXY2G1UK0K8oqbUNq3h8s2tQUVhj1b0gp6snG1pFeuV1
VcWbbQ66sm0Dzjuoz7EOECBDOfKapC8MpKc/7BYMbCpt9V0DHjSoHefDQ5Ar9aEqoIUwWqL1hWXx
bVaQ6AXCujhtOeNvTNTKQXCubKFT/ozHC3ocoLpQoyRJbz/KAGTaFnH4BrLyxMVukxMZs/g+sumY
7qkzqUIt+8wZhyzzTplxpPVwBaXvAK2AvYAWouUQLxjT7XUdTB1/u2ZNWy/ARtw0fmBZ74ENWlHd
HgzwJa9lef4+UF4I7yzpolX1YGxi1bJP4x2p3PC+exk+1dItb6If/YPyob7Zb91z89DcsFv9cXlS
M6G9JV2/YWmiyjuy7RMtQY2JFAMDPikZFSDRTXB88nBcAxbP7I/8npmUUT1A+kr4eUT7Dej8AjdT
QT8JlvvlqcwEqpMM6vf9YdqQQHBSVU6FM7iN2UBPAiTH4SNUGV3IEuyWe5mZhkymlpKkAL18ByHL
xoRgE4fWWty3PXVTpfq6ogsQUksHDcpQOlBjVe6blXYDDOCXIPaBBKBNvq596ZgBMGTqLMtLnwXW
mdf1jmdgsbQ4WQnhL0YvGL90psAvyTRDCfBFauv3oQGiqNG6JtRF01JIl0NisU0NO/Mr1BJZkH6x
IT7ZmvfLCzM3cCmma1u9BfuWOvipMhxDC6hn0MktN33RzjBwKaLLjEwHaCsa/UD8aMw/gAW6dv5u
iv9TM87yBcwMXUY7FbQGSarQLShcqvVNDlmoIxd9uBKkXzQtYsr0IoNjjFAGsDJfLWJED5nmC8O5
7eL8BiUYm6As1vjaLloXOpoG8M3HNg1kaBwF+0ujAkSqUAUDJFMgqrhqF2TQU++oFU9RYOwXBOLy
dXhkAkoldYEX1nSli7kZSMZb6g5K3ETf+gaKAY6DJRDrjQJxB9Q7PpdncfETGYsk2S9Cd2oYRjj4
rVnuJh2HTczNTwRfiLbHFGS6PXQR+2ugB+hMMuYsSPAenVDuKxDcY+JI1mCrMxYh84wMIHcBPSst
fJqpX2GPB8qGjh3UzdRzAvLcFV83ZxeSSdeM97xrHbC8dCmExoYfJV9j6PoL7PjPdY2lkWx6FLkx
sCzr/Nqh2lOW687BzJwQ4SRkX29HvAE1EFopRe+ZbSgiz+nM5rEqCsgygWlw3+nEoqBUJEq0F07X
/qqTno5e5aQRxGAzFdoUiR3thGHSswpdrJNClQ5cDoS+0FbJd7FTOX9C8Irj7ViNVAjtlXj5GQ1o
/pEG8QOpjf5nhOSxGzlR9bx89maOtwy/SowIsWqKglWkDSEDx3soTrOnMrd/XNe+dIk7jYpC/DjK
/VotvLozPslQ7JOivibcgZi55F/CBt8lRaX2SNCnRxSgHoIi34Wk3hVjtGIwM9YpY7BAQa42AqVG
vukM4UEftSfIou9DBpZGpbGfVCc+RE0erJzvGSuSUVkhEU5eKknuJ2UKUb+J6fx3ab7kYuVKnNtv
ydd0TB94xJAxAjU0vp1tLX0NtBRM0qWhrizYzOWiSR4mdVRIE2ZQ1RXFiPr/2MvaV97/CCFZUq8l
dOaWSYobkCsdoyACdqc37Vs+LT/SeIexKs9BADTP8tn9S9lwwSFokrMJkiEBaCqrfJ56/S66VU+6
V3vphkA4w9PdCtoeG+Wm3ZIdc09PwYbdZq/mdq37GVcnI7n0cADWIeWq37dl9pKDOX4nyoCW1500
Gb8FlerCnrBzfpL/KiCIOWp3PdQr9ORhefVmhi9zpVCKN8UGHN5+WNqeY1tnazAP1zUtWX2HYiTw
neBJitDqCW/HD2Zm7ZebnjlYMvlJXEY0BZG6ChJyccwooFgGuDjcjEGKlJXdGi51xkZk1BWYaQ1a
2P3g15CXgfJC0r9HmR689lDP8Qo1SgLXoGBrvW5SktEnKoOsTIYkvQl9cqu8q8sPDUQoRbLyMDu3
aJLF60HM8R4RVH6o7CDkDTmUN4C4PbVZcVp/z+QFQ/z78PktjCzUinK88Ok+8XTPfuluJj2iH417
P56qbeJVB/UdQuT6E9llG+WovIvX/DX7CUJo8LxsrCOitZWVnHGfMnrLbvNkDIIQKdLK2etAJ26c
mj+B66DaLm/VnNXIMUgtABwZIPYMMeDxtg6K2LMJHVY2aqZ1GbGVDrqTCxFgHal2bMv0E4rg15n7
f0BarC4oB7rNr7oixoNUy59E6kCSYHldZhZeruDHEbYnGnbNz3plbxM81hh9VLqsMa9cmulsfzti
iB00pbOws2YfHKuqPyfMWfEpc2Of/v/WdGYopd2OAjATmu8bfjPaDEqua8Y9t6eScaMMUOkcpgGg
kYpfFTHxms521y26ZNclCvCNVs1BdyksUNW9ZvbgBiC2uK516Q6PskbvoZ2m+mZU3DSmhbpnYW2T
qB5X1n1uZaTr26zCMFIjS/N7LTyWZYGALXPWln3Gg/8lg/i2qXFNIcxAqOX3ljGgHCJErRu7VZMM
Wk7wVyDhsa7JPwPCJ2V3kJqwO4jcGhDMgogIhNrrTZDqK8HazNn8D7yqR/kFNIFaP1GfjQFSimXl
giZ6xV3OXAwywAq1pGqgEx01W233ZZPxzQz1t5g5twxSLCvHaK4PyXADx6ocmnewLijKPAC0G267
OsFLuTmaXpXoayRXl78DDNkDofgZutQaYAChWn5Z+qQWhNL3wA30im+QZSA/SAN2bRc5SvZr2UIu
T023JccRaFPFRBLbJ1DXbCH542xsA0RakGU8K7F+HVQRB0zqJq0ywkKgsHyl6hH06GmyqwMISUCX
B/pmkGlHAqUs2tMAHeqdAWXHnaXF9UEpLHEoCOSr7AjfuctTnrFZmU7AhJJaxm1H82s+QGQFam70
HcAz6yo2NMxVcmk5xNVYOV1TVt/faNqnHhvHZlwrWJhxCkRyaWNqDZUD7jGfG8neGV5CKHAj/N3F
9h8r/lpeocuHwpyETr7fJi1TOETqpxCktKAFDTRKdkARrAvAw4pFze2BFIOkraXjKSI0/IgHjhfE
LHZNCCAvD/8vTPi/sRwwz/+Ovw9Lawga+ATgahpPMCt8DKE8dl+1rXLbRJAHA3FSN55Hh/BjBPKh
HdHTYj+2SvHcqZ1WgVItYZC9Hcv35SFdnq8hg9OsBFXRcCC6H7TpDYSGHu1xvLLp6aB8uyWgQoR3
+aRSkQe3ghsOwRI88IXRVTcD1Hz/bV2B5GZca/hYScN2OAhkEXeC5cZKRHf5ajBkZrtITy1dQHrN
75rPUbkrC47k/Nvyks+1PW3Ft3VRQQSpg/6v9Ulf7fgQupQ5Wx68Lrd+2UQMRzLylHO8C6UwkQoy
kGAwirtsj0MEedWr6mAJZH7+HX9vmU3WIyGLAi772GU6FDxi/Z3m4KxdnsLMbSOz1WVhHhth4yAc
tcsWhGn1u6KnkCKMcZVCsj7RQgNdrhWlzG2HZPH4ngYJH0NvsQMdOjUwtlVoha6jBCt5npkdkUFn
FjXz2CqwXl2XxBury7eQy4MoXdo/OD0UeJcXbWYaMtYMWtlx3gQAEutTsJdDclPn7VkbrgJmEUOG
lRVQSetqDbNALADq0MY1gc8LIX+4PPwZP2RL5tyX/USk3UCLteavKOF75g2YwJfbvlzthrFPa/bN
4poORTlGASfXG+12KCkeAmL2YoYKJGigB9Lm0S5KetPN7fKzG+JbEvUfacyuC/aN/2DOUsThBnDY
foVHlTfShslJ0XV7SycR5+Upzp0xyeoNS4MiS4Wvld4xn6x0uhLr4hABge8hPfey3MncHqn/LiMX
aZ5rI+5G4DjAWBqchRGtvHLMjV+62GlkBdlYoRKaB7rLu9vetjyi/WEoE18e+4xPsSUr59ZgxLwL
DH9Umyc+xl6pmfsWdbN50j20OjuL4qqSLWLIiDQycnVgIin8BPI+Lh7jkZ5DVnGnJcV1d5+MDugF
2COduDV9EzF4Zv3QwpWGZ7ZBBgRUAeMdUEfE79IUWssO58+BzYQ32lW8s5OsPCzvxoyzkvEt1AI3
GhSKTMCKobCc3AT4GbWVKGtmqy3J2gforWp22pn+qCN4a88M4okDRJINVro0fyJltlmexWXyQ+y0
dJOHcZ2yKEAqWfSxtWfQ2zgxLcmfu46Qg5aGBnjlMgae6sEyhBeVdZpu7KQM156xZwagy57FNMHj
akO8/ARp9NrxyLDPOzeP3AGYNNPTFLDOrDiYy7av25KDqZE0j2Kz7FCHONy3wXCfQM5neRkvNw1X
9a9bMWukxgynbcCBr372ffpZ5Ws8FHPnWfJYmd4ZGaE4CjmJ90N1S4JHq3zU46uYU3AAJLeltGnf
sg7tW4CaZrxwS2UleJ6zEMlfCVWzSZSkqk95lHkg60h3fW6oXt5AXHl53WfsRNZmw6uy6IOBoVre
5htNu2dq/kzofQUuc6UCeO/KyESWYKMlVLxbyzZ8MFJ4KQ1c3v6yumC7PIu/OZUL31Sm9JnRl0WP
cBe3UrHRntQTiJRP9Q/rp+MXx3pr3A+evgUI/il6sN/Jk3NDT+IcH9KH9IN/QG9WWfEFM4dYFl3L
OLgMo8oofAPqkJnV3IhhjYturmnJn4GDlllVRZDxUesHrRQvNjSRVxbv8ke7ITO1iUwQ3pQT44yO
CjcUBRYeC4PmqU3iwQNKoDc8K4YkOs+78Y5bgm3jutPeQtWs7qBWX7tRbgSbaCz0EzhY8IwZ2dmH
MuJh00nSCHTWOjRuoeOtfUIEsNvVFSF3WQYh5RbCQXulDCzP6AJ7Q6NUXPUBpNuSzVPuFCqZWDGG
7Jdiit3oQJZe+dmXYsUVXnYqui0ZfVpRO29be/D7/KaBVGBl9KA8vhHK2/KmXG7fMCV/2PWkbFuU
yvpjtVEVF5+iWzV+h7LvyqbPnSdpgYoG9WhmhzQ4hSg65eaOttnT8tDnmpaWpgMqpMWDGNK2o2Zt
eTnYe3Xka3DFuYWRfGITiq6D0lXlNwl5qZh1CAcoBTRx/1BkxsfyDC5+K1igj5aeaJidpWySHT6p
VbdTUBrCa/tgMH5soTMrav5cdmLjaLmnjeUBj4JgoI+Oy31fMsap68lRf/tMyRWLCLWqmlOvPERq
d1uE2U05IaI083Zsus11vUj+si2hLlcjYXmKFFFs4gwqiEB3n0rGP5LEjCFEuaa+NDefaR+/zceA
vERLUJVxyrPqAyj6Zy1Ow30T9IDi18Mfve2vkXCZVk5ykVZhjWVfo3ijihPHCxNCvVYbLLdt14Ad
l+7jqYfpxH+bCyVllBGBVcNN3N3VFu/uwQafuii04ivpiEvGM3Uh2f2g9g0wPU55wqv+TyNTdpbA
B+rypl8ynaltyebBlqm0sYLhD0m1d5RndSRbpfwTk2y33MHM+sish01Xalanps2pG1F2A3mLINmC
jctwh7xSVxzjzHmSscSUKJalq0F2yro0eYsKRr0CXHhHUHEA5orve9cSabviyuYmJG14W9CBtyNJ
T0CddZuoTEBb0ejmEeLxa5VRc11IG55AnL4YaQJ9e3pG0dDWUiFRVl+5IdKO52ntEKTsy5OuFtk+
i0PtqOl16oI1hj8s7/nFzw+cKuM/7j4G0D61klNJ43FwwZVbfoZRHXlIfSUeau1Mr+VanroZhdJu
X1uoGB5p4az0P2MwMpyz6lQGuRmWnlC2cjMUylOAXpanNte0tHpOZOZN3FbZCWI29p0gxh8BRNTK
OZ5rXFo2rowh0+y4PdEY+jesZh/FRE29PPIZI5GBnHVrAdAUo8YccUT6mQZDxNyy05MbqpXluR1R
4eQpYNpYedycO8PSnaynZsIsuNpj1XU/08F+Ns3howDh4/JsZpqXoeBdi3JwZeyyU29kLcDTPT8S
qKO5oYP4dLmLud2Qbl3FqC0BeUbjyAlttgEzuz1eOtcYhWccrwwC7/NShEKLgcPhtsfTOyfv3Syx
XXN8XB7+XAfT/98uphTFe32VacVJD53uQ9QRILSQYel3gCGGsQvsSLRf7mluoaY9+tbToAvaai2F
uSW02de145wziARsrmt96vVb6x3vdRVpkfwEBhyx1Rj4zpha5SsPW9Nmyh+J8FQy1LccuW4LgTxu
k4AHihNF38csStzSziZuGiAj8EL71Wj85arZyNyLVcZ4oFpqeRpH/phHyXMNEvflpmcMXIb90gFC
nzmxypM5lKFnMrw6ZK1xozcZStci3cviaoWBceZoyejfrNcDVPMV1SlR8pe45Xsn0rdDohxyEK4v
T2bGvmXIL75oGwCD2uoUD8oTG+oftjV81AO4565rXzpVbViA2VxMzxmIDqoIFX+x7SbVmjbhjEnI
cF9lQLq4cjD8Qetu8yIH05udhSsWMbf80h0U10kWW05VQYqWaS4YbhRAAsxzq5V3im6v7PHcDKS7
SGRMxI2OPe5Dqz83Stjtoct5ZdQsw3h51eb1qOvlKdRROR104VfeU8sb0itDKBnIa3bQVFK0ujp1
FW29qkq+HCtDiXS9tj4zB1RG8oLnHGmDmOGAdq+l+doMd+masPvFEkk4JZmEMVHwyq4YeXsykePU
NzTuzU2JzYbXJkr/bmlm9QGCbPEC5RBry2wR+/GoDwero/2OxoG2he4v5AEayPhNeoLPekp+ChNP
wEGXavfLFnQRs4BR/v3/m2MGBmYM6yhnxyxJISidiqZ+qJzYsED8AoiwVsThIWFZjVfn1jGATh35
tqIJkhMj2YjEdl4hOha8KCwl2+UhzThzGafMIHkdUDyQnOKc+XjXOZehfY9yukdgfb2mNB6UkYzu
cl8z3lYGK8d2WyS5ZqmnztwoqrNTIAOpFmRLijfTuQbGNR0E2UvpIRIs+sCO2OdfdRMP7jiOt5zx
X46xto9zB1n7937taR9nYzHYRxSkgbZgX6uKF3Z8xVfNtS75KhHrhBQlarCjwep2qQoOQXUswg9I
q1pXdiF5qlIgM0x7UzkaONt1aY4eNYN9Seo1Ot0Zf6tKoawGjFswWipkxmlebpQmu+k4HG+fpofO
0dcO1IzDlWHITmPzPiw4OzLn1RJ/1GolwpnZARmDrPCYgiIyVo4NPfdm7nXtU4gYatkK/hY2X4if
ZACgCX0eMoiRHQmrSl/pNO0MoSzqsioM4G5CWm40NS1+JU1rbu2gdzw6JImvlOW470bQAkBmynZz
hiKxIQyc7QBA5HWfCHItdsSUGIJTmHhegxwgYpt6vDd4tuJr5pZ1+v+b92tsyDRGU+t1fpuA3I/H
R5V8razqdHQvrapkk2UdaUwVAkNvwYxXR2PrWVrhxnD0WV3sws6s3drGt20PIgTwkJOtNSYrWdIZ
x/b3/fPbxHSlNRyrpuyoFuKOBaHbG8JNomw3xKe6WMv9zPUiGW1dJNC4K8vwlFUaIEjEuVdDkHQE
hn43shYUKP/j7Mp65NS57S9CwoDBvDJUFVXVXT2nkxeUpBNmM2Pg199FnvrzKQrdVqSjnIpk42Fv
b2+vvdakbiRu1xZKst7UBlkwt8voiHAmOYQoINxZU/Un1bVqYyusWK6MRTbjmDYTG+OjYX+rRHpS
rfxweyOsfLsMRG5IZM8kZ2Ggl9pPs2vyXYQI2wzbrdfbtQ6W5fm02EDHMygiqGEghDG5iZLQS0Wa
/ikM8/iLs7N41U9dWMj7z3YJD1E1h55Ersq3XrnX5n0Z1KeWe7DfjjZop4I8Q+q9scfEqwrRb3z3
kte/YoMy6DbUSSN6ge+e1Cl0QFvyrur0Zy/iX3OpPUQTI86kUMeu2f72Yq8cMzIKd+wNXoaKwgIr
HdtgIOTdTPPn1m56CMBXG1mBtQWXzuOZ045Glh4GcS48gz9lRueW4itgGsQrMgw3TRJKeWWEQdek
97He/M7y7sKG9qVXS5ck+ltufjE7o0pmbSpphewuBqLp5t1IQ88Mv6IaYUGAWnrpmYBo0CutxZlW
5o+cxy9ZtEWvcn3LMhlVixrltiiTOjnqMeJzEFi6MxiONg7j6zuWyYyPCgqyyxhcOEcts4tn5I9T
6iJhiSKSEgTeJxt3OKAmR9G8j7NlB63Np6/FYODH+19TTMQ4akozxUeo/zrUTO4NcZqmLUXk65bB
ZNBtXkxWrXQYWDd3bprtqJq7llm4nDUb0fx1swDkTvr+sB0mrE1yNLIuc4rxUE+gZhwh537bttfa
lw70tKoLO1ITJYD0cZDh/RYM848gtNt4IFybIMmq4WG1slmsurI0B1KhTqP+YPmj0r3c/vy19qXT
GtxGBFdN2HWWAdzZxGropHDnOatekpiRDY+7ZhySSTflYExChz8nQjmoKd31lfH2pQHIUNsosWo7
anl0JFXtzd2Btc09LobQmld3X+tByhabdsvqpEGYkRV/aXZRCH1Qwvuekofb7V8PmCCP9787VC8J
FKoIwjKac2B/oj9QE4M11/2B8PobNEW3UCXXL9FMBtzmJRmonoVwrH3h5IgvwWtj6403QYyYiiee
foWPEm5WBt9Gk0Ema2QsMMZLmDcubzvQxWxd2lYsTkbAQVHINlFpgNOUDG+phYJikZEX2m6t98pm
lXFvwiprO5yaMOCZfmCZ5oFF7Pn2Uq99umTN9UAHgqqqMCCp4Qx6BgTfhArlrYvmWvOSMcc56rY1
qKsFEzV+0h6pEfDCgvKwgOe7PYAVdyFjavtZN01FxQGKI7lJSiey38YuB6WptdHByuTLSFpkEQzN
NnAjh4DwS9EhSTlYG05o5dtlCG1GihjHIiLiaWg8PX2xM8MdM0hE5E+3J2dl+mUorVELAKfwGIMQ
IB52DZxSYIjG8iuhhBvXhrUxLL9/CowHko2AO8AXMfZMoN6mmGDje9bDL0YxMpA2I8mcZIaFIg+t
O9vq6Kqh2MhWrLg5GTk7WlVpThxuzixM453GCogyp/hvFfWQ9S5J+1zUPN6YprVdJB/KaUbEMA14
QxSl8AulyHxjpHRjj64tgva/izCmIOk3uj4/cjXiuaO34PdVF/HNaizTuxzqEBtTttaRZM+JaYN1
Cyj1o83uSPfIkoc2/AkF1Nvb9d+L6n/vQcySTuUZ8t8mZU10fH+/BIp/uUuejL2xPwkHZKfO5Kou
wKfOKXQ/qFM6gKW57R7PT67uIYByAD/2Wo8c6XF+KwNrX5+n0qmgXfuseJCudT42vhKT+t+P1OW4
2qpBSA21yO7EM3FhRnmGftrG9F7fJbocVY8Wt0cVZUen2jYPSUt3Zkc23sjXmpbsNC6T1FZUaLiY
2ktYPmX279uzcd3F6HK8bIAtSSQ1NGhEOkXOpNuOHpEHM954aLweIehysKzRskQiqC6PYFWMn7pC
sRDrW4Mn5gxSDqFuuip4O4+mPpcbOamrWF4occvFazFqVpuo4dGpzVs8XhfVNL/kxcB2MxIv3myU
Re8MnNQn0ho6nkDC+B4HEAUIsE16Pzby5GTFobHXa0Pn7twK8V0hSaTheJ2Ng8amOXFpGSXE6Vhl
QkZgEmqQN4jZHbNN2zuq2z1O+FJxc90aXhXbUMsnc4y3KmjWVkwyMju1DU4p9qwVteyxbjTiszhU
dqhZKjc221XiHsyhjJJSe9RclijrPJXgi65cugAnzFD5JsoyKwMzopXtGnGunIQCBmQwDoP8NG/E
sdPAfOzGRO0i/DvEp00ltt8gnm44zK769wgTNLmD1da/IBEVzW6mZflD2RHluz5FQ+ejnkPcswTa
qre393WHp8t1hllnmdAc0OxAnWfI2Zpl8gJdRzt1ahX12mMhvhjI6HLBYapGhLYDsYOS8fADnMol
grGBVYpj93WaOhEHbdntQa34AvmGMihDCTpMlh7tuIsqBycTrrpWxb7fbn5lg8lVgN2QNvFQtNER
svG/LAZuiaVMP08TtnHcrX2/dD+JLFJzKMYj3g7JfRNqF9pVL7e/fWW95RtJKAYyDiDiR05McVHU
curT+T4FgMkRnPy83cfa5y/z9ilkUsGJjY2mWPj87rmpmYfqio2VXfv8pctPTQPRalYpi/HAFs1H
NXnW6tTXa9udAIK8/fHXEz/6f+4iWR8WViGsQKP2XTtEO5rqx7R6SMzcqSuAFLn2USamf7u3tfFI
gU0Jy2u4olpBRscnjVTfJoPvc0NPnNzeqvRd60OKaQyF1obCLCNI63A+mKS5r6cOEBZLn724bTdW
Zs0oJK871Cpw1TVSvIOZPbPOPFMyPiHc2di3K83LtxTS4LtDYIgCZib2O97e2qc6D0HgABZw8XF7
Mdb6WM7oT5trNHWlBzyABRHh4tjYU9o7bdsrjpZqcFNf60SybWD3wd/Q5iwgtXIhUJuKlTJIarFh
e2tjWDbBpzFEakzGGVCWoBjpY5uor2GNQJEP/te+fun2U/NZ0zUjbW09iJjqjMXgJyH+yryvtS5Z
92AObSc6pgcN26u4o0cgwDOHcePbr1+HdLkErm7GgVRwTUGq7EKxqJ9/N1m/HxPF1dju9ghWbM2S
7Bkw01ZpYFlBmIcfFVcKR1iEOKaVpy7lw0YIt8zHlQhdrohjLOLgxDf0gLbilUDywFGYeLo9grVZ
kuy4hbqanVBND0hpe0Nb/TC6OXd5iiIvEySrVVJvZGZWOpJrQMCAz2Id7ElB02jV+5xPXRBWZe/l
dhP9LmegHwvIUG28X691Jpm2MnUigVolCzpldsf0YBr2OWsOxTzvEv319sz9U967sixykVyaQC9E
pcQMtNHKNCcdhfl7Lk0UZ3VNFPlmpoeuWgmya+a+8/SejM8AEgGJlFiKsVXjv3J+0WUGPllo1Goj
UC5dfKqq/pAKezcVpidIfFLNeZ8WNk6XU6hXGztxrTfJ3aDUP+Q2neKTNpuBqjAIeYRguS/PMNs7
NWx3rcAFgLUvt6d4pTu5AFBjLdQP2hEUZNRkB0UY8G1QBwkiw+4cHdYNxtSFKyOnmhl0SdVvRMkr
IHxdrn2pO8jp1oqiB2AsUBxKpkac4lYbco/0PLrYRUsdKwtZ6lRqOHlgmaFvWhJuASRW8GG6XBmT
6KxNKcsMSCWM84sWA0ZzCvtJN5BK1jILgjWZOERTrwN8C933EGoMGcqm1JpoDknT3E+MqUf9qTm9
Ty23Nzzq4vWvbXj9f/caKIbNFkKgNNDt6TEcy9ntUhCUK+n4cHu9VxydXFEjBp2zKFWMQDDeFE6n
9MZOA2HcFrH9P1rFayOQYiNOQRQD5RwrYP8wLYlfxeKpAsZlxJOVjqtbwRhwYuWC1/REGDsIm32d
g7HmNQX5rKq+UOisGPSS4gGk0IsDU8ONyV05SkzJEdfqCCWVCKD/DLV3jZK4tXng+XTh7NuXJpcu
RvbJU0xxw4dJUAtXv+i1xF0WZcMb63ZVnHS5H0v+1uxVNdGaiAUoWeGINQ0L9Soj2MCFgLgOJGSK
4zQbNijVR+oXFlCWlVLQfSKA7uVz03kGM/WP//84GdHkK88Ejt02He3xVFt9+ZwqAz/2oIzzvtb6
YhufZjGbZp1rvTVC6wcRkUBKcja+ECouH75Yxaem8ZxT6zQ0x9NkPELH1zGqY/eVtPbStmS6bUYH
VKeS8cTmuyL7yPR7o/lepRvHwrXjdmldCoNmoZZxPeT2KaYfE8BWjUCeKcycoeiAv3i7PfNrnUi2
i2zIENv2NJ7mIfcLFPEydqY2sFWgkxvjP7c7uWaFy0gkK8wBh4yqBPTlVk8c2/6d9d1ZM34nlrox
ipUO5IvN0Kpg3Juxf0ilBONMC7eu2nOTVR+qyr7yPIhRyA8xk6hbY+yG8RRWv/nQn+0Yib7ua3p1
mvwKIwYwImkdHU/5MLhKPnixtoti9/YCXHUly7cvE/fJCoZ44FVUGWBg34d/8Uwr7iAi4Q2+/bd9
YafyudwIEf+BQ+WzYOlItuQ+jRlKHcdTHHSaI/z5bO1Ml3vcGx2yt+7CCz0WH2wHCYX9V+AxS5+S
idfapINJCqtvQKZk15pGBkwXff3i1ElGnsdmAfZWjAicm/NO99IdgrQgCrC/HBRzumxjjZavvTZz
krkXcUiXWqLxhKp0rzLe7XaLlVdbPvVa05KRD1MJYTPo/Z1w6Uzvs7ayH0A+wE65noYBKG/NzB0T
PdvF2mBA+sYE98sYkoDEk/pcoSplz5oOof5QJweIoxvf7KwSAego+blMB9CJCNICRRvr91UqEi/O
IwSSVWJ1+YYP/4dhvzYAyYEgRR7xecbcUIcH7HF8Dx+Le/PI9iD2cms3Zk58se5RsumqXva9ax1z
B93El8rdYlIwlqm68gXyRWtWY62zoT52ypzOg3G6ivOeBwUemC4v/lOQOL/yHb+Mzv78/efkEReb
Q3V+PoBXwh1dgFOc2E92isf8dGO7LAZ17YPk4KBAKaBo2vGkGrt40Bx7eCXaFhj2akgHk5JvYQXk
21hrYrjKofVHD9H6oXQj8On/6RwLnqPzmaM5mRc7iwGoGyfe6ixLbkrl/aSAcGw8CXfe9T5uIme6
GB3+TP7kCnfCnzToPAiuOpYD1hS82elYBJDUObmX+KVbHbpj/9v+kd6bv0PboZNDXQjAbcz6P4j9
tWmX/FtsRM2olfjCBruAnKMT35Wu5Ta+wJwk52hf+aYD8kv0GXlx6t92QmuLLXk41MTXVjL2WA5Y
VhlVHotOJnm93fiK45Gr+YcegmrhYly4F6TWJR9+3W73X5XLtbmSPFoa9poyIyd7Gn5HbxZWbNlI
utffA/W8/1E7iRP5gzO4vTf+1Y/LSh3FGZe/u/aw8QWLMVz7AsnxscbiuE/iC0DD6IV7zc8OsVv4
kd8dwnN4ttzaa3z7Tt2lB+6noNgJfebrQbfr3eLblqXqa75D8l7CqrmF4x27+nHyxb66hMfhPHsE
XiTH7hlOtk+ftEALqgN3flYud+Njd1deqmN70Q7cpQ/U25iQlZNAvq7U9TCmrYIJsWpvhAMDyxSO
tNpdZqQ6ZDCrH8qPsHfie+JOju21J+WlPmx1f127B9TbktOC7CluD3zZEZ7hvveOcBIvdNk+/kgf
ogNq7qd78ICfktdwxy7tefhpQCqg3JmnGKtD/MHXHMXbWper+QA4OTnLM6ZzzqAZjVglcZRL94IU
4PzNfLBeIwRI5/bC/7S/ttByaxGYTDuh2LMNTCc6my/WM39QfhV3llv5044etTNWeeNRdS0Akx9V
cYKL3CTLZjtWZ/5Q34t9ubeeMKHP1n724wN1IQTr53saTPvbu2rFgVDJO9koPbMFuIVOIiZu2TCX
RF9ScsASLfv4U9w6zXUJjhTMWtXbeDrfsyl2m0361rW4Qha2Q4E+V83lEAW9bemgbe2RBvUhui8O
0HZ4rT3td053xqXd2X73K7sD4yOOcn4X/9G/3567f+IYV1yUzExhclwi2+XIG3YgrwqqgO2jQ7/P
veyY+MU+g3iN8EZs/j5gcFLVXmyF6mvLJrkldbZn6HxDlakG5+579SDuslctmC5ZYB2z76ATeR62
4om13S+zI/ThEEKtVx9P5j45DC/qXfpsIoZm7+xQXlB/sSWZtzImWTKPaV1UoFJpPEWg+09T3YMc
9UYQerWyDO5CJkgA3aoysRhtx+dxZ+7pe3bQD4C0nZNA3dVBH1A3u9je7X2xcuLLmnlt06OEMMKE
2eHFYt8VNQjrjZTV6kCWPj8Z1chaVkH6DaHjY/E0wwP/zb8br9r3Grr2DhK/KB5LBORuHIi0BF8b
juQixgE8jUqBLusGalPJKbQLj269Z68tuuQkeGIJoRjIYSh4Xk75fgbn7+3PXmtZimDaRWwcJYPw
D63hK/Gvohs3QFwrkcm/CPjTGtQjKo1DA5tpGKgDNgQ4n99q+lqNvw2Oud9iJVk7DmSSlamd8Mil
qUtEbRw1P/f4LvWUp+rU+OW5CKCKtkvvrKBG3LOVc12ZNJnBYh5DDK2GR2vnl4y/Dih3v70aK1ke
maqCxHOrADeGTVS1TqgObmQItwt1bwSE73YXVyvdYeQyZ4VqRkpnLg4EUuLvyc8IamLJge/ISbm3
fOWuDKKH+Km558dw486ztkIyd8WgNIJZDSw9/NEkjp04AIV/Kx7L1/B71Hu4Pvr1bjL34Uk7R7/7
g75hkWvRuUxoYRnFMJgRRoryEjDOXsZd5wm/CXRvCZAzV+yEF99Xf7OgCKqf9pE/aV7jLpHDlrNe
8XG65BSKmXFullhPPFi/N2wnYnqH5yDv9lL+a+bKySpTXuDhYbayCgOs/dqnjoore7sXdy2ui433
4yVG6J3v6K9yn90BXXMCKNTFNd1p/uR+euI+/uvbD/mdvrG11kYr+RI2DAttdI9ksTYmDkKd1GFc
davB2t0e8JrdSZedWaS6ChILbF3ocECJNM7+3G54LX8kk2PkJTW5lWKL9m7rA3DhgcJ0B231XXoZ
D6ZX4QpFjhN2B7+bDsXFPDRwKbf7Xpk1mTajbbsq6wQWceyI01Y/8aru1PbGjK01Ll1Hsm6ezEbA
UyH76keQiuTzQaHUv/3pa/cLmTUjEQtOcca36xf63rwYb+pd/tycwl33lnxYb4uewkYUaV+/58o8
E5Ex23GWoSfLTjx1zNwuBsog/MbEo578tYCEmsmwgVH6d3RcsSuZaMIqtFBoKnbDu+b+IE7qvfy4
yxxc8O9+Jcfdr9LZJc5T7CFTlDuja+9NJHtV52+MhFjq/D29Pebu2+0ZXtnx/2GjEGNWDT0OtxwM
7NSsfd0kG02vZcD+2cKnAzpRKMQrJ7Rd+uVf6BSP0BIAdPm1erae7B/8vg3qXeqrHn0cj4NPXfOU
fu06JcvoTSqLeV1jMWlVOgLFtmC03fCJa4fNv9F+GlUYpiYlM1xu+AqgvN/fJcf0grKYs2IjTzn4
yl49ax7H5TDvvOnp9jKtmZl00eCZNacqR3wm1DvDeCnin5N9uN00WWn730A/DahKlEHJJ0zWsFMu
wxlqOI/FKzuPx/oB63NMLpa3RQW/sttk3ooqimqLGpi7fuzdEiJrnfVwexQrj3AyZ0VhC3XUF/Od
09fS4g7QAF4nqE8ZcDbGRsR5lS8WoY1MP5Gn1dDUFnoZL/plOlaB7cww0cFVL40f/r49lBVP9G+d
Pq2HVrSKYY9Ya5WE56G712qk3lQbEoDxuTSIr070UCTFxsStLcny+6feWhwNZpGiN1q9VPrPeouC
Zm0U0o2iGNRpItpyQ0o7l0736TT7eOX3ivY5j9sFTucY2tYWXgKAK/5U5rfQBV4vh3BEYJBrTsKD
pqzddgGvGshwJ8iKQsZEM16t2DzX9UOfbYF010xHiheESlJzyOHh+vAhNO/T8i1iP27vAnNlSLLF
MwWYXAvr0vTzawW9WmFZx0kUj62Sf23pZY6LCZK/qFsC6ATyErPXabx9okTf2lhrd2SZ6CKb87CY
lcIKiK6jVLMw+ng/0F7fWSWwaQrp1J2V83w/lnn1MClGvwcOoHXT1maH0fpTa2Hn6rysK2eiw8j8
gbGv0OrBjmW5viaE+HRTGVZQKotw+3d7Hjx7frSBddaTLbL6lc2hLiv7ybLAlcmjobBZ0AxCv8Sz
Zl701AQ8IC23fPdaF8vvn7uwWdaBUw+1DNBN/CnSZNgDdhZddF01No7StS4k/wBxwbYE6T4LcmRE
nXCO7kq1+YhmsZFt/fc6f8V2ZYqMkAFrMOBJOtC1qD9pYLZ08rlLvdksJ5RMJOwjIcm0YxCh3dt9
Gr5oZScO+cD0gx6VdQKGv2qheUxbGmhxG/mtEbaXWdGJ2ylGjP8l2U5VBn0XTQS5wLhq36BRX76Q
uOTP2ogSKsVO80Myz/ajpmWz1xpW5edm1ARaRDovaZt5Z7WgdEhSnvhpNC+UylZ6ZloJLMnYN8j6
aFkyBoNuJzNgWjVemNTo2I6VemwTZgZFkqnfSFOOH6aWlb+srNBMt1djFexv0UCCGirCgYH64Lex
7/SXYhKNX6iUVrvOVPE0F6Wa5eYCGZSGC8WL6iYJLA0ViHhzEuoua4YapZRppiHiYN3gtUVP7lpe
UKceOwuackaBJ7wo6h0e17ZXjjbRXJLn83myyu5RsafuMhcCue1Rbd5vO7DrG4fIdTaLJC6ncQMU
O6RawaPvlYBi1jrZ3W7++oFPbMk/5rMZ1TUI5wJ71GfmjA2Q1ENmZgA+0sznJmqJvVLwOLjd3fVj
ksjIlWoCyUfWoayP02FyymJI3WQ0NhIYK1MlA1fAcG2BdEurT1R5UYp7Mr3k5sZV43rTmizUWPRh
aPYtKv9bRathWMa5iy3wnLXRl5ZZk+lhWnWqkhEPQ1DjhXZJXqajU+da5DY1V73bc782BmmpUedv
JXMeKYFepO4ImxHJOSVbrKFrG2kJYD75UN0GLiHRSxb0af+CbUNcJTQPtm79mCqmeNQsX24PY2UL
yfWsHKykuG3ZdmDy/KEC3iDPt/CpKzE8kQtaUcXGDZIbdsBRk4ySDn1w8w4M846ATtxFD01ln1mW
x/TWsXkROg3PywMS8ZHu5jnCcocYYoidqe2SE9Quug3C0etBDJEpZHip6UM7ogLL5GQ/5ajra5yB
UVfbYqRem9Nly3xavLYrIRabg/gm66qHUlVcUk4bQeVa08vvn5oeLI0mLRkZdEfNaj9C69iJw9zc
aH1tZqTwWLMEVSMrh10C/+OmYH9zBAMoR20vUY3X469tOSlhBo4jHg6JDexuaz5FbDqo4IXaaHtl
BHJxY1dGwJoooArFucPuIN/K3iirh3tUUahP1qxu3eyuWz+Rqxz1cpFKhURhUJnzriGho439Yey+
FGYTmYKla3VlQJ2dEtQ4eV3UKNQvg6nrYKDq0u+DqmxlJNZGsczip92khtrchAZmi0zkG6fsJcmS
o5UMf28v9NpiSHagh3ORsFllgToCEDKeZxJ5rD5m48Yxsta+ZAxQl05TAGfDwDZC0E3S3HChH3eH
6uP7uag2OlmbI8kmLCOMyymJw6CczKDModxoMF44Tb1F/7Y2Cskc0iycM1S6M1AePafR4HJybAsg
FujGhWrlKJHFgipVkMxugJ9F5Qtz2QAiH523d10HHsFQh+Xl1pbM5dpQpDMxH0IrEe1IThV9G5PK
EaiLR/m2k26RdqwshowHLufZyFHC051IyPySIyrXuviSjcO32zt2JSNOZDwtKC5EF9WcnOoyVQ6D
ZpRveWkXh25g9sHSrew5a0i+M5ky/Z2Mor5oZGJOa80Jsjuiix9C7PhHO67M1i1Dzs664L3Ph6F1
KlRPPJSmPfVuBKKH1FHBkWzvhpT0QVdBJm7DBTIY73+vLkRG6ioktbuZVdMpC0HL1hetF3J+aPRq
cEhRP+qTeBdRtb89YVfLuhghMkZXVWyeh0ZLTkPZW+cIFU8vuP9lwuuNqvNYPGSxO/VdBQhWqgAl
lqdidDrd6l0h9C0/9q9K8dqYJSPt8gbkrgafT6ElptFpDbNmDgtxo/aMMEFoMTE9+2WXOcJNUavl
Dyqm4RA3I9hN60rfoxoDl5QcCQFQvxjOPPLmhVtQbETVa+ZmXc/uxWgmP0GInv/ISZdfIMne/Rzm
AnxJatmcdZYk76NlqL5JK71x65aUGm5hOoKdGVoUFASqDwDTVA9VqdqNkzYz34NChPiouJjeBtbN
D6rdZp5Jy9ZXVfDbezbrda+ZlP4xFY3taVWl7SM1Mr5NAOyiWz4e+qale6Tm6kMzKi0sWWie2tHC
47XevU5FkfcOTafpbIsMelLMnndCUQFIi3i2x6lWu5oxcRQG5MYjri6dP+mmHrtgkMkyVAzQWHMh
4pGUXlFCcAhFXEN7nAeO8q6mKkrH5BolDh+H5vft7bQS3sgVon2WtEMyQIjRHOfJq22NeqaI2Uam
dM17SImxCG/mYQKqf6jgRr+VeDymC4F2hm2wYXor/k9msLEHjVURrt6nmnyHGgns7a4Mf0Z8q+Zl
xZXLYGV9NNq5Ms36BEkYxQM4a2fiJu2qiXVMLf27GIqXL62DrAPWzpHRGipngZ3hSSFWf/RluOFi
18aw/P4p5iio3sW8KxedXWQ1urz0oqIKEmO4TB0usb2d7r42hmWRPnWUlHo+KEtaPBq111QvX4u4
9m43vbKR5ILHUYCQnw3I7MKtICdEcgLplspw8oZuPfqubCUqHaVjHHY0t3tyymnxCCE4xUl69W2o
q0fFYj9vD+OqtamWjFXRelapRWbXoHo+W5w6cW24t1u+egahZenrzc5QwN8ys2POld6dTIHaUI1C
7s8+KDOYgrQsfuXz+HS7t6tzpVoyMKVh5SjAgQDvP3hlAzHlfjwXYwqClvbxdg9XNy16WMb5aS9N
FdERdo/zqSfUt1toDlidy7PZjSEnV+KadLublQWRQSo0p308tfp8aqbct4B0G6OvZIowAMkYspHE
VUF0Akqe0bW6LnGKyf7+ta9erOTT5BCh55MCmpoTw9lUJNY33vGP201fNTR89jJRn5rOQZbKeGeQ
E80M1M9qtnbkdUh9UzQb0fFaD1LkoFUxp7ZiwQbSOD3Fg5I+zVVRox5zoBu36rVV1f53EJRBHqQM
BT+pTfq9i/P7rIq92/Oz1rR0oiGvNZpispRjRUGcVP/lKML9WsuSBacaiKJUndtHRa98Tk9tWWz4
hpUZl5EfHe3HZm4zG2XZVY+Euo7aZarz7COqii3CvbU+JHtVk96iqH4BuKmvHapm3jj+MPRuY9ZX
/I2M/0jTuGgyLQ6PzDgVwHaZ83upvYHWcmPu175eMtbWjMCpNav2UYOma2S6JPtbdnxj+le2jIzy
aGsLhE+NNp/SeKh3XUgUL7YrcwN8vPLp8rP9HHcFGTivT/GicmUm7SOzi3sEmhsh3JL//E+gr1ry
W32MNGGDFE8IRaISdP5FfYJWqpePAjgi9WMoqsYxxCL2k20Y77+3+ms9SvEKMXG0lEwfTsN7P7vN
d/sbBYC2cMyzPgFWW92rL+OP5+qRRc78fNv2rkP4MEppA4i2nudJjxro+1LihVEF+u4KVf6/NNDE
/6ElLXbUjPv3NFWgxY37MH2esizbVVMo/KHK68iB/LCquUpS13/rkU+XzsqTP3mpm05PCHAOmWjE
PqvpItDWZM03PUmZtsuZZvROVKACzZmnPPlQIlJsKbSsmI389Lrw/XIeFbhbVxx1qlON6cy13LNL
nd5nyhxtmM9aP9KKJSPruhC8baeuE86Q/FKaUzTb3tRu7PEVC5KfUDtcsEUWoX2bhQ6BV+n5lsrJ
ivmoy++fzrspxJOLCUreU8xB2YpnfNNv07De28Y47G5vrpVQRlYbMPMciB2jN059bSZ7Aj1tbbQn
vED2dzVJ9qJJvvJ+pFryE2pVgGlujpk4VUqbvymMaZDcRqzsqHY/byTnVpZCRqUQ0aijNjTZaeiS
4yCMM+H6t9vztNb08vunpcgULW+gSF6fuiQ/Iwh5KTn5uN30ygb9V0zxqekyzjuDc42cLPWvbf+K
st8J6uf17IvNS/EG4ywmWh8aJyvKL1otHkaufACnxR21St6/NgQp8AiZAO5fRTxZwVMwUjgc8kRx
9MiUryhSMfjA/+PsSnYkxbXoFyFhDAa2QAwZkWPlVNUbVNVVbcxkm8EMX/9O9CofnQRSblqtVIkA
D9e+955hcQFp59bzxDy6Z9gy7rSYYzP8FfAKMW7rIvJ5fwordNFkg/yh8Rruu2cC6ZQb0mixz6A/
+1dDSPgb8iLZg3Jd9xZyNh2UmZtgV9oanUTbdcV5aCuGZcEB+U2HzN3bMCbYAB+srLxld5Tpxq2r
2cxni9zSbowcfysyroWXxawptP49vKw5a3Z2vSHSVhHRL7XVMJqLCZtyu6HCRd2xDH72jNexAjcE
gxN8p3OxJVP2+RewpWMG8YDgmimCSiNKs+sNqh8FMWXEsnHj8P189NmyIdoy6ane84czetMkcjM7
qgVETK9vm7XXXxxNTSkBihCWdaohRxRJ2UGlmWmWfyuyfvI3fmTtCy5h50N4gRdIY5fMzc+wmUi8
dno0Xf/t+vuv3IbYUvBXlLVhKKLBeqiR85FCQwE8V1XBG6rV5GCVg524buA9zT6E2Q/Qfp//sjWF
7FUIUUK4z9YcSgNc/swbeDBTE+bfXBd/6+AX/qXIxJaarS78wKzukqoPIVZ3UHXujugB3Q+d6qPb
p1vCkf8Gov9eDKF9/f/DPHgaVB9zSetGPsN7rM8iX7WnaUoBzLa+t5n1mOJ+6nvj8xj0WyXAzwvu
NlsKFBugqOyQDcEp69gO1gwCOrE84h7LY1SaeTKX2jvaTZ/H1exlx7xvA0gF9hsH7uf3b7bEzwiK
N8rncEKhvX83ofotXOZHXWndzylJQlW2kTU29y6ztmqqa1tmEVbA83asvLeDkzDIE0cGUMD3JiUb
d8W1WVw2jDGDGMfM85HL8bjMvJhb7a6xHdgWv9FJ71o5PY95FznVRkLx+eHPlp1j1EZEg/QOqmSO
3kG5WELnIU9v+2Lj9Fh7/iLEkL5QaW4P89lW93MJ4mmPxCRDT6SYNophKzOylIwipEQfheb1OVR3
xQSRN/MzdOlG8Fp7/cuPfghe8BAs/CysghNBHyecNWCWaH24vyTc3a/HsM8vwGwpHJV7pKuDvAAx
qKuirHlwXHFDi2cJtOlQfHGI6P9/xcTd3M0MtolfPzCoVaTu72ATP7H2Acv7XVO7nvD96ZwNPA59
P+rH+x7aOCmFInb/9rVRWlwV2oy2tuIBObsWPVZNKcBdZDKqgixCqlZGLtEbIWVtxhcb3Mvg6wCe
Z40K3HsAro4Is0RxkIKcLZmZlQW77BqjrFrDRMLTZ0mGf1ztjzAIGY6DR6fk+mCt/UDw/9Otp5FD
DGJip7KoxzgzozwiSGePdHb4xk8AB4yHfXLeLPF49Wyz1s4z/1RNGTtRk+aJozsY3KZTB+EwTRqI
17BUnoMppIcBDJp9KnmdJz4gvycLgnLRpKS3C2aex9Q29VFV/nwLAR4uox69vnvt2+pMM1/dEtlD
KsGbmhPIbeiH+mN6WwlEyKbt3dchrfoHLwjlwTaqe+l7P/02Oa1KCt0G3yhXIIoBnJvowlFR3bpO
Ar7tnECm7xczDYCgLOAPotN6B8jnsMshP/rgdIB5RaO0p4exDkAvglksrKwbsRejmd4mv4WLXNjk
N6UR0GkOhvEkPas4sdQHr52avz2Zp3sw8ATcKRp+PxVT9d6XIf+FZngeRkLz4B+RFtOB5Z086NnW
tzKFeKvOen2oiZXHqUrb+zaV7k5MQ78fYXMdDyqc34twlvucWs2O6TK7C7qy2LHOscooLbR9T5i0
UHBRgRNxx4FZ1dDU7z0L/2FAZMYqtxi6rCI8Q7V1OJiA0BiOL8HZFGEbB3YW/GIDk/valtW778z8
vaM8S7KAdzG8KR8yRFugwWu6m+ehvenb/I8OODmW2VAdPU3k2TX8rW258wozBpA7PQjnT+iyxFT4
P01lZy/VzPy7wC3LW+239Tfh917Ehj7Yh04OOtk8//nSNljqbkxd7UPit8LibNuDJCWP+rZ56sdi
o/i3EimW4Azj2zPcXRFVXZqlkRTABhZd/tfYOFMimnErL1zbzZe/fziCTIeajoGMPbxjraesSB+5
ad5KSGB+aZSWiAlGOK1st5vOnpcDOfJYtzwyk71xul1un59FicXJE/Z93gyAn5ya3IcjdfGCQPHr
+ouvPXpx7jATZEJ6vnfSFY08696xv/jgxVnjKZ0NuRWqczZ6b0xM9z1xb66/89pcLg4XUfXSTNMw
IZuD44Y+tIzAv3Ej1Vh5+LIdb2WlC7qGmc7U1HFQF8inaaTCLc762uMXp0o3F6Sf5SzPs1u3Cbxf
gxhCjqA7+Lm1sRZXdtR/5MAmz7JqVbOTSQGSKVn27lpdQrJRwnvjS/w6m7HLj3/YT5qlAorE0IUt
1Q9Hvvbd+/W5XVmPyy680gGsZyoEQEOz9gEUaajSOnOVbazKlWvWUtgnF3S0PBezO5TYp+UYk+5b
KZ5lwyLqbNRIV36DXT7tw9BwJjNwHTx1HpkDFVA3KPOk9tpu311upX4wTffEVs2W/PXailoEBwtQ
Ld+FGdupdjDlDdsT3kR63jJlXfuaRYAgjXLSRlguUlPRnEr4uuw1wSGK5FTFtCjDnZO3+fP12V/7
lkXQsGvbLbOOTucxBOLzIi39FKot57rPOZVYs8u4kam+S2c8fS5L9wQntfHGSh3/ZNBhidPcTfcj
pKLPjiVenZz3hwnIsNjIkd4AuSF31z9xJdleinp1Xt51VZmBWd6m+fN4YY6mckj30gujUDKIw49h
v6e1yY9Sqa/4wwQ2HLf+f03atgVl6bGfzj0LcL4+tGILmfjZlPmhu0R3QZbLLUyuzTkDacqGlkGW
xbx4uT5Yn0WDy8MX6yHss6AsvM6g6gUPvfq+2MJCfRYjLw9eLAVqC/SltSzPdQYKWNR0nD+2TWr/
Axn+7ElwUR6+9AXL4wTXmQ6YSZhpKfuxkDypsq2kemVslnCuqRYtBG677hzYxxqQxGLT/PKzLY/B
WR4gWSMmdwjL7syLZ1fZN5Z6Rk0s4kW+M+lXytaXH1kcIJ5huTemzPzb0LN4GRUTGBtk68p0WdjL
K9Pl8Ysg3HmzL6VNu3MGLTLHuSP5i5W7cQCnr1nkkcy3bMTXBmsRfgdCXV7ZbXfuuyCBGYzmbmJ6
Ec+Qucndx+uraO1rFkG4U9xJA8dqzzayhBv4l4kjVDDCC9lQnnRJu3fgX3GTyMIt3/W1X1zsvNyY
pksrARO4Jr9tSPDSUwhmevYQg+rRRLjwniomk+uft7aUF7tRuhOqjgIxxAIFd3BYVLgbtKCV2VlG
W5k1MPm2sP282u7vbNI3cdpJ0GDStIlNZhdgew7WBsNjZcyWQXa2HWF6H8w9n6U8ntO8jBqQYk6B
P5QxqaF3FXpd/p2Mmx72K2FsmZwVvlWlbk66s50N9b1TTtUjV+28NzXM6XTeFRuH1sqXLRXhLA0t
AmvMzJmhABD1UIqed/NOPBR64wdWVsBSCo7oZlCm5d0ZaxtgBg0Lh9/X19bKClgKwU01qwb0Z8w5
GKCgxb0bIfRRODo75IroBAyojR9aOQiXInDAqueWk9bd2fXhMd49gjOQON7h+ld8Kk+DeOZefvXD
pbKxK0yn9PozTzkKKVC2OFJS9beFPylYDqBD63WY7iKoHJQOQ/aoi0zuLQooBmDrw04Cjf7qU7mp
x3kJBJ8EWPcykx9eyIdFcu2mYXtOg2aKilQcej3uSo75Aw/ih7I0CKbVngTAVto6xLaem/j6YKyN
9CLkOo4zuYJeDCpx17Dpoxpfg3ojt1xbiItIC1fd0SolVnorfwXiJ/0KcOIyf4t46lzQxS5N+zN1
woTJ19L2YzJsKR2vvfUigLZpNugc/IuzaSBzY43HxneS64P9qbgC3nwJxHWYmlro6/fnWXpjjAIZ
5HNILs9Ua6gEeUbtZ6HaXSid6WdXWLAiYI5bo43L85vJzYfYEVUIfIiCRHRXOQdh8Xojm1sJf0vR
MOJSCz3XBpq8lYoK3z56ZQGy+RH89q8th3+1cT+s8tax7RksDGzq8tQMCbTXr4/qp0qil1FdrAeU
ikiYd3jwRaVL3RTf+Nm8ECjvl/tsD4pKMuzlTQhZdPc2ODcHNN435vNTNtTllxdrpXKaEvolIW5G
t/QhOHQ33l7thzs0ra17cafO7b6Cbh60nSGr5pxBJ9uFL5uOA/8CQj8JG0ugaBGwucxMVp55pm0a
j6lAHdTrX0c/5ySmBDeNjAX1ozPqtI1MG9ZjREcPWmWmJT8sbqFgwozT3wemdm9rOxT2DhLJKWxZ
RdXQOIehwL2xnOo0lKoCjJNV8G7XbgBKS1qHkQGrK0bJXcHLbaZPI2xgk9LN5sSy+zTyAUXY8VTa
CK4uubGhIf/AK8e8SWiv/hOSlN8p1unv6GHJxAs62PkOokl8N/QjL+Tm3pK83IPwR0E+Jv4LTE+h
mO1BH6YakVmWHTiAozeW+8q2x52YB3lM7X58lcbApK0xqFL3FcrevQPk4eSy9i6fFNv7TTHdKVk5
u8CFVVgjBdDqBu5ePFJDgas/wHf3isjuuaK5ZUewfLN+plbj3zraEPSRK55MXeC0kT/32W8/hMZP
RrX1SiXv7wsGZ3Vr8Hjcq/SXV/nknWYOit9pNj/6BQl2cz0P0Ux9HY3E5HWSlhMSZotUp86FBsQs
VXdruXOqdoSV1iGwTfttsqd0pwq3e6jYMLxzb66zw5QZ+h2XvBSKkA7WtFXA4l1nRQKhljlCT6B+
b+oGybAU3T2K2+zslxdA/miFN+WFQm5CWGNEbZ/Zu6noIS9QCTHFTulf6GCM9slUOxWLVMPxzzpf
m53JU3oLtDZ5VooCqAZweIhatn7nA8IH4hKfqrOn8+AEpRFr2F/f3ysBecktyOzGJei5hKcxfx3L
ZpdnX9F6uWzfyz3nQ0RycP77nqXDE5sViksglsnC/zW3W3TxtTdf5GVtZ4uxJki5JzHUd2UF5Vy4
IG8U+z+FmlzefnGNyQvwtZwOaUXK4OQlrZT/nEWX7lIobJzSqhr3PK3zeCJDlki79vfIyaeYl+h8
yMq1HsdcNQnUPmAa347VufM652Hk1RYTf+1AuQzKh8HVvdGyhUbReXCGFHfR/FDn8Hrsgk4nWbpl
ELAyxP/aVH/4FdfibQuONjJ3qAAF4j6tXq+vupWL0RLD7vFRBs0g6Unn2ATlXPxqBZa8aLcEHteu
oUvtQklFnQ5tQ08uKKLngAIvxJDPJLMV2HFd9+jG5llSkbo71l6eBAMTkU2qh67sxwOdaHWw+Bev
gUvQ+9TxMiWTxNk834j6rVSwKGAbeePKQliKFVa4BE5NVoFupB4omhhhMN4MJTmkfbDbmKvLefvZ
Sbi4xWaWPwp5WQUD9tfLMAlxq9KK3KhUWccg1IBOp53v/h127fyK06NC4kjyfemVcN2auI//NO2T
RBEoQYwUSQVQxb6ShT6WhJC4dQcYwKTSHIQHs/VUaQ3gG5fIS4L5OLVzv/d913nS9jREuLr3e8tX
aDybhr+HnjWddDPpQ2HK+i4I0/y+dBg9CuVksR/kkDanmbVTnjUkcg7Cc05MkPhNRu4hZER28OMr
Yzbi/8C9cY4ogDVPWaXMbm5HFx3QsIiuj+JKYrqkDjQBbpRWj2uUSQqowKrEv0PW3dXJZqKzsln/
jWQfNmsX5FpCZriD0097X4zspFp/Ywn8+5afLIElJQBdau41IVZZ44AfGw0gotU3AjDLZ/idiiby
W+XWe85d8r2i4alrLq5GnXiv+vxILZ//EnZBcEuy2vkkvKDZk0n4h5IoGpMAINPrY/xZxRrOdkt4
5jA7IJfATOtMm0klQINVOzFW+a5xXPdYjE7/bsswPNh+9up0ZbuR8a7FskUilkvb7qDXFuJYTn+O
MGl3jf06hd5G6rAyrUttzbJRSnYjynaCP/nBe5q/XB+stecubtclKEQmy4v83Lb1vuLTzuP5xuG5
EpOWNBx/mhxSjQgY6GxEqh9iW8udnZsDA8f7+tuvDPoSep9VLet6a4D21HRv3CJyO5rUvb2//vSV
sfn3UPmwlUKQ5HlRX0qlwMnm9Njp39cfvDYyi1A6pVnl+zb2KOn6E1Xe313f7wLAdBBpNgBNK2Wk
pe5jr7Nu7DlOAnHRNbqzFGzLqgerGeOm2mqlrH3GIidMRaHDoaTi3M3sGc66f+ABd1Ok/T3E/I7X
R2ptChbLU0HwIBtamqP/SaddUc505wqzJaK88gFL7P1IQiGtptYnEbp8V7UdicNgcF9l4Htvs0+2
CGMry3RJOsrhoRlCQgEnfzXvAn4sHblzxMYqXfuIxQWbDW5tOMEVlaQ1jQBLfwnZ9F4IIBZHBNvr
87D2BZcf/7AV0JlHcGNYsU6zB3IxYorHafh0/eErk7wkHMkg73KX2N258zt4RKgmjHAC040ltPbq
l1/98OqODuZMwWPuHDIIGE6HYYav1xa0Y23wFzvZsdhMqgAldDXtfYgwTcmQ7aqvqAcg+1iSMBAn
OEf6jallVYK0NNZb8ldrg7LYuhz3xS5zUIhv83c7+5OyNurMxoCvhJ7/cDB6GFzPY4G439swCy+I
2PWZ4qcRVdAk7KQ48sFsoR4/m4CA2Mt2bmOBDtPOaXAaAnOygvwly8e/pjw95Zncgrt/NliX31gM
VgfifUaoA/R3fpPL73X5B/XrjcLa2rMXAc6eeOCPDnHPUPC/cVi2G1m6byCscX1rrQzPsp07al1n
PgN+xBr4L2VbEjvLpiiV5N9bs5llXVb78l6IAVq2dilFTuz5YN1w0ucJbKYhZNu8EinfaV+fi3J8
YPnwQik6phbIP1FdZ4+5AmBUcL6RAH226C6vsIiCYTa2mjYucrzGEYfMKrDySgCfOw+qP1nokwPp
gi0s72cB6/Jji2jY+0JPTQ3Ge24F5m4GRSy+fNzL9Tlbe/plqXwIWBXLkJjCJxw6Dz9M+1zrP197
7uX3Pjy3n3lltV0J2rLLnHvNbA7oq9iqIK0s5P8Y/SHn0tbU9CgSIAGMUu4Y1L2s9G52q+n5a1+w
uGNbDPZLoEiMuO418qYzyhysmTW/v/b0xTa3UmhjOwSrmPVoh4Wt6W/MyLsvPn2x0TtrQqmvdtKT
a8AhEZW5Vx2KRtdffWXwl23joEy1CEK/OFdjkCVznbKbmdtDMgfetEE4XvuJS0b7YfWUYkiBj1Tp
yUETKxRQzBRTwtVGrrCyfZeNYc/VDA1vVpzH2QmBnKEjwAGZH82q/sVnJPG0/8p9AJt3CakbiomG
UzbihAgOc8gQkeZdFZqNBszaMF3+/mGYxtKlJanKArwUFQ/TQTU0qn21cbSuhPOlGZ5dBJONZlZ/
HvO/AnuGhM2v3tFx/5Wb2GVsFteZWY0EOlrhcBZjoRMvZOVravlQU76+TNdef7F/6YT60CQnDL2u
4xxOugW060Zc+bY22droL7awdkTIbNWnp2rIfzh1eOM3/guqSH+uv/8lUn5yzi31kBTGhrdWmJ5o
M/DbXttvwuhwA4a58u5LzALU0EKnsRm4xto++cz6KQD6q6t2q/S0MvhLyMLALFnM42wh2XlH5xWH
5U2RnZXhh+uDs7KFl8AFlnHfLziaFaosYS0y5veEuFHY2bGjxc6S1sv131mZhCVuoa9HXzhQRzrB
X6eKU+k5T3bniI0dtjYLl79/2L8aDVoIRAz9GVeIBG7pSa7+sOr79Vdfm4LLJ314eIuM2fHz1j0D
5xDZ3e8RMO06+16wLRuoSzD+ZIG6i/3bXRiYoYXYJl0mAAVtw281EyY2NVBFMRy5useq1W2XIBHd
QoivzcdiUxvpu6rQJj1pbzqErnq0Vfp0fbzWHr3Yzj1k5OuMtXi0y+a4RfX0UnPcf+3hiwMZ1p95
p1Lc6i2I9E69+g7y7MZptvLeSwiC7jMoEYDXfpZQD7wF5SiEJqxMN0o7K0t02asr1TDYhoN8y0F0
BaAh7uosGkyzEaRX9vGyYTepUBfQxw5OjpJ/K/ZnrO5QSk4YqQy0Hb9SLsVJs9QCsxgrmwIQRJTt
CY7h/LlWw2HWbCOYruy0//TtHBg32eFlI1jPDhdJD6BeqGBCtCUCu/YDi63MK68m2vbSk2h+oRUf
7JVrnfPBum8rYM2ur9C1iV7sZq55mw0eJto21W6Y7WNrv6vhSwwjzMBi35a2GdGct/B0z4rcZhcA
9MS2el1rO2CxcyvSdsDKYnPJEsjVqWx/Gdr9uT4sn9X3L0tnsXFTIAjLejAgn8M0KYK0ehzoHhSy
PofNBHr4Pty3KdSRaz1t0JlXJmIJAhkCmdo+4GPnEaaJwYT7e+vRBLCPjeT10zYzPmnZYfUHVcx5
b8ZzLq350MwBshvg/l7rfCYJ+m1FDInbdt+1uHbAYqt8Rbpbwaouqw6lQ8Kk8QYGnYipJceclsOu
L50mRtECJhzXx3xlPpedWicYrZT4jntmtfztMyg2RmlOgt/Xn742vpdN9uFcLHVbpKmU4Skb4O88
/iXMd2veOHPXnn35+4dnizGlKOT7kMmEbVA01uEvpvyzxBh+7d0XgaA0VFDV4jriw2Gjm94K9VJ0
G+tuJRQvbeKMGatCTrhvOnMfpV63H/vzAFHhdlI7Pf25/gFrU7uIA145wB2Hp7jUhv1rYdtnW25x
JdfefxEFaNFB5HZ0od/XWhBqmP5xnMq3o6kh/S1EnwD/BHt8d/0zVgLyv4zlD/OsekNUOSj3DKvF
R6eD2DRnZ8uvHnL/axax9rKhRRAHRp5DBQLCRjPcs8D/LEM4yRBu/qTCS65/yMp8LFvEjhV6GTSa
IQjE3H05Vgcyb52Ka4++zNOHMWrI7GcUJYJT0ysGY5hZ7GrS/rr+3pcN9cndc9mLC4Efa0OD00ob
NLKgBuxX7Ns4b5kNr8zvshkHb960IWyCvupUPlqZFacN0iMt7+2tX1hZrf9RxLId2tR0IkAIi3Oe
Qvc6H9xkbkAfqGitEvhMb0nTkuDfWuFnw7XYdvVsPKpmNYPR0zjoBqXeC0Ux+2ZItTo4smz+gaRK
8x37J3vtpzY4VFRkOgqY0vs6CMR7TWAmWk7jXEeB3Vh/jXUhDuE4Zt90m9M342bi7NRDdxToIzxe
6O63DJz52G9KIDRpze+067IbOqggQUN8BlnJm4BjbMQBx2ud2LYhUE8MJd/Lbqp2AWAaf3QRVjvg
meeoKxqoJgMl+wMabnKKjSWQslZ98eIwI7vIID07TzlLoZdC+8fUysTfNUSiuz3+uZtkbjMAIADR
Klh+in+G0JNvurPovgaQ4D1EQeYRHcXx1OrOuyloNj9ZxB/CuLPH+WYwwhKRgM/GjV2mw0ORg6Cq
izb9HVot34dFBuKSX41H7ptARrPVNi+QEer6WBVDXuxL2pq95qQ8jyWjia1CHjHLHp8g1py+z3Ik
vywk+7si7cQ331dcRXDqruKZelUWaQE9z0mE0wS+X0Fj6MEMZx0SngMlKDiNsH2n/oSvntPYm4kt
kxya4rvMhRp3l9YWnAkm+7nyJIg9LEi9Wx+dx5PxQ5CKfBhg9K7M6c5XErKbrdDNXojA32N7lfUe
SFD/SbrORHdwKwJwxHXa4J6krRPEfYligVfM5hXWWPPzwLSVoKNGsBa43jdu1e9zjTa/knN+srQ0
N9IT6MsIYXaDU9c7t5JQoB+7Bpr5TncqDHpCjpr1ya4lLL+C3tlVY+c9peh4fUd21ncYgco5Tn4A
oEfVDkdcRljUSdrWEVZr+DQC9vYtpK6PReNY7zUOs0M9QuQxgEkX3Lpq9zCNELyxKhNEYprH316Q
NbeV0uoNXO/yzm4qneAM0Q8QGZ++Ax9Ux6D6dDA6oGaf0fAn9AnR9wyRuN9JXV/M8CBDqzpd/YHa
5PCogxH9vrTobxv83N4dwaEHVLdOKIUMUyih+R34Xb+H+5iAYr6Rz4SZIfa5nqoIGifzHW9l8M5H
IvdeU4hHYK2aB4nmWRK0NIUA86gTOlllDEO7cNdR0r2BsAsthXTQu9oOyh3vBQbd7s3Oz/CUIYWz
OMdM3M0Qr7tloDvsezcMMHUT27sZK3fUruGGrbz0XqP5FGVwMIoagFyPYVWov9wGckpuqepbISDr
3hVtdes1bvA0D6m4IyodgabK/O82YImxTSz7aXCqJikrGyhZBROXp1GVzpFJnxztESsT6mXzfWVQ
jRg5y37NbPYPUONPD1bgdLuGut0bodMPFQh64zUzObRTa8NpZnIjx57HO4DpvDKiJKj3RR6WRz8d
3e9B1887OOLlJLo02SPewRVM4fYc55MWPAonjyWQ+P/HZk51Ltsm/O2EOYs452Xshh7oYpUIzRsI
tm/pHMBswOV7z+uKozcBagkU0eC95Xzgv+eCy1jU5TidSsbaU997VuxaRMZWU8zPgd+D+huGIK0O
FS0fHTdX34q++G0xx+ztzJfftOyBDZ59+j4UzBZxaXqQ6KF6sdNVSO99rzSvJdXAWpOG/6D4vxOu
Gz5CXW78aKoDldgzsaJShzThUv4YqsK6AWx7foP1UvXCpZGxP5bZj2ICdDpGWyH7GY7O7B7b3BT3
3HHpoZ54VQIKXMrnieTlDaAIJKrIUL64A2qwu4F56aEcveHssKn9SfuxK2PRWfKe9SA/YpOFfzwI
j8GMKSe7vq7xvTZkwVvAVOPBFF48+hbbi74mx0EMNKHMdoCJbFD/hoUNxN273N6Ps5e7ey/1+UFU
JaRs267wm7j0MxG7bpsdypTB1devIAzbNhhIkpKdo5jaVymBUTfECONuAOE6V2H2wF0veJ5nMDKH
vppeiZbBwRbNdBsE45jAxMZH0t9NBy8YSx2HVmoiQVvxPueZnbA6dA9zO7sQdmtBvJxk/TobBVON
Bm8PMKUTMwQdIL1D75Vyqr9VgFfuhLa7X7y2UFcYihJoiyZ76moV7htH9geY0OAYzWa0ppt56GCA
2ls7GuTtdwjEZ49Ede4BnihD0vquiQsL1hvc7qs7dGo7mMg32e0Eb/vfWsn6PrBatRcygB3HzNuz
3+duHqPxQu8sl1g3BoL/RywLrJDAq24q7pT7QXIABLTNYq8ZwO0sEbc1pglOsEMV7AkN7FdZVYOI
lIKEXV+wYIrzUFm/29yBOmqYFg/eAJk71rrzvRgq/lY6TvBd2GV+UqEq7jIouRyCLqDJMKb61BM8
AKJsFeJ30z/mpmlPGRFDCKs+R7z40AWPepa6T1XT6qiC4NHzZPM5j7npbdBkdJa+QwuHnCDjEyaj
WxQHWkElqRxYicDspXE1sfax7H0WhwOlcepBtgegC3VotVCvte77fRio4s2d8r9bmASyxEA46taF
8uAOiHfzgpsEtnxKhLiZ4AV0404EvXtNoM8dE97XBlwFuIZ8o0izfthjzZpdWQoWZ476NvvqvhRh
VGOLmxJhsaCgSkxuGtx4aUbJg1fVqd5Bn3Xc5yGv30Lfbk5OBSWOqqmrI/VTgBT9Rsg+rkZgGe9a
+AI0cW9RY/YtwuPR1oFx4rDB6Tv3tUyjrLCrZ7siJClGN49MXpJnWTguTEgo8oIKxQiqwQMxtVda
O2tK2dMsCRgAwAgmnAzDP3bQqh1MZkf9MBmJhvjAZhiZpOhQe2HzG8afeoYCcjH+IAGBOTgjGXVx
suWhnTS4/HzXVqdeSeiBqQSBo2rf96aPDVZLFY3MSfOYTC7/wVIcAFSRf3Rpz8+TqUNgGAAJ7qOm
QEEI7jf/4+zKduPGte0XCaCogeSrhqpyTZ4TOy9CnLQ1ULNEieTX3+V+6lM3ZQN5OcBpdMsqSST3
XnsNAYs5G4Me4suOb5wMDhNwYVpPnu+oLbZC74TPe7lZOvgH1aX1+6hbBOoot3fy18AR8tBS5M00
ZFiXOMRWGsG1Ujggq3jYEg1jNwVjauvn1t6iFBPPPjPkAJzaQ3wIKIFwuSe/EVYpI2MGKDMWZCNG
CCpyU+Syya3VJRliXmYWdlwleoBo8QUUg+Xo6LsgL5eNHurxMNUe5klINk9laOXGyLLbqyaUD13n
5fI25EV3KEFSACcTWsOo0KNz9py80xhAVdjuvdmhz03XsHflBNVPeAPj+GXWn/ZIV+SHqsFA2yVD
vYPVJ036GXofDY3sNguoehqXcLxvKhwgtZYe7LB8y6JmCGWO7rBAAOc8EPu0tlDUJGM713VUB8sS
7pu8gKcs1tvzNDRVko8VpWmbmeaWhyQDjzFs6C1r/BBbUVivXookM+c7bS2UwC2Mx99zhpAGT4/D
GZQODNLK0KYrq9UYtW7VxENYwyetQVQB7MbMFPdjFvxQc4OEEK3XtPWZ9wiNjT7LOaNFlBvrIz81
77PfE2FOsJO4VIXychXrPegv8H7nUz1vnHDYVf3gHywsYYEa+uW05VkuDw5cozVI1JJAYCeEG2lK
9d3ULEGSr2hlQz7C3G5S2SEQi7FxtVp3iFuvQTGjddk+EpWDKTTY4dbqlalotgVtowakwvu1me0G
SYnAsxxhq5e2sPDVdEaYrTh2gn2IJDJ1pwlFUzeivh8HoCT1qmncfAg1RpyxTSwHhR2u1HMbxj48
yh7qDAZk0bjijjvUaTetT9BeljK/ydmQHcpSocNZZmjkPddZIlE7JNUubW4mXel0CNr25KEr2+Px
urGehbtZgqYH/8WtzqPusq2awiGa3BLUeMSTDNClI2YXUrZmV4jRO8H3d/gB261lvOHGGTdOU3b3
Axc0nXIVHqsA5wUID+aOFdN813qjCqMRvrDwZqjWW04UFKp6qsyuHEpQbB2S4X/CYngmFoxq5jp5
OuDYfQbXKzz5Xg8vrKHrhm0lZLDxSrXibEcJEiGsMItHGlTbrC3I3q+XervC5+yB5E73w6LI3nXw
ZzssSPSG/eUs66SusjqIKiOhK5OdLeIAEW+vYIezl6EfZFIqWKFFub8WLTJJ0dZ1nksOIq/ZL7m2
coqqWk4ILgnCGLVdceTlmKdOo9YPbpLbi7i0M/6BnPJnEtrmiLTs/J8u02RTSliR17Zxt76uaSKZ
8pPA4iUB9yygt5ltla59HmxK6vQ3XtiVWySDBUdhmhrrpqYbM6scXWft7nMSDGWMJM7uuZjk8KZh
ufDa8DL4ifvXVVzznn7TGQH86jpOika9+T7KnCwR7QjdDN2gEkpasfNh+vES9nCMgljMPsEQHKHZ
9kOoME6zYmjrXI1Ay6JpHzoPdRJiiCuEtU0lWQQkqlmfFGFlNkMBl1rUxO7HTcF0KUGLBws8RCM0
O0VLhbk5oS9kHMQBXIyVb3Ked8eRrVM6w7Z9jeELMmL26lTla1crLrfD0qGLKdceXZc3JkU/jGlZ
ekFEwoqjfRcLzBtLgsJVNbAXm4afvEFFmlIjA3YL05FmfIQeNixeC4yxirRCw1yCSTzYb+AJ0EPT
QS7BrBgiMWKfb8c8wFbia8Amj2HHs1QrGqQ9UjbKpBOte5OBdIh8VzwEiVS+tX/DqKCNaKvml4BV
Ptwvwc1EJTbBrGdth6dqqRCIBn3HEEQMA5dneAwGRZJDpAgwpBPuPli9sEJBZ8PdtDTYEXK0o5tZ
ZL+ole0dapUxypkJaaIdOCTGQ1lrP8mznUJ/0N61jK59bH3OoO+DRniFMrgsRJL1sowdQFr/ZGsP
RzvVCRS2pmm38J6FZANqxoh78/TMsgbaL0HFjefY9S3nfNlWZpTxgof4QGGf9zTUYZbMs+9hE/rw
oGqB/USq6cgUwZhqulnmuYVZYAiNgmzlBiwt5wW6Sr0XqNH2NWjoR7Yyv47gz0c268qrRDUzPDW4
02zZEMhTt7hAWoCj2z2Xvr/1PVNGRti9RbUdAQDClDDv7LlGb5R4KwrAqM6Ju/Md0+BrRF8kwdZq
m1MjmjANYZmxdWDBE8GXttxkYalPMONZd/iAIQO3S5eKLGhOPayU0QowsZ18+EMxdLKvQ+3CxdA1
ckMbt7/LVjbj/dqqSbFnP3Y5WiUq5PrIpIHPIzIAdn6mTJzJmW/apuO3o8jojaIZUmRc62eJV806
hUvkvOdYwjOq5Vn8NAGWKewOFT/2TiZ27ajUyXIwoIZ5KZ8gCbQ/UT7WL5WzLHHT4ghPlFUu6pOl
1me3dlqLChwwRqnC8LaRqjo6MAo8gvOvcULPRbGB1yW9V+2k/hGr4/IIlH32q0TKuIJVnrsmTifI
HIcIwUUQJ1qkiXE3xUb8Kor6lLkLkK+20olTNwC5hoHG3C2bNCP1AtgHNAYMdqR/QLSdl8AbZdkE
FQ8BMnrl89AyhWFftaJR0V3+QnhT3mM15RHC+sojk34OGVPgo9Y0KoWsZSoikMtqHYG1kCVoNul+
cj0sxV6NcA/xJM1fUUORFJw5tp+MHvai0t1pdJDfN7Rjf4ZF7XrPHJpvh4DSw8iK/ig92byJHJ2T
MoRvXS/0m2itdLYFjohYa93SyCP1+uoaz2xhIrLKCPtWdVbCEkis3OkhLKbguZDSTeq8QaifksTf
oxAkN72z4P7ZMmyXBjDr6JjwCFyd7sPaBPC9WUsc+ETtMmTF6AhxNyxuc4z2cFL0NaoCJ/wNe06c
nFnb4GCj3UghXx5cvlubjO+aXvMUoVyLSLO5tzoac14BA2ESvjPo6mbonNtWpIXS+ojlOm95vZqT
GKYabr+rfZ9Gv9jaAgoxJErhjTFKl+OorP/QKj4eetgEfrSHGWrSzFk1DOe128bTgGYQyJ//j9uC
cgswrV8wufGCW4diYumsE4PyOmBgBCzAM34gHq58XHp3Du5kj+TrJIAbWhj3cMZ8ZzBiewIuxk46
hzou4bRsb+XM9KasbXXb2sJN8JqCu8WlDAem7N9zJeQDh/YjmRW6GwxH/T7lCx9T6ddDStZVxoYI
cvRoz3e6o8Omqxu66csOrZCrIUIOxQB50VSOO1Q53V2GjTTlYIvs1NTnv+vKZ/tuWjistrXeQhU7
3Hjt0D5RNXDUExi4vNACeGmDvj1dpxaqmVCO234pyVFxonc+GB0mKgRGzRzH8bvj0yyIoF4M+wT8
bXqXad7siCpRsRnouCWiDiDd402D2My8ctw9PHKASkAbvfXxUE8aBv0qQlYJhHRdz/Pz6MC8FyGw
0wYVIX0d2h6RbPkkPPRwA0gGVW8frNfAUM8PPMxyHXzxW49UZbYNx0X+4qih9rxumI90VG6OvQUo
Fk9rGMLXFKTZCkr8n50epQsOWzhulyWg37JV96lVVK1JryZo/rHqHxY9oz1cW/KTtIWBAe2ENByL
rSYbfBKJktLdAkTvlK3hknxkpv6Ws/NOyLhs4MNlnnvE720c0fUv7WLo6zgEUHf22vxQXgVklosp
nZaif+5QZKRtk8uEFF2CQywhgyvWHTers9V+EPq7ZUU6VDgg0jJqc9Wb+1wS4LGzbqbIDTUQ+QDj
gGf2UZvlsLfao0hAuu1a18mKXLXNHChEiIdo7QxkoLBNq7l9UsUs4MQckDeyWHFDEaxy36pxPAK6
aD8G5XyDVkzsVIb6rC8BpkucY9uugSrVbZtmX6DLWxHN2vvboGi67WLdN8sy9tA5Ncfph18jc6B1
CFqyb4Kp/DQDTztIbC1PBC5/scohHB4maI46xKUmE6aAMOyeUQl0fbKGaINsy5e4CAG5uhXrXzGv
rU6Oh+3a0zCm8QbDDrRDBOowy/JnW7vAFjDQOPWywT4vwafCGyw7A3eDopxi4MUtTMVKFCqi9h6w
MWQbGzgdalcPwlOTwU41Rx34SJ0cDDUUTttOtvYGmQRBjFYMnYeuJpTYwME9k8FdRM3BI0IoqwRV
B45VZcq0yBwNNwCHiRjTj+GMQL7mh5WwlKNFgAUs6gZmvhYFUb7K1NOlG9P+A74f9HfhMvCuBZG4
MsyHdQdXStP07pNrg+/L6EC6Pub593Wm75o4BmYWSxMkJYe1UCj9IMEE/t0z7fp7pjkAOb0GQJoF
rFBWWZjUZ9h5IgDugkTWJ0B6BZs2vBb8xXaNfepN0eRxpQKJRs6D43EVCp0WHlTVvhIshZscWiEG
GNrvVnuzSEfD+3kgD34OqSZUq/JBLsWwoRkCuxWqlBTHWHsiM89uy3HsXjO92m0uvXYLe/wh9lVZ
J0uPk3BYehs1qEoQWo3ifcNcFm4KaKLvUXDKs0YZCB8bloMxmDEn9UdPbHpJKf6vUbvQ1wIq8Imn
LFRgYTQ+R7q28V6CcoVJkO3EEdl/TRraTN2PsFY+LFUH6xbj5Lt+mMUZlIgpVR5KbDm3XYJyVW2z
ecABvuRsjrKM22+oCYNzWEn3HW7EMIOeQ41c3sAgySsXbUzIAOeAYH0rcvRvEWI5gme3II++5jXS
AFqp3oXjqZgSM2xK5vbnmQKxr8Kq/+4bWHIbqyDfHHiThNP08XmhO0EAdp6UjeTxSAiyYB2cUX5b
lj/qEP+eobW/kQWB38c6zupGmKzbehmGTw7wpNey9MkudxAChZE0GqV87ItjtgbFcQYOGhUcUhXG
51fsQQAKsg6PsOnnp1qKYINUYmeX+2FwD3mOhx/CMHeRsLUYo8IAId1qTAE+tu1ew0y2IvQX2Hju
izNl7m2GTmrbfSSfZGph+wJGHSDMM+8Ap+gxwvRoTATNg0QbjDmrYn2pw94mqHRw1aWTm9aRZD/J
tb+hlLG4Aba9rSaxJmIpEaLjdE2SNVztChdfvW4BEUQGdfgDh0pyS1SRHfTarYkWtt13Eq1kUK3i
JvMtKum5kk9dWL9hBNOma1OXqZhhSV6i7YydtSRbbRe8Vl1JhMChsjrjC3WTCoXIjal7ZEQtodln
qkDuL2Z0cDlBf9pklcJX7C93Y94uW9QXnGFt+3D7yjOYsaKyMtHaj8UOzqbzfvExbW1vW1DLWZQP
fH6bAP3HQ7saN1JBy/Yu96atzpcywMhyCu7AIi6LGCYsAQia6/S7B9B/G3gwcHksALDmUckpfCnM
goVJir7f+NJtf7q+8Q9czu4trZFsNbGQh/GqJCZVZTUjD8hwp8YdzDiwAQIPsOfX7oLZWa+AZhZ5
28RB48KmuUN9kso+cF+4WOxJNNaHhSUOo00LsXbC6hWAYYEdcckyuMfADHj6SQcHrjO1rBJYr9dJ
j/Lw+zrZACynQVQ/S6/tltQhfeOlGj32L6hZOpvWBYG5UkXLfeiF4Y9+lu0+Z63+NWPENUVQqocn
NubunShQVAKpdE906nx8z4igQ6N/KkuWn8TSDadlwn8dcQzOgqTFHjkm/oectih5vm1nt25SL2+n
HVzGUe1gRlXdjA4MJ8tJFje67+2PqTBKx3U7DukKz/+fC4Kxv+si1OcVnosbpw7pFpOpECkGfXUa
6mU8N97aHMKS+o9u7TsEUuZVpaxBE4HlPm+HdhLHumrMvbazgFLbmK3bFSGkEkMDwHIq5MZOM/pz
7E6AaHuK+r9uzkDwipTVxkc/S7w8LtS8/FQOs7GmVBIAYxrrQvht9sOfei+tljLfMq8qEf7G5/vG
DZa0A14SM2XyPQD09h5xM26ssoFuciLEI4NO8YmVbbAlLq9O/S+ONKsnEPARlVJMdIREoff67qwm
rSClxucXw8YQZ+UKLPIlMHBV0orJI6OS4XZNtnFdao6ykujeiBqDMwmX/g1jb4ooKo+Gryh0Zj8a
eeUtyUzZXMRVLgF1TM4Ih3kJMOtI5qID2cgqDJD9dbkvhgGYQRh4YbpKV9ZpmS3Y+mevTrmnVrPj
vs5fsiFwNlkfSL5Z1sY5avphXuS2bvujEFS9tzUpYf3TBtl39D4yASXIvQnYUEDPMzapASUA/ZD1
DYbO/qzjnvOPybwq0sBHQ4QyVN9mAncf+XmJXFBT2ROfAvu7LBwn7uTipIsL1V7ckkrfSkPtg0t0
8YPz1m4tt5oiXFLXsYGfkMQuUarzAPXdwXjFK7dIVNciqP9RapJ7QEzqmSoviGfPAWwzd+zZm4P1
pS9bfB+mm95XrLvnHjN+bzsQOe9EgQphXiW7FWvpnRp/BO9lnqZ3oomE0q3uN06J+wMPRTqwuwK2
CZymDuBxBH9iD326qV10qY09j3WBhq/EKZioEmSdbe3AIhvx7QxFWUYISYOgUQ7m8E3/JBTK6Ugx
ijFJKYY2SIOCzJtiwgBFWDanM7q+vTJQf0USNu2/GVKfHuFPBcPqeZqHB9u1y4QW3PQ8bn3lRG5R
mN3sEh53va7vGhmgEW4AAfxiSKdx97NRBCS6YUoNOggMep3Fa6N5/IhIybGfgvLh4ojsqwYDL9Bz
RAwkK7+3PjrfcvHMccYo4lUin/6JDX59QtEEa25m6t1gZJPMLcYUfLIM4M5ItzNHP73i/dy1rduk
ONfrmAdefj/Ay/mOresp7Lt/iql1z0MQDMkoF0zCa1duR3QqETF+k+oOX2lUTVImcOhy31cM+W9g
ejXeWhyMSQC3ui3g4A4GHKuAHZJFk83DIHU0IVHoBRNwnbB7x2qr7twGue0IMV7vkOZZ3gDSYXcU
w48YmU1FMgwdsAM6zsDIlc5STIzMzpSQKaxoSr/5PKxvQadcYe4YlHcY8xRxiBeUegqPbVjsmowG
NIjJa6fjOFH/3vNy/x29dYe4j3GewEpZydZXGbApj2b0fnVptfmYQS/gdUgIYCl6EExEGXBbcGpi
V5c1fALxbVbId4i7UPYnxIMgR7QAppNAFJjt8E1Xhy4c883gwes7qmWN42xVI0r6lo0ZTfMims5A
PYqxNQHSRtCQMwz0MF/CqbsMwMz9wtNnjD9UtOZz9YqcKb3GS1A3b61s302d9VtZFmHawYvzC63A
NV7bBUdSMjnUjCOQ1DSgzjQtCTYgGRwrR3O0jtnfsVT/TZ76D/PPbzKvKcDcOISADRuol9AjALSv
vzK+vkL+u3RSGCekFa5iMIeyFwTOfA3vwJ6i/B0RvOILhucV9uKli4KxoH51C0UIrkQ3dI8d93Pi
4r8Evz9Q8cgFLRItBUzjNHdgQzXvYUKLNrT6MOqkcQmHnqoc4IrmAQBath6IYm4R3owg1Dn9F8TJ
a7/rgv0scphr9XUA9nPzPLLHHkzuz3/YtZfy8c//89KbnKNrgzgHZpCYmMAH1/kdguT/+cWvfLeX
Ea7AyOSMjRRqYgO5mjvGTiCxbh9X9gX5+drdX6gfegcHw5qX8Jk0Ei3lrlx6wJf8L2+f/u+zUS6G
2zOGxweLSZ8Pu+oEXSkCjTEbJ+TLKN1rD+licRvh2p7kRX4A0RG1zpl4/S6bgqgM7Bfbx7WP50IM
kYvRV3ip6wExR3Hu/27zMfn8Bf/xyijiPuQX//l6gLsWsNWbxZ5UzbbzZEr0+Pz5pf8oU8OlP/75
fy7d0Rk0qDz46IaGM9iH/0y5H0QIz0ErTEcRG758RxTzV+vgj28Bf+5ifbv9hDleZudD6L4G+R11
eTxVD93oxJ//nGtP6mIBz+hKhBOO/gETjvmUD504uMgFefu7q1+sYgWDPBABB0hplmovFb+tAWj9
3aU/ftB/3oMGFa3ENEvsA4sU6apPnZZ95Rj7x+WLh36xfA1aXG09kOU7DpKJ6627CdOelMjm7vOb
v/YHLlZwPS8A9TATP6i2P3slGgWoQv8pif/6+fX/KDPCD7hYu6OAa2M2wbQxM6ZI1qzzbnPyUVKE
3PW2rO7VvcIc4b6zPT/Zbm3nv9ma8IcvlnSYu9NiQyhKuFGQiVLnvKLwiOX60Qf7o/vFy7+SOgkG
1f++/SlHJeYLiKVBcN0WIKPQergFoQ41pX7TTX9w/eAx69RucGHX9/lDZVeW/mXyZO65LXW8GrmN
THtnxxWoJMHrswmgf8AyPO/TAsyXTe2oAPEKAuGxlBWbaa4yWHL7Tjw52t9Vo15Bo8mqzdKX6hZk
xmCLSbe/oP/WoBQUQJAih3n9O8D7Kgqqeqx2xTzpAgQiY0907qvvXt3Nu16447m0XJ9ceNbcTWXm
bf3ZnY4Tn/UjwmvRVYxz7QM4aVU6l/iIU9xu81QqRTtQvTkHctC3KAw6DKaPhFXm3h9rEQdC55tM
h+FWZJxVEcZz4B4hTK78lnnDM+jXzraRrverAbq2w7yz3vbjqG6Uzz6YxpweXCg0DksG26LBW01s
ZEXPRqg6rZzJ2zZ57qXS+hXoQRbjdeEEmKqusz6ZDHzrYvqoIus6vIPF8LLphgCtElLpGXo3I7ut
hIPxhgXGO4JwSr46NK4syst8wAVYHcUohu/Byv+AB91M3YTzFxYUV/bZy+i1xltAEYC6eM9QpEPM
mRdfaZivrHV2sccGiKCyVeUj8LMf75DAp5Igc57skk8xQSU7zF06+9WNCzL35+vg2k+52HkDWZVk
8lCawdPSbHQDwTnkHvSLouDKW+AXBx4vvAojIQe+wRhQc16kYfCAXfiL/enKvV9Gry4kX/iwWuxP
AJtvRAPq1rD4Xzm+Xbv3i1cxKoPAxQBnEl9UZDDq7QCLC+CMnz/4a5e/ePCO0/eMwLz5AN7vnbUa
dGYyR4aG9393/Ytjb0GwHob+uH3XtHGbZUndncuKJX939Yszj0zA5Su4Xu8zDMLd3VQyDKe+yqR1
vWtv9uLIy6QlFbzpsr3thyAGdKtu4dS1EZjnI0QWOZLI4QzB+XG8ZBb+r7Lpm7e1wb/vqBpN+2q8
Z38svEQXH9iegMgyBd8v37Ql8nImcICea4WxLXHq8YghGlifsMMP74UHUu0QluwW08Bp6xczjGvd
uU88UpibnBSgJ1ZjCRYazsAnkmd8g0ZM349k/lm4TalAX1rWuxrJZRveqfpVhOW6BzacAX3v/Ect
sL91XHgbDLbQz4Nmf8uwUeXxNOv64POSgzyHgAO5qjaSHiIdM1/aLXxa1SGzLlj3Dpwx58p19uEC
YgJgUwE4WPs/AeEtP4OmbpFmprv3sESsJwvn8KUo3fB5cub1VpPZnuHqbj8GAIEEXl5bhF669bM7
9vN5NQ6wCtYoiIRcjbRQ5r0swu3OjkGuSAK+bHU0ogz2qpx8wDGl+zNr6+mV+76Fs/lI3Ni3tN3C
fyt4YBh57h3q6/OSOdgnTf2G3E0w8g3SeHZqhfdaOC362xA6/EhE4GJaJkEtpfCxB7+RIcd78MEU
74MqlRVilflkQObriY5KcLSePvRth1kNLijsGAhG2tFBVJQU8otQA2ZRWfsbcgHn0atcOPPT0v/h
BPPw5haZ3sCzaTki/RQcZ+ipjz5i2OIM0qcbyFYA9bmgMcGQ97nMnADMBe4Xx5opbMBFN0SeGuST
0yNfHI6t3lehS3/u/IlgF6sViqtmdCcXBXCgg0Nu1PwMllrxZGFhBX4aQo53BKPs29KiffbbYU4g
PQIcB5nJSWa+ToHh2i9Ot2s700XZl8GzFt5sq9hPznEx6kyEc+zc5Yud40oPdBk/vCxwm+fw0d+H
6idkCTHSoRG1eG7WL3ePjz3o/6EoeJYXTV0dgrMOsIfvNWJxQ/QWUdNgmDV675AqLZGleopAS0Mu
2jQ/Eiq+awRKxCX7yrnlX6Hp/78B/zJCyzKDIWY76QPyhiFXaPV4Huxi3mCs+pGdZH8TOfoJzdEs
e36Yp1k7gQ8WWoi4qFTmmKsMlMhqwHGZ9/7u8x37z1uqf2mL1rTh4FmPa4hK19Sjdt9MY/r5pf/8
wcCz7X/r9wxlOuiAKFoC+z3Ml/06v6zImPi7i18cBSoEA1rTvjqYFmNUILWbGUSTLKTe5vM/8OcP
0g8vPvc+9yYfPCxzAPMn0fqf0E7Jyn4Na/FXJ71/6YkGvorqUAh5B4eGd2asDyFF6hB1/iZjihPo
mP738U91sI6o5pGAjqDJ+456OUQCPhjrLqRIae/VmE9gPAMbp9X7CrX6o0QZf/OisIOLOry1p6U8
kBysH2FlMjZqO03zC+vyDCB//+vzt3PtD11AGrXfofXShT044qQhToJqKXIyQIgW8s6s+GJT+nMz
6AcfX/Z/8IeVDXBPnUV1yGvM7SOMC7PvE0jiGC3Xk3sEsWM9ZsTzXjGd8/+qQPMvLdRyRkg1gvRx
QPQIotI1ZkyPuZ6ePn9uV9bkpYEamMHeR6S2PYRa7ED/ukGEUkJd7wujkGuXv1jyToUp+jJxtm/z
OpE9qMgIyu0fPr/3K1tVcLHkF2SjLroK2X4U6h6y1nM4lDefX9r9uMYf9uZL5zQoqqHBAH8RTx0J
NbI4gzYK0MbZuiZI+Swe524EGoCEpmxw/O2o5i+e2JVt5tJVDZXnSCcm7aFDzsQZ8YMoNxQD37T0
KLSXpiq/2G7cj3fwh5946a+GuaB1K2PQQy6Nt82sM92Mi9PeFHXzLZOyQap7v0YrXNF3oG23Uedx
5zyDm4fGfjVf9TfXnvSlDRvlcwexNkckLTHHboAVQ9tjfWUb2ZDsBb5gPtoSuMAh2RnMblplN3Og
py8wpSsL+tKbzcgRcuUFm3oPkWulv3kI7lmqdb9Mb6q6ncuvjASvrIPLdDnIUuZFtbU9QP7Zghw8
23jUmQtpfvN328RlXBw4rYuP8Ae+9/WPhfxGGlrEHPPFY7p2+xdlpxrB2ZpgSg2F/TMLoQBxg6jJ
6r8rOfyLTYK4lZzqXHHkaZs7bxY3Qau+uPFr7/dii4D/EBBixdaDhZFdGc1zYQBJ97BNl6Z94wi/
+UFbZ9mH1A5fFZZXjiL/olDwG0GQLQIrKeshApv8qMw3Mb074y9W/vP57nTldVzatbGFtqAPgWmm
QJk6tw5UZA5wcB+t2BfFzpWt9dKyjQdQlIRQBB3I6H1DIQ4hyfLj85v/Yz4a6pBLvzaCbYc2A75U
As8KRLlqDdLXMMbUX/6RDDQtp5xIzDVBM0nCeqv06N5zNOf7AJyHE/SD3zWoiDcTiC+vCuP2yEwr
xKTEqhTiu+X7uJYixayPIMNVmEg0DIynz2/+2pO/KDOoi87WLvhUm8A+wrfw4FcCtLw8+Mvrf/zd
/xQYHoPjYb8u9jCq3MCRYkoJQQptAGnPFz/gyvnyL5Tyn78w9YrB9rIxh870zo9mLn4jQ3B5ANGR
wZ9rUO+dMc02lPxEfW4SjVjMo+bDAvEJEa/twB0wlBmBuWEt7zJo/35AgwsGr5ctpzXMxp8dlBmw
AjCQ57tLEY+j50EuVf8C37JKbd3W8SwVpDLGuN+oQp4gm415V6g7thJ0u3s4AvTpCJ7OTbhgQjtA
Whn3Yh53LTXtgbjhWz6AZhK0GbLdRAVMBjzA+QAuYDHCjACXptQDa1zw7i70u30BOWiwduSuGeEC
Y7y6+tktvZGgdfL+FMA/J+6pEvov3+DFVilqunY8HLrDSl41AUWom5JBv3/+9q4ty4udcpFmyBqn
Gw9erwakt4+gt8G1ZfyiGLx2+YvdchVtKWDUGO5XvMxQ61/Ccf7yzi82RcYlGEJFTg8OrFg2mYW6
LRzL/gtGxL+xUX+oZS4N78LMEpcA+T5AnpAAJYmKwU3m/lGuBL4IPIIy6Wb17R4Jg0jvq5ddpR4m
Y9IKqqpuXLbGQKgJhUkRDP/H2ZksR6qrQfiJiABNwJYaXeXy7G732SjaPQBCTALE8PQ366x8uKYq
wqsb0ecGuITGX5lfbsaQ3cVOtssm1MKw0NW4hOHXtBsLTTwH56W8Qklq7P2DU/ASiXoTDJj6a1uA
OfOuBo9jgChsPPYF0hE80N26V14P12aOz7eL82SyFhRDVQFxfcBWKT11LC7gEyIIlTO5vUbtW5he
54ljCeTTgAoY/5Bl+356hOM1p++Xh87CqjwPHEvDjit1fnTddCvZwwCiwF9ogNP4pwivoUiX/v7Z
4O/BYbdkcMXBU8Wd3+pvxnq7Xvu7y79hqfPMhr9PfJA0WIGjYImCGDIYIxiJv3/t2bOxb1E6LLHP
G48eYFGJ+7PSV8bmUsPPRr5mLjho1YjkOuaudQpjsCgjN3xyG4VrwvhLxUg2R935uLvvesAIjme1
d+B9t+qvuR4jtvAb5og7TLoj9wLk4CILbVxVrjB7OCx7mOhhW3LWXEF2gsr3NNiV13lkTVPd7rUF
+ihkU3Kk6Q1A1mRXx1V5Y1p4xkJY5cWqo+dyEgS9btRLJ0YVAd4hGMFphWwxATgWeE8FS+Em7EO1
62GB+yFd89Yn0PbB5zFuYrc0WxfMoHUYIFoTy2dwL0TtobKCSwlUdoyu3kIu8xWS6HSzhq+WDLeF
VUAQQJxWbUAN4c8ZbA9rApdxBImpvm24So869RGBBm3+pq5Z/zeLffXTJsB3+hwJyPAEKKzbGcGt
rBme4dzn4HZIhHyFNeBRj6MXQ3fglzmUxx2P86N1MnFTugnfAYsXP/fgMd2o3pPgH1kfGI9kWMss
L250B2hJlXJATAyBYNu23d5TwCjTNIMnEDLGPNKs6XZt3rFdCctRAfg+tL04jpCwBSBENrdtmcP6
3HN4xErqlMeYkuYFjkm4OaHHwkWLRNyTw0f/uwOpz0b27Qi8Ehk3YQGfoF+I9hkY53zLYj/Y1NTC
+gbZvgLBaajYg2o9AQKM4idmU3/l4u/eZ4Glr5JMMGb7YwPZqePp4V3nwwRk/ARsjJurUwKv48b0
TX7vFarYNsx1763h/iG3kkUVZieAMhtS4AbHDOCbVdBys4DQTVx36g4ms+wE8ln5B9Q0XIuUZkIw
rZcUY73xfVHu9eCHBwLEwEMd1GBY6bBBFZslTbzx/JEiLmqE5j5wZbNycJz/XvfGwd/J3C4qGvi0
Tw4JoTTXZa4S2EtgwE6scrbF6CRb6Jv/PQJAW93BOkrh09t5FcJfPcGrZ10Q/otXo7vRUvbAeIug
PBsswvTVJHDoRHUf0McqbHAeRYUBNjU9Tf3zFI4NnAYjXA6AfXXopevKf3YY1loaOuyXrbv6Sbde
unV1WX1TMn3BFca4I/VY8BuRWJhdggS36tPUrpo4b/ZZ2X+fiJgEcHANjN6O2+fwL0I4t6qNpBwI
n5FBmsE8yPmzuPsSmdhl3nm+/rCnZqihjeC+BAdFnW6FvMadpuSVn5NjLk/OC+vKnPQIchJuJcHc
OxJAp7sBR4PYmI0kEJdffsHCqeDfGtGHXwAvDOlY6vBDBW0N8G3WHMAnAzDD9+HKlIm8UldbWMH+
LQJ9eE8+jKJGDDBiP3UXv8PO5oAKnPjkyh5l6fGztSaFmQPWEA9sRZYRhMWo4gbMbrL+UiPNNcMO
D8YRunN+AMsDmI5VjC0Q8e4G61758xc+81wwnIy04Dzj7AAMBEGhrw5P6tqxe+nZ56XtQ8vjglz3
JMhAzYVa/GGEEPbP4Eh3bcOEX9njLxRb5kmeJB4GVSlIgJoRqCk1BG9wYGNO85J95jn3EHHvtGi+
tq2YR3uGCo6jlkERn/I32ARWBhd1LMWeroZlo2g2lz/5Uoc6t+aHVoP9kyfTWKNuV4BNUZ4RwG05
tD8vP32hwdzzaPzwdCBNUXyCE/lI+NQfOy+B/zSBaK6ANn3DMDiiamrHyA9zc0WjvDDO58l11C99
n+cC1dS6uy08WBlDr/nVB81No8WVNlt6x7ktP/wq2KJa6QD0cEyAN/7GST8+N1XpwHOk+IYmiXNl
y7egB2TubLeNdRal6oanR+4HsI/Cyrkxvk9XJvUAWFO6T19D5YfHUsKJBNVHvLHG9E+Xv91Cz5hH
3RUeYHV9ADEiATcIsY8whYa4b7r88M/lXcydbcZJrFluBmSzEgkcrDRTu+5d89sN5coGeCV2m6on
JxAA/lx+4bk/f3J+nkfglQmUEAOFhJP6QbX3RL93QuxH3cSrv9QrQp/8t1fkQRWYoMIWpR9ePVDf
SpYi4OCpa780+SAf7b/PF0IlSPIsoBcA+AIlgI5uNFhpcNIpEsE+o98dQ83NRAI7XflKnzda6M9W
G62gdFYmQK5FcMfIibXNCpr8K2vB56MIxdb//p5yRJCzM2B+81zzPTDVTZwkR1Kr15z1VwbQwt8/
T8HjCL8Leg1dXCbtqmfsqHj1rcmTL+qC5xF3I8k5we7LP4QN6rog7yLmkyepeYFPfnRXLajBX2ys
cyN+mHLgkq5CeLPAK0HJvcRxJ/dNxFmx9vuXywPk8xNgKM5t+OENykmqgecYIANDzSDvo9y14Mu9
VY0T4T9e6VFLb5lNnZyDyJcXHoDtXvkOddipCfN6G7r9W5d1cPjSbnv55yx9+tnUCfFQ1Y1JTI8B
jlSRcXLQ4ep8FTjulaVt6QWz4c7GDKJOB9eYKLK+ZCAP1rAd8itr/9LYmI11NvbCr1x8bgqXirYk
6oOfMb+1zrXt8NJfPxvZnRe2g9IN7HYxv3FjEA/GCjmRqfx+ufkXfsBc6jE5SYb4FTT/lKeIa69t
fQJDH/Sqsmx2udvIzdfec954fOi1fiZhpcaUdwjoGyBrq6acItakO+r8ufyChYaa6zv6uumTJlXT
sU+gfgUx8VcY8zelrpVelhrq/O8ffoDEEdDGMUFIeUyiEkF+jv2bm2RTTld+wL8V4v9f+cK5pAO2
XD652aiOAqryJ9Sl6wcYfACdSAjdo3BVHUQPGtMEARZ8m3WawZXG002KC4s12JbOzjgB35la813i
Z+JWS9wqOF6TrgLqjXlkoU+MJhXDfFzE3h5FAohTagQZTMZp1imrh7txANEjR/j1d6xQBOCzJvma
/iKcX66PamwgIZ0QD5BkE0SV5keWUrMB/vtrPWx+gV5RAN/MeQvbJfq7tMO9xhZ5amNwLgvkm1/u
ZQvT4vz23HHiLJuSAiKV8E6RHqTPMcrcO6+7H9Ov1VbD+f15roJQNJ0gxyoDWbo1wJ4OMfl2+Qf8
m3r/SS+b55zBzACnBEdgDIVObW9ok60z1mFv17R83OdjZp/kmJpXDYYVeM3Qk05NXT3ARlP9Gesq
3sL1B1IgzuiAK3uoRUa9V/nAVyXABnhdvO9jz6+2NUMEVtL6oOJe/sOXxvdsQWJx1sLv3COAg4Z/
S98maxwhEPnLr9QDlp4/W4doU8bhZCUkkIzWuxx1qo0L4NGeUkde6TxLr5itRKB2TAP3ONQFgbNN
2jPYPY3fEHHWrS+30ULvnMuQsjHts0LgBaAdd/sRF5N3sWGvVqsuqmNMDgVAvV9bVueyJFRutY0n
LEz9dErYO/bt4DxdE6ks/JC59AjHUSCvZKuOlQEajYxJFFLQzcKjlv8k8bXBfO46nw2F2Zpk0VKB
bbB445MHKxlkx1bxa3athY89l5JIt1eBBf34aOG88iyy4ABR0S+XP/Tnx/WQzbYdE8epAygldWyD
lv3jltr+UwS980pRxa23IITqAiTjov7l0hGi8csvXVgB55FKeW8wCTBsoqu+XumJxmtMIztYoO7S
LH26/I6FT0JmQ2TiBBO2C2WoIb4HW6UtQb24lqy28En+nRI/LOGYlkwjieAH5EmQVRJUG1AC0o3y
UPS+/OcvvWG2W/NE59HKVOLQhnbdjdWNyMY1wDhXFHkLj59fLXHcKztFw4pj3FJEJ4D8PRUb3n3t
6XO1kK7akRAcjWGenEDO/a09sBzM85daZi4Uyij2sbaFp5X6wyGW/pvOuhs3uSaHXeibc5WQS8sh
9zVuMIj/3BXfEe+4seA25ShXXP77FzrmXCoE62SeFdYbj7TvcAkDZjS18AFcfvjCd6WzvWUfhInP
kUx0SAQISDz41vtuigGsr5jallrn/N4PHd9WcoLcBa3jKItKyqPfSfD5/uryyqhdev650T48XyiQ
mhBEMB1BWJUgmVP9PIn7wimuNP7CckBna3PaiLxw4Jg7+IUFM3Twb50mgKDH1Xdgfz3LPL9SlFz6
ELPpx4wJPFxOCVGVyt0Vz/wd9foCSUTXVJ5L3Wg2cYOJUisKYOuxy+Mozx7g4fhiH5pNPYTAp9tQ
HHNjwsmqCaebysMMgbzfr7XNXNgCNGmqcGMC1gYmipd88JJVVYlxP+i22n5pHMwlKVwBmqDGc/Pz
5g75OT8rpX+Cw37l8QvdaK5KKfpkMij6jse2DcL91NNy3TmaREnSDAcor0Cw4+b98k9ZGBJzjQpy
NXKKpJrpGBb3XuxCd3YbAPVk9LWS1kJXnQtUkFzUIOnrPOOxMsqTctUGASJvru2Nlh4/G9IyKWqh
PEgjSeuvGnhJWw4l5HStvLTw+LmMQbbW+rKxsO6iNgeqLy9wwoC8LvFBN7r8BRaG2vwOKK27MJ6Y
VxyR1Iqb+q2C6e5rTz5/8w/T3Yiw8QniDmjDbS2joKVIrnGuzdVLf/a5xT48XMMk6YMRWhzBRgSi
8NXpfl3+qxf2jPOr4SzlGlkMKfYmbntGiN8NCIpDPIIFLGtcU5mTFe7w95dftvR9ZzM2Mo7itMp0
fYzTwUMxCSoIRG05a7dhVypvC+LdcH5R7KHO4/ESMqEeqOCtyP0kStNGRgU8lc8mbPke4EN1LGLc
+MdDQg9lL8y2q5BDG4sYslxZ2G0fuAJBRnEV3AgUhNeaEzhmZZJUIJ8nxRtmBoI8KLBPsTOK143V
4cvlFlr4zvMb1k4ibZwyW59za5GHUNFkg6uWdvW1p5+nwA+9CITEFP2S10dYwVdBVf+jHPZ2+dEL
n3Z+VdiHgU1cRfkBgX5bRhBKOPW/Gdj0X3v8rP9DjFsx1uBqm5a2xYQGLRAi/dZTc20JXpiZ5xf/
XJsR2kS4PBLos8GRxTY9QooAKLvJlcZfaKE5MayFBqZFOA0MgC795VTQFjWEO2uDa+LN5UZauHCE
+fS/3xc5bzV84gxLGeqeK1UoMPBxT7OFpFCDpB4CCun0ehP2eXqIvdEDZBmxopdfvtCAc3yVbJ3C
1kM3HmHi1RJ4b/a9KavVKH987fmzuQM+GDCOqrY+2gGFTg/s4jU3VQFUSB1s/Srbfu01s72ecGtr
khZCkwzoX19HMovXbnabltWVBWihG8yvTtvJpsgmbHGWlU1kijvsuFV6bflfmj5m2z0eOm2jM4go
UhTTR7iQlGyujMDPF4pgTq8Kej4gXywr8X2JACYTHvjOE5WKHEdMezgcwPIO5fBk22y6Ypn9/NcE
c6pVDflHGpgwPCjPlw+ukMnGy/rwyg/6fN8XzCFWtJOdQxolD+EAXT6ha8mfQW0CXxR5Z9M1R/zS
b5jtCiQYqe5EIZmZaiR+QYYI3FFDrpzNlx4+mxWpQeoNor8YZpJH5oR/Jif4fXkYLDXO+Y0fVorQ
AxRDI8PtmHPqwLco9jjXuivgpwBSls1jLr5mrgIzYvamNE+xXk8Vauf2pGh30zvBlbG81Dyzsazd
nrJQVSX0rUDGNoZI5GNk68st9Pk4DuY0q66uEXtYQG6OnDoBSU/Ix5Moi2aMckf/vfyOcyf5/1Ik
aAL/bZsmxNEKUA958HCsolm9RtBIhGCEKL6GmVx4wxxZJbKiKNvK8Y6JgG9G0VWbkkMAgaivrhx5
zmvPJ79hzqdKUGyZ+DCAOm4stJANyzEp9e6qGAEr4NpDopL7CwkD77L9mk0EbO//NpsztgJJyzI/
OpNMwtWQmgYgxT4fvvTp3WDWZcvA2rhwY3PoyrP6BbtLH0A8BPldI4l9/lXcYNZxR902puWsPvTF
tGHhN8+UKxrfT+G3y/3q877rBrN6QzKV3UARf3aw6W3u4qCofkEcfmWf8/moc4NZp80H36shdTcH
hPMUd62DHDaF6vyVtv98GXLn2A1gvKZM9709DMi7islb6jmrOPCi1t8yucXR7spBYuFXzOEbYQDg
cz7k9lAiQWIF4FdzVNiTby9/gKWnz3poIuA661SIMNHcNvfI3GAHMMKvbZYXus8c6+VaBNORAZHU
gQs/uGOQglDXyHKeamAHgms20oVONEd8wZ1kEz2N1UHFdF/ySa8QNKIh6R9+XW6kz2cO1z833oc1
SPhMCIpT3KEkgNiNaQ2MQUF9vSkamr7D6yNWQV29mx44O1ol9ppJZqmLzYY3LQTYy3kM9XaJJEWl
u19hWyHmbCrhsxIoTgOnjenMCb52LHPn0rNeBh4y4hDLHrpwRsRl0G6qnpRXKnRLfW022BlASVrb
UR0szZG5mNTlTVUlwf7yR1p6+my0WwuqTgM+96H003hTgzhwz0OWX1GALZxogIf+bx9gQWv92Cr/
hprhN9LLhigo+APS7p48gKKQnVXfyLY/ISznN86y1+Tsn+9+3LnwDBUB7YRI0DxIftQItRENSLz0
nkzDHimC0eWWWxg//6c+E0mL9DWuABCiyf2gQAdBghHCp5OguYbwWXrHeYb4MITiqvZ6VwwNUhZe
B7kFdi8K6/yLP+D80g8Ph0kV8TzUqY4DiaddRYDOiFNWnIzIyJVXLPSuOYEoK8rO8gYpEcC/nppY
3IA4deVwQf49ufz/zsSdk4SoYTksKnl4KCB+cKBizek9lTArRTbX3QMAMGZVqUmsYNkodzEDdgbl
gNYALxG3ayZ00kcGIc+7PG3Jj8CtaXcapwqFg841pt4TV+RPPbaz7mokKv8NgGRpIoHA0DtKoMRB
gjFC3mVuzNGDuAe82BgB1gBIuqeGI51tqkEUH6UbrwaJSAiBbKkBZgTC7ptcjNtiUs2DKzt1tLmb
njSv/QP1sgr6C7rTteGPeSbTVd6RAcEKPNyOPcV6nFLvpTW4+ncneEol4+D7s75PXlSSslMzGAau
BkGKgJeL5x5RpCsvLH6GaSzfeYPsy8ZFWIFLXXc3Ccf7jcxQ5/tgK/pTgHG2TZ2M9VuHO8kGARPB
k0cML+8Kng1ILqiG7hzK5t25TlluC3iavVXbOtibZ6kaCTg4gb7lsesHq7jkHYL4ZC9e09jxgDVz
kLA4hTE51VgS1piZG3i7oDyMMqEzesQdbnWuadBNacryjifKIMo6ZAcOBui9HIk9SWSTbeQI41Bf
jfxkhyB8RCaCuEEweX5sM+RYyS7mLzXIdRsARrIjgHR0N4Lq9g8AcnmOGyyAh6oMdT/Fa32T6rLZ
SiWLX7nt3U0XIqvAB5rgxoMab2cBCNj5E0n2FHq994A5iFtLeLzRHuijG0RqAw9soTSmgBl857It
33CqggrKNRZu7wHs/2PT9vD3Oi1cZAQ3gPi/Sg/19vQhEJB/IaoX8eBKnINieFWIFKkII6IbywKd
D37DLdONswPup4dTDraZUki5I82EPSVCG2+8FkHzWd2Ptwa++mMl4uQOidZqD6YJwsxZxdZuSWHi
xEGn/xYgihR5RmR4jM0UbHspYJMcCPW3JuU1HE1wWa1BgE2OWc6yVYlI8iiNC/gEhCs2FifHLcqD
8crnNWKTjEWYHXKxCfI9OrmGS8tfOV3m3Tt1HG9KxyA0xk2GHw2ilRBEkpjbAUFch4pK70alZW9W
xoN5PZmosAg79tutEHbYclSwfzTIJ1pXNW2OVeMbwHfL8E+YZdUdakZ9gpIteEtYZfsGGYoDgt5W
Q4WYu6hArhis8FOsq4gPTG8JQubheBTT94kiSVoCDfZsAda+Q1YB4rjEmB8zHG/6QwhNjYNFIm83
RZq4N01JcmT2QNddwWCyI1VSPotRI5cIaQQrbCqzbe9Y9QxGoAbLViAeM4mfYgxC+GUDH7lhmYc0
aO4gQSf+K4TwcfC2jr9GpNu41siOQIKZ9IHtnxAhMyD1KW9VsR6MB21e3iMjWoxBfOPRLviTUha7
x6oaRICMo4DuEhd4zjAc4zUybwKGzBniSWRzDy7MVLz+5UHmtQ4QCYLwkLTYpBmiUKCr6rbnoYV0
WxNCpQ4uFquQy1a+jwqy3MEOKTKdmYHhU9Soy5XJH4lIih/KDaeXZFLlPmdV/2cQjXsSgSbvOcCb
8FuWBXL9QDpNuny619ANrUZaV2AJeeEpVYnaxWHQbCc51TiRJkioRUT90J6g5fSinjdkL3kA4HGm
pb/16srVER0Q5YEwtKp+J4hDFDcO/gfBsuGAy/lYWeQOpD3JTi3MfYgVm3qo1hBt1rIj9XE5dGVX
tLDuztFFthu90vG7+ij6to/cIhjWCJ1Fmk6uk92Xtg9z5aQxPlNJW9bHrIy3UGkcK388AvD1tRPK
XDfp09gPLaSigFNKCmko3zEL58/lv33hgDLXS3KacUzisjoG7kuKfoWUv3U7pIgzK762cZirJSlw
Z8bXcX30EbjdhuEp5MGVotvCt51TAuMwB/BMjfLAG2TBwAHRQusp8BmumroWmkfMduyo2Mt2KAqJ
ksmwY7V8tzD5rpBX90tqc408tLS1mm3cEXGAPCrZNUekNT8EDCE/43ClhRa2z3P1OANB1ilZXh+N
XY0ng9QPtcbW2beby91n4U+fgwLbXDnOVCHfY6jyX4T8ZZl4vvzkhW87l4sz6xZuY1l9LHgalZ1a
JS5M6s61g97Ch+Xnf/+wY47dnARYWdArNX3MmmnP03wrm/EnreIr29qltjn/sg+vMAnSlHsm66PT
vvH0xS/eL7fM0nPP//7hueUY5g0IsvWxqqfHIRy+eW38dPnRS60yO2/bHnVUD1SNo4G9mwS3Oslv
Qn1X9eOV/rL0Vcl///a2zIDPQsr9EdtkFbzk/m7gD5f/9qVmmQ1V01UJRxJ9fQzJ36J+Jtd8yEtt
MhudJdaoJnaUOfb+MwoCWzDI1mUrdxzy4C/95XMxLRZ4x8l6rz52OLRHYP2TqFPZlV4o/q32fXK4
mgtdTVf3cYcsrptWWmcLw2D8bdBlsO9or7a9F2ebpiIDEsuS0ltNXCWPqkR0MASeGXKqwLxHmlZY
DMeglu2DA6/LFqwk796K2P8B7Kz+SRGscMrg1HqZqiRHOiIKy5UdklOOUu9dOnTlBpb/aUcbMx0s
MfSU+s0URxT6MBJNRVGBItBZ789YOuBMKOdvnvbjewUj4LrNkGm/doegL+FrZAxZeCJAQK7oALZW
cCKd91lB5+O8q4ubKS36m7amRK+qyRvukoSoYDWEpsJnE65cAdE4bYrJN7twoMk2mBiSjElbQ1wP
6h6eXUCXy6gF7gDK3DXyGIZNDCNHo10Hoeg4YXbCAT1STf77RPVwO8oBUQMCHHfPTraOvHiA7hYp
y4BMiz474dJj+mF8nOxw31+JqLJ5vk8sKGQ7XG3SfwANB40Zdf9hq9MaR5AwVW4kK90A4xDLu2RM
w50aPfU0AeG89oI2c6LQV8mpwVg9R9PliH3Enfk/ILYi7qvV/l4lSHSMeY284SCxvziyi7cIKfVQ
Nxv0y4gd59qb4hBhziM94FhNf3nUUccw7EGmQF7yujaxgHtZFWyrk1rjHNv2gIR7/gQ+uCPjlfar
cZWM5Z8UZ+CfI9hpB0hi2FMu3GrPk5CtXIekP5SArIQYx/8Gv3qPtNcmbdcav2jN8xT7at9CgIt/
jQogOZFM2/Fd5sf+M0cyBzY6abUPigHO+d5zAgSw1iz52QFydl5/g7eaNEkQJZUAedGxhb1jUhU7
BLTiLtf0oJ4D4X4n01LuEaPm31QjmMjrQXIURrU09Ig/UyEzDKm07gZhvXm5qkq/LzZ+nAFPYYKs
OGLhNAfB+fA4DHG3mbxs2mbK1IiZIK1pozJkzQ/iMeBps9aE330MKRsRDN5v4VCIez80WG49rv9R
kxv+bUET+TWiYnmPMqDKI+KT6lXUxfDi5S4S2uDZnfSW00AATe8zHHg6U0XQgjZ3qI40h46fe8DE
C7AdaPjQlcIFxByZIBZe+q3OfG/DDaKEI9/QEanxvbNtirHau1bW64IpfaA5g+SwFIOD8yvNDiaA
tIV5Jt0WxkBPiVMaMsEkR22iNnvfb9tbe04qFt5Q41TFhx2Xk9rkYQ3ShhHnQwZYK8XY4kAOLMpt
QQBdob7b78xg9N7UGVuP3CBJGwGMb0jkRapFXBbe2o4leKhuM9hHBZINUNlT+3g+Vjxgpppw4++N
67pVSFQGGAUMxjpEZHqg2wI4AqmehN9zC16aGHeBl7rlKomDGkQY0m8HOTWnwmv0DU6EwUuCs/8W
Lvbhd8ww5eAk00VNLxw8d2iRr9xU1WsS+PwfXVi2tqWyp9wV/ob4OdSAThtDvTHUEp88H2j9mAcj
aMEZRTQqcMsgzTmeAPmug0kKN10j7EYsiBA2nh8QfTetoC5wHusu0Mj1c0ywQ8L99JO4vd4jfpNs
JdXszeR9/o4kYrXRmPB2WehOz1ki5Td38tWN9YCqK5KQVyg2MH2bIm/2kSBG9C5FaPNDUqZ2nbmh
2A82Gw7SxeetlYjvczexe8hcQLMno7N3IVlDmnYs3gNnaKPJTu1PnSVTJFPqxtFU12IVS+Tn+WWl
NmPjlq+4sUPWYUeNWhVlEB9yzNbbiqEklpECvdztcXplzphvqqGQW6Vo8pqPcoL/iA/w/gxUR6Nb
99ga/ptYCGJah4ptDbIPaFpVvAcS3qyASH4JvA4mb4SKY0J3gfNhjbwpfRY+BCUyEyIY7QyPikDX
WwOuBqJ71PBgYP2JcLge70ItspMK3SFfs8Fn255Rg0qLSOCdcvFZ+pjdugh7f5HS1S+dhpbOQwra
WoQkfWVuq3dcxAgrgXL/5LVu/Jj3abrNCxM2u4aU+XenQVbYimPwgcTGUJdg2uwk7jB/IXi0Q92O
NchaN2QPyQ8S00sMAZIX2UrnUuyLBqI1N3XsDl+3jlInhTDdQ/yettjL6lRLEtEAeeFdg3jXyM9r
iFz7vEOls/e/KYv5JFXncn7BwKdUzKtv4YOy3/tKDNhBSVCHSqgZxkHEqxIG2u8Vc/uN1yF/IIgd
setFE7/lcsxuPb9Ldq0s7VOV5nQdI8Fq3w+iXbtA80dI8galpCDNAcQqfXQYgRTDJ8G4ESxjW5mH
0yo7o53OFVVvi0zedmXTXh/6ZKArJM3LXR8SGB5KzC1OOL17jYj/gVNr2JTE4Rv8R4koZihIIH4y
6FcmWHO/Q/Y49lL3AEyhVtu4jvmd6KLft7Hh37D+kKMsKgr2uMUsssUNx4vnDPUmlm5F1sWgkJTk
Z4l+yNp+2JZw2N+iyg4rt7REo1hXtz8xPtibIki30GOOYc1s9VT3DbmRaY6oCpdAheiZcR1KOj7h
+mSPhB+9w27JoufU7BZjlz2ATyR+tajzrUscODd+VlZ7FBztfahpvVdS0lVBk2o3jE2ATFQybk3O
nbukcpDBnrXOHTam3h5wqAnx5UNzXweVfEiVcp6R5lu/tikCM7qhLeBKqR4SrVFJRcbNGktDunNZ
0ZyX9e5WIU53O6BL7hmAUKgKS7v2JJZ1w9LmVod18AOoKZOuRTLkt9orwlNrRYeDk+q2w+i0v4HX
RhRdLNKHzCP8fkKe8Jagdv6tLsv8JzJ3vQiZUdlmBKpsmycZfRQu9x59lYGP2RP1ZwSBGbHoOji2
jXjiWa02VczSXRmY8jYeifdMvcr5LWmpn+2QIzIZCRzD1mCmuQvT0r9vtQeOCPO6n8i7JX/9LiAH
/OBh4xpZ3SRKsicUC8JdOI3jK2vgmRUDYb8tL8Yf0Jx7m6A1courqAKsmIqckHwnfhWyzU7cFtNr
jGJsjIu1wj4rCz59ZYv2L5Z5ADChNdY/VdpUjzYVsC7h65InkblQpfa5tTRqshilwxBJWS7yVStN
Nwzh8n0UW1mgcFRWCLLySYO6l8eKuwRn9bvWZOFdkTvd7ZgxsoF103mtB/Breghe6miC5BWlwF7k
65z63QG0pw6cWp34EB6JoF93yBh5hQWzRF8vq5uszpt10nD7gEuLJCqQCal2qeOi6KnJN89FSE0x
gHIb0DLYIWY5X42N9h4LO+gTSGR012iKLq5KegvHBRLWiyC+S8mIGxLoGHZ+G/CHjMjsNR40g1xP
GLuJWc83oXHsGosz/WnB4MUK4oOMN6BQvDdDGT70rUvXGXEYyvVDOW7QfuFvmSj/GXXr4Xwd0264
IN6t6mDlj8DXgMfXhu5bkLZwKGnA78KQkJugEd6N1W1C8PFA1CRFHN9nqZubSJtgwN2K9NZVOhRr
x+PsifdgHGwIyun3aeeLu9C47jmuvt+kbdNtSsni+zLh6Z0jnHQ7qc7/7aS0jP7H2ZVsN8pz2ydi
LVoJpmA7jklfSapSE1a1IIREK7qnv5sa5dNvzLrOMAPJSDpH0tFuUMqGNTeSg/toNsbOhcBaCHBl
/kRx4HzocS3/05pTEQBFDBdx+GJ3t96EWjFMPsBjTKpmvE9x1HsuYJG3k7XBn1sjsN1dhlMVcnwH
L+B+unGoQ27sRPo3jjvVzyhXuK92Dt/FgnvzPncrdTM1eFQaa2GDre8ZOLZbWfVHVaP7xGDmHtVK
kZcJ+n8wvE4d5u3cMsg3IKAr92ydf2jDmsRLExue7oWI2ukb3gZDLKbL99W1xrUbsTNYZpvB7jMm
CQQhypNsfvf5xjPzym1bp6G1KABPxoi2O6xDpP7IoaGf7lS35d24UibQiWhlaZvQggrqGL5oJz/L
Hum4xe5da3opwn0qzNRNZbpJY6AOHDxg28cNZKMWttawVqya59YNRgPgM2IaJzV7b5VgG8WklQKh
s8zxp9/M6hpPC9AOPHHDPUEr+ytPiju8FRRhMDmvdZJvfMLKmtG1pH0IR4O7lTUxijQ7IAkihzzA
zvvyglxbNFrZCvXZAHdDCAYxnDQHGygn46Ms/Wg20/3lHtZ+vla3msoeKjvZIi4hcX90wAXoePM4
mP0WO2zFYsF0tPKVMmA63/R4p+iSUOxxgeJRthNv5INGkLTEcXXaKghhZs+UgxwtehOzhT1lK+u4
aGEIXYUcFyTPQDoqruN6wu5IW1NGAedImjax7yFNNwrq3nZo2XPIt+CkK6tW56F1rT9Iv0bFLKGQ
cy+d9CRZc8xLU+3MgY4hZSjmXDXzOidNCO7QagDuIYdH89Q/FjBV52JD4H5lWekkNKE6M59MlOfr
5It08UrstZBrvA7fjqPsf+fBbH1jsgyylNC7ncG+EhfiNMaWr+RKUtJVksusyY0CVjqn1ld7A4f0
Fhj9y2P+j2V2Zo3qLHNpJjijo954mzctSigods+7bOT9EGZW7333m4K8z0ECDdWiaMTD3EmGG2Mx
3UJBnrB94gIdUdh2izPtYPweBR7xM+DXIP4DtEXWDluCESuJRyes21ZujrxQDhxHIDHCI4bkMAFf
QezrXi9tLVhr267w0O9bpwRqT3cph6lXZcC2o2bGuDHYK9+gc9ZFaruCq9I7zaUZlcOthAZ6Sx1c
QTbOImsdLOC+T1tMYno2HE0dG07qaejz30XwlE51WBgbY7SyEHUeYZFTH0LCo3tqKEoZuVMcWS02
tseVANWlIykDM26GVfEpz17aUkVD8Di1ciO1rP1wLT77tnWoMZAZyat/BoH62UWl63IErTW9/P/T
mAsBh/FUoZKWDv5XUMvhBiV21zWtbbaOcugwVp19wr0ZotAw4WCN9eNy22vDrW2zbQ29D2rauBOq
IYTyB0SOsWquk34zdWJZ73QpbvlYKKjgwxByV6FUwfovMtma0LWfr0UrtHBZO0LU+4RSQSgI1rj1
0ZKNsVnZ83RGGVxBgahJlHvCsR6Oyy4Eo2bRvwbEPZWe/NvwTQuflcWjMx9TVCcm17dggZD8AMYj
SsTW4XslFZjaCXmmDPVCCJqfgK7tDngyEscA16NHq8ctVLBE5BtJbWUmdA7kPE88MKbMOtm+H0Tg
YvWRY2XfqBEcrlqpujoqGzwpKru2T3gvjUb/lcwPY7m1/60Nkxa9Kq2oqkhjn9oqashiXf8tr0lY
l+S6lKzLoYKdSH2U7CZAhWWwgx/oXibeAWfbtwZvIFfOgRbMpRQCdSoEc+qLqAtmyHz9DuZkI8Ot
hYN2XkYtd85raGefTPk+1ShoHWV+8GBbjhekjQ9YmwYtnLvCGKGBHthQXXfwRpruyiY7NOoXLqhX
fAQN8PffNO2iXFH7AXg+SYfzU/oa5OljVvyF6VdU002bznPBsPSibcCtI1XfgLJ7WxkcZ2O3d05B
wOpT5tD6jUthP2cCEszhRGGbBizQsDfyDO9tUqKagzo8oGGcQwl6zs3hDgQY67bkUFM0gI6OmuUp
K0QwuIC+9cUMbBitUZbs6p0J5FKkKlXdFZBCKEI1VO0dNEfKh7y3eOSXnveCMjbZ06GfosLusncc
cBTqmWAYD2HNs+7WHTnfwZG480JrsNUJGNkeI1TKk6KZr454fkQ9Vgn36JVZ905gNb9xTTq3vpZB
01KVlfkQj7dyGw85HMBJflCyAxlx+FYClNj0zUa9Y21ulrX3aaO2HOhDwVeoipvmWKM6m4PZABjp
xgo+l8mXj1h6/dQ6an12D0nqKvYq/GhHHsaSXHEMWJrWcpQzj6OPEjbo8Sn8171w3pJBWBsR7XzR
McYTAkpBnPHvUIbYuXgp7dyv//+0vfxqLSfVYshSBd3iOHEh+cHYvqKvxNvS0Fz76VpO6uc5wJt6
MZ+6PjbGYGeo9wzyjZd/+j8dCP1StPx2LR1BnnFizJ/9W+ZwWGPlIC8fCNwi9oJChNLjXRUHIkDh
mPs42UR+0tR7AcPGyIaJ6oMKuuBQZROYi56xaRGGdXTmJ+mcxdoB5r7OB/M0p/P3gufghNTmjYE3
4o0FvDKiOmXRBsLbKV2kYBjd7lv2BcyfXdX+uTyiK9GhkxMtz0zScjmuCSqPteP88Nrq73VNa2EN
HY+G2qy1TxBsjZLsyVJbI7L2o5eR+hTSfio71+gxIok5TiF0FmERMgYb+9G5HQ9LzNeCWvV+Cyea
5dhEy3eA/d9gZHyT+xClykEqvzw0a1OqxbdqTCJdwIFOynbDNr8HCyIc+RYVbiVt63zNpCBA48I+
6DTVP4vZ3Vf2r6RZ3LPI3mAbk7s2SlqY50CGZz6QRCeffmn877wNoNDaRB5Tt5eHaO0jtEhPHLEw
YmwoH9S8/uGZxD0yaZrJDrZaqLXkXFl466Hjz8vdrcyITuTs5qr1uy43T7AOj03uwTxnPBL+cbn1
lQWr0zctA4h9XxS4FLl9KL3vlrvR8NrP1nZoF2By6ES11mkaPXrAi0vsteNT1hhbAkVrHehBbMCm
gonSPDG/P85MLaZL/iOzrMPlkVmZZp226eUznLXLGXJ7fXnf4zQV1pbzpWxxmXPyn5TY1x1ldPam
7AgPsgwx0UGHYp9VxT3N6c08NU6YBcaJQAjl8getDZgW2pPKe8k9Yz7BigImQqaXHAIjoHuvEO7N
dV1oG3iWlzafky6Ny2I4GdT9WvTJd0auYQIiAerWACIYLOFl6QD32uqEwtsOzLM3AJE3cp+z/Mwz
GybVIhuvyKWZ1wmSnwviTNoa/YEBr7jPuw4MjwHgwDKcizH/QdvRinErrt4snI4h49KkN+DfMRGi
YqR2FfStqijrS9QZAK4/jqUMAugEQwIughWodW+IdAL+0sjwWiGM7pE7rvlV+nb2Ps/e/Cdlqjw4
qh+ewRy2T54FnFJuVz1s6m0A7uZ+Gn5fnrCVRa4j6JuhAK40ceqT30zwWhTdPc/9Jy/oDvnQ/6VO
ttHPcpk5M7JEG9nOdmgGkEl9GkvjIxGA9vTNbTYWT0IEEanGb4NLN2ZxJaPpoHqAIQG8qZIGJDd7
B0JUGlrFlsj4WtvaXc0axhpJwWtOwazgPOmbYWfBl/7yXKzEp46pn4QroMYAsQHQ+/ZO0n4fi+Fg
MujT/f/b903f1xJmBhK6DfymjDlQYbI+UZXuM/p0ufFzI7M0vnzUp4OPYfUsbUnRxL3N73I7h6eV
9eu6ppcuPzWtAqjnQJAe7hMOLGHp+ySvInz7ujwFgwavyGHDCFYpCf3xoU7fLv/ic0eQZTC0NDgO
vcmhvUhOdk/eRZMWoadAE5MA5plDsyV7ujbk2kEHlAjKSnDcYiMpIsJA2BoWeMjlT1hrXAtYvGhL
anR4EW5h8xdmhvVX5XJ/ue2lfqInAwyPfqIpgaEtlAG9U4hwRTP3Hlxu3IDxdyeV8wAJrp2y20OV
kis2paU7LWj7iru5UQP1UlX3PqzaU+cvB9L18recC9ql8SWxflqcQQJkomlBSQxedng0oREFxsUY
rlRF0hUqjMprBrP0Rew5GBIJWAzISP3Gb19ZpvoJxwUpfYJEhHeygGAUwLlYf70WfJWtBbrWvha4
uWlKW5hNCeuQh5LW4QgeqP9iqutSDtXPM5MLmgEsFGMQHFhoTvS3B/bX5Wld++laBAvPc2bTzaGI
lFd4tfKAaAKmLA99EBsODMYQl7v597hxLhS0GBaMjbk08X6NJ38otgns+aBdsvTGZb68GToJjf5g
GmKjtG0QOyz+6FkiRx3PMPPd5d+wEun6oUepsnQ6hOSpM8RLvqAjy+71qqZ1UYoiA52EE+jQW+Yo
AbgZIgP48o3Ve+5IgcjTtSdc1Y8BGwArmVgKfDKY1O78xMYPMn3xGJRW4dex0dNKjOsCFAXrxs7z
XaiHuc2IWjm4yWYNMjLMzK975vXJsg4/pZFiBibRnGz3FHgQHTZFOAJxR9pXR75cnoq1b1j+/6kD
QG+yVpbYksAixkXp6wwkqjVsZcG1udAinUhztmq3gwpabpeHdLLaQ4aX6mNRuDW0FGFOuwMImd0W
uBf/vu6DtOgfVGYWssMHVe5+AMVjXmDs47C73PraB2nx7zU8mcYEj3dGIe8n0405eFnTyIFJhmmu
ARirapW10dna3GhJgNWpUSQmhPXdYgwQ/ulDTtmdlafXFAKXUNE2cyhdqiKg+JokKW5wSrsz2wYS
AVdmEP3EPXaDNVb24khZwjk28A+Amh8vz8PK0OgMVjy/D9bgAw5VQ7LfpVOkpi+Bd90bmK+fuH0g
uHGInxF1c7G3YZaQy3438w1lrJU9RCex0m7uKlFAdLAWN4X9ooI/eCJp860fv9a8FtGTn9TUC/Dj
7fwWT3nPBHIR0+LNLF6vG3v3vyljtLqGuMBrxY2pbggh7xNqyWFptht1tKWdM3ufp0VwmU1QSixN
C5sbhAcGCqEEP9s6Y64tHC2AwTZIksmsaEyz4lHMThLCuzgSCz/88uicLfgjqHS3mMnw2zYoMhmT
Efo3FN5SD3gumuEajE2idZ0gbH0SxFDnGiGWYadvImv8x6JQ4x2lQjySrs33jQUjh41tamVB6B4L
E24xIwDjblxOpRfCU/PXWJlPeU8fTI7q2OXPXutk+f+nfaQRBR4erdaLawFv8vRxnF6Y8KHP/u1y
+2vzpqWqlGSQvsYGGJvGUpr/PfB2R+HQd7n1lV+vc3npUn7EhcaFrjYJBfR0fAAoAPkODdvbGKCV
Va0rWvioDJM0Ddy48+aIWbuh2tom1n68dtXwZpLxpsaPJ2Qn3I+aQ9HtZ7n1Yr/Wujax0KztBYeM
TSzJT7d5K21Qu+oX7m1gGtaGRctWMCb30zpJSAwpLLwWi74KgYLa2CXWfruWqTyJJ7TMXkZmEKFK
7gwoXiv/R+31G6lqZVW6WqpCMIOD4uQ4BhARcdeJrPIhFVtL5lwRDplEp4BjqKH2Wk92bJVgH7nV
T8idgXUcgOYDMa48SlS3sSWtHGt04oEJtovRgK8XByD6QD0DJO9XD7ywHjo8LvvRmlvvYGsDpoVx
3bDaHJCQYg9U9nqAphHsqHaumsX+ciSvrCedieDzIh/rDF9iygwmb18ytpGAViZDZyBUU5FmKO6T
uIf1/G1Q1qAHTWLaz0UN1D3UG0HK9PjGV6zMh47v522CarlXAouNx+lDQjiUgCTwr1OFh8mC5jYL
+9Tnx2zOgo1b8/nvo/qjsGnRwZoKYcVtcbSUvJFueqyan0KoL7zaiMfzk0P1d+HUm5nVVQCANx0z
QdJJ7ptZbr2CriwtnaugbEVM3CdpXBld2JbkmECu3fW2zsorSoq+7pbjc6fhA94uYorA6IoybMyb
CqilIYVwp22EqfsY5A0I3Fto0LWTxL/niE97au4QN3Fh9hfbDEw4+pPNPyt4oY71vZm/O+0v03+S
7KtZP444f7XeS4fL7uUo+oeUPXMG03kNhRxBOZPwdKnsLsoa8U4sK+QgsMBpOT3ipTMkRnc7NtkN
ADZ/Rn8edllPXs0svWWWd1BNs7dqep1Qoq+TH9xOGeCN1VacMJhKT6585qy8pcAkXf7c8+vS16kP
vTlC7oJLL84sM0465wik89t1TS8R/mkORWB2XpZQvNBWTZSPeUirLfLJyu6mcxwGaJJlteisuICl
Se6zyGjuvJ6H0PfdOLP8c8o6swx0pkMHynHlIdXFueuM91nT8huIUUMNs0sgDgBSfzRVjXFs8H5Q
hnVjlUcDNqqPUJJzj9ZAxl3aQPMKLMsmi4ocPF2AeX1AhKfhbzDDE3CmAYM/R2Z+kb5lvs94aPpJ
LAOqCkPZpd+aOphje2TZhwP7pWcGxvkYdrU93EG+jRyAkjYeUosaEFBI2H0lSP6a5AQS36P0ofh3
3Qxqe3wg2FzCZrWLjaCGFBuLg9T9c7npFfqQrzMmOpeiXKBEFRdl3f9OpGscUohfHEeTtr/A7Pce
xqnwZDSxMnuC3t7Yh6g3JU8Atw83Q6tAV7v8S1aSp046sXq3zYEewepvS8CBHP4uOvLFt5ytgvVa
B9pRrDCV78rG92LQT6K0GiMp56gzXi7//PObl68zOjqvDQC8nSBzKg3nvuWVCzEeSC49lb3XvxVu
U+BdW0ES9LrutFOMIaYitwBvjJOiUwfUR29bCbHCkYxPAF8+uEO9cTpeeRHRWR7wpQ6GADo/MVcO
dPZSqAI9eAW3d42sWijatx4Amy5I/bTsoShien22tQWczy5Ul+dPmpyUs5eYsQsvo6ip7KNdwj3P
mspfY7uFo1zrRBvIIi9rY+CNFfPkqwLKNS+eXbylt/avyxO1sup0P6yZU6hvQNgkxr79zgx7wv4V
zGYFSTKPXhc6OpEFwhyyaHNexVM2vbMUyupzn+WRk6XWRg8r25NOZwFez6n56Nqx4XgPhVf9hufj
llb3+RnwrWXkPu1PiRfUJmdiiOu2/CWgOxmW8GOEKIX9bTCr58vTsPYBWvDzrMFbG816iHylj2wq
DzOopJebXosQLTtbajaGxIFdFdykDoqBf0/oXTaNkWKoogwswst56JCt4VpbUPZ/h2su+6TMnBxy
ubK8c+T01En3Z5oUWyedtenQSr5A+ZiySysnTtIpAKbEBD1tFGWw95d9tpgbt9tdHrjzVwyqwyhl
ITMIJ88klgLm5L2d3HeQrw2Cfs+8FIpXY/adDNXPy52d/yyqP7VS32W22cB9jZJbp32FlO/ehP9z
MV4niEn159ZhbCsA03HTrwCZtltxI/u3oL8VtN646Z//AhxG/jvxgpCi9QSUB+f5QZb37lS+ZIoc
rcTZmI+VGNGJQiY0uCC/CgA1Sb4S+lQOW/Xg8xONOsJ/f/lklpAYc0s7nsrhUEzGT4gaQEFo8O86
CGI6c/WdGHxjntc+YtmfP2UTPFe5LVGZGys237twdwmtsT1eXkP/aMJnDqM6Owg6KpBIh8Z2nM52
/aW2R//Jcbj/lHf++AYTSm8XqLn5m1aVt2MkkGG3KPt2vDAYHk8IJENMw7V2tKPpfoDL9qF0RHWw
uR3Ax1Cg5keVPBqDAz5q5frPtjdMJ0hWDbuxq/0bSPtCmCtt1b0oKSTJerKl0X7+8EKDZcl9GjQJ
pL/JC2+IfYZyMMKP10/w9VUfPpHDw1gleF3qpLi5PIznMxhcdf7bm2W4jbAgSB1XQXoshm5nAz2D
a9t1rS8L49O3TAJyLA6DApAxiGevho9WGtxz0Xxc17yW7Ste+wWxOjz7oKBXVWKX9t9Et2VAuTY0
WnKH76cY4GE4xWnd8hBydo/O6P6CW5PY2KzOJRHMs14DNmjCKRkM58Tqn0TxUFIKOZNil9pbQOpz
n7D0oAXg3Pd4ocQuAafdGRQxt2rgj8bMgyzoVq383HJdutCWa9+avQn4pnOSHY8ZffDJrQ3INuw8
wibZiPW1PrRFmqQE68f0nBN0s0sQeDgfdlQW/GUiUPwre9CW+t7YQtquDZq2aLu5Kb3Ot8q4qcqT
Umof9OTeGLYS19qsa4u2sCH/w6G3ACylXUdJEaR3Mxx39pir6WYqy2Ijstf60ZYvJ8DDwcHcPqka
RUPYs71OvvHUZga7M4EauByBazOjHVCIQAkUou/OaUi9CfLs2S1sQ36bHb1RQ/2V5s3hcj9rc6Lt
t6RQU69mcN7SSv2xTTsSPP8x9O2Pq5rXy8STUbmgouG+W0Hs3M8mVFbvmfX7cuPndkFEiF4qllnN
wZcYZWyO/YmX2dFIk93lpleGRX/Lq4eAl56J4Tez7sNIzSmifP5I2mHrMWmtAy26YUJaJy1vzdjp
UeGpXrq2C3O6UWdba3z5/6fdgQROSXLPGWMrfbAhswp5vEOxWbRcWZp6ARi+FFk+zWUZQ85WHVEN
MF+gQlneWbx1dw4LioNfMncLCLkSbXo5OAfOhI+255/mYPjd2vadnXMGRJjzQZO5Ci9P91onWkg7
tmJtTccGhU95qCYzCDNSxHC3+OWhLHy5j7XVqkU0SCR11/aAy0E04cHi/atk1oaO+dp8a0Fc+K3n
lZALPLGMhNBnDbkww9n7cvmHn63II870si2E63BbsnozNuDOUxObn1xX3aS++RuytlFTWCc6q30S
TD+nYgs/sDIjuoZNwHiewjpgjnPv52DbO6iQhk1eHG3vbeOrlm1BP+YuX7Us709BYuONr3AnpHFj
hoJ9YPTpES4y9SsE59UDSF3NFzkb1gnSs85NHRDzdZSzDRq7bb6bhiye1GhuAaHPXR2Wn6IlA+iV
Nu2M4kPcZWPkwZ2CkSEcmiGEOPG9lfxRwUZaWxtVLTHQguW2LAfr5PSzBIeY7InTvSXT8DWh1Za3
61onSwB8Gljglb1sdME86hSbPFwGSPCYD413A9aG2HV40Kg3Pmdl3dvajg/xZdtnAFnEVmIPoAL0
u8lJP2yvu+KUvcyLlhbalrZ2DaWME3gp0PvE0/lvKSElmspG/Lq8DFeywv9UVOGmMyklnVNT1r8b
n8WVGbxcbjpYWeBaVjAasNKzSsC+uRqL0B2W5zMzwgvMI+2SZ6v04cvS/3F6/nS5v5V9QS+iEuFM
ZZtM8+JMTeE0aqsx8v3H1qmgjf31uj60S7YnCwMceB6cBjrtEuXBQ4qFNvnLhiCEbubhci8r60ov
NQ7UK00J5/dT7s63RiqLEKe7r9Cf9qPLHfxbQWeSj15qHOFtPorBg6HWOJrWLqtQQctbW75lSTbD
jFoabtg5SlU7iZokLtcye1SZ5TyNME3kIS0b6JB6tXcqoRsXB4n0vgSEeA04+Fx+p1TxxzRIijwi
E6R+JZ5/YhiFgwhx+fevrFpdK2awpSG8vjNheJzfF1m3c3izEdNrTWurFvQtyyNmD27wRNQj41Z+
aLOcbQC+V1rXqz9+3lkDDPNgBQcZ9ttO0eEBSgbJRgSsZD69yOuKqmpac+ziEhKz/iQGSEWl92lm
vTow/dlYOyuf8O8V+1N6TfpADG0Hkj5IHN3DlLkEQOV8a4dYW/paSuXTaLX+CIVJZQe3qZ+84sHl
lM7q7fLC+RdC5xa+llIb2AcaNlTHgeUuzWNdiGzHoEtysCT9azUpOxi8sg68UXABywvnNpOVe3TH
xIAlQf2buyzZpQHPIYzTN89eUDmvJdSINzLm+X3Y099iTF5y0PGa8VRWPYCDKYMWfv0qRvcZvJVd
DnH7nRxw+rw8FitDrRcMg8V4qaVTGZetc9fl5PcgqmNJq41LwMpi1NWE6on1oK/Y5gmX4rsUMjDB
O+BZMPvbei5Z+/1Lx58WopWWNaSCZ+fkQ9rkB9TU5amFRubJGZaH8stjtPYRS9+f+oAFfQFKxtDG
wrgjeflsWndQVLmBANBGNK1sWuYSZZ86SFtWMLsgYBlP01GRLyjgR8z08awkdrTvb677DC2qVDtL
Dr60fWJgceG6Z53wVZBiLvoTbaaNvXFtPrTQ8hgoM0MCD8257Z9ap70xA3mQgh8uf8NK3jG1+4vt
qwGFUzWd+t7DMZzHbdnsLze9Nglazpf+nGWB1cK5AfbLLfd+kRZ+1ZBd/iMmUkTK9d8ud7Sy73q6
pNAEMWQBpmQZ29+7b+OBnA7jrboB4AXHx5/k1f1CHtMn8y6J7eOX4j572xKSPT833v+IDM3K6CeJ
fg3xWgd1xH14122Zp56fGU8X42E2HTktWxWnKv/gg/dhGVuabWtNazGuAprK1EGJpYGUxkzYi0+u
UiFDfVyvkANaZOZWBjBBmyuxzyzrbzFX0E+namNZnU8ecPP9b2znjZn5uSGGkweeykOeOPOLyfm0
k9PsfE0nMm3kkLV+tOju+4mWBmtqmL/yOCig9A2zaWiFH2RmbBQP1taPFtumcIRtTjnmoWkjV4j3
xqle89zeolit7MueLp8TjAGsvpTEqcLtvyVuDvWAvx4ckFgyP9QwpDds2MkSdRpgrBMR0DdH34uo
0YedWYFzCYNZxiNoWl2VbOCN+N+pS4FAH2HeVcUpH04NcW6SedxYFStDqYMjraLtnDLACQcWTY/S
E09mauxt5lxV8fT0997UTfE2p2YVy07mEbWct0nMJaj9W0vhfLL0dBo5lwHcJxKBaJ8AALtDUfUY
OAksjDL4jaS7y4lybZCW/3/eFhtYKhYlAFOTVL9BkIxrZ36cumKL+rqSV3QpnR5mtJbtGjiH5/XB
KZrQy68CkCKv6LTyElXzuZ4bFQNa8wt5MRaB8ZY6ThN1iu/rbnp20u61kdahFJsuZWsDpgUo5OR7
txLgTfhzuYeU693UiiNxtw5za+Olbb55nsIrFhe6uILBZRdQFRmBukbEeRkwbfvtR8eZh6lT8ZR/
lYDuEPrL7jcC+XwRwtO55innsCMg2Ph4NeAFbioq9hNbvRmRYLZ+tW6XPZoDGd6cuociWGaPG/2e
hfzho3QoRG9BQCabmyqueQsDhUfWPcBUAtVj6FGY1sFx5wdWFacSRYOufLSS62p5no6QmAyrg0dL
BV/Dsc3DLAmrOpqLfg/DkLCa4ew6bBSnVvKATk1n1HeKbJZl3I7UfEvhAr7rPcP5JUULteI8NSJL
1lvSLCvLW6eqzwnqYI6iVTwPsStZRNIu9Nt5Y7LWWtc26tpGVW1aWu/Gr7lbRimqbcHmEZ8gZ/3v
ldPTeeoK79fw0sDWhu3Z+2FAQnexsyR/4XCU7+xZZBsTsvYVWgooYKNujwJ5Z7ADKIZKiE4wiPsk
G/e5lRSgi++wvoIXSs1kPBvtrdmNB+7YG+8Ha01rCcBJIaNaFo6IA5SZell+9JRdgaxEGOoUdM6s
kWQF8qICNOQwzP7OtEmIq4p1l85w/+qpcTPOgbeHbsQ15JelT71ImOBxfoBIQGwVhgP7ePW3ZTkU
NntnC0qysqR0Rnoipk7aQL3EZQd8RF0eCnrfjf4pIU541QasE9KdPMN752QNIAa81EEaJsGReFs6
Tit1DrKs4E+7uzdD0YI7rYgN+X1sIXrqqch1jShv3qjt3fj2RkSsrCuixbUqoJjXFAH68axoaopb
nzgbhbx/j09noppoh2542YxmB/++OHBVt1OWmUdB5jjwabTADi+hFRYmeTve05o6RwgqJYexSN2v
sNfqoNk3kBDe57AMa1MRSkvYf4s8aSHCChb7wNzpS8JS5yOwLed5kkV3B1svBb05IfdQUoIbBOPw
boCX2mHox3zx3yveUIRtN+qIa/OjZZK29GiOYpSKE15MAA1lh9pro8QdPmgLShe34Fg/XqMqvkSL
drToZ4eJcZqhDQKKUJNAabo7irzcXV7HK7uUTn33a+RzkWQqNhfZxCYGqSCEocouLe6r0t64gK2s
M50AP8EeRBkSnXTtR5cdKrYF81n59Tr9nXaNyqEypmBSHDnmHy9QgGIUoY063dbOuvbbl64/xSKY
qlA3HtgQ5wG8QGrffO/aeX/V4OsMeDYLqxqtCSdhBcvLYczz0IKBFCwe5z6EM989l+z1clfWEnd6
PAL8qEt+D6U5ZEOVerEacn7DGgnwYwDry6+gUEx3FY7Dr7MUbJd2zNg5VCa7yXCyaOxt41BVRRYN
leLvl3/MPwOI//0xVL8jCTUq6ClXY6wMv3/qJ8GOmZE6CeouWXqTB0H2VlHaTy+ORVhzaFK383Yo
p9sNqk5lsLMZLQ5p4edmlOVd6uzn1OlvDWjR/O6CdprDCr60H4GbBR0IWnBX2Ziwc4vBN6l+pgvs
UTkJSD2xJxWs00hs5+bGHn/udLI0reX8JAhaxP5A4kFOAG8zyLJDcPI6p3NfL6P2PfSqhwbIc9i7
BmE+DzJSWbrx09cIerogO2Nd1ztZj+QOmAnILXPYZXPkT8UPnvDqtlTtz7ktXqXisGxOmn1L5qMq
4RQ8zgLH/aD+cnldnUsHyxrX8nJdMB/34cyJRVX+8lgHGy6xs7uBRHVZ/6w9cg3oZelIy8kBgPRW
23RNbPjeGArJYiqzV2MCSx4yL8+Xv+b8YvNN7dRnQykL6CZ4fSUw5IzsxHi08uL7NW1DK1LLamPO
08LhVtwJh+MWNDx1sILZOBud/+Fw2/tv47bN+m65kMSJ3x8aEkMH9ubyzz4/wfR/KqkFcEuF3zmw
P4Pjblum47NR1PUtVFqdXVOJ/qEinGxkqZWI1CX7/HTAwwYXUCqABIW7yAL1D+Ow8SXLQJ/LgMvY
fdpWyt5se2tBiBOWhEq9UPhoS+6GPtTkqmYKgd4OTRlszMjap2iHMZOVQYagd2OkeUjsOYB3WyfL
3gi7c6dtpC5dzq/I4fgQGMUyUCVMiqojhNNCBeKhVHR/1cT7WsB1sjeG3EjANwEn0lfdMVD+yTBg
oApHKEttQVRX1pdeaYFHE22gllbHIyT+q2mIJkfeKhU7UwOY9Y/L37IyXHrJRdJE+YORQWSgA1wY
zGlcVA7ejIvK/3F2Jcty6krwi4hATBJboEfOaPvYPt4Q9vM1QgxiEOPXv2yvztVtmojeOWwHak1V
paqsTGls7Df5a9ivnC+dNddyfEKpAXcPhfQynJaKvSopymPeQA86LPokeckFKHgCpzflz6pm5HPq
p96jMDvs3+DKcLIWK1Qj/mvgN4Z/WJxx4OGirPLoKELAjdBbRQR4BPrk59E/g6R3fIAiN98h/02P
deL2DzWtaFR5VnfM8oWBucsV7AsxQRZryJ4GolSQuxLqO0IT63FUPdiFZoceqmzxotpB83TlJ3ir
M2ABeq68V8jEyhB41epZTiN9UgJkFiOUDrBXaNoPvNYhR2H4KVgPEufQeurSETz6C7RKa/Aj1cv8
BeI/6YFaeAja7jieEHnZpwTdS4AUIuv5BDpsFnq274f9klnQwDZt538JCJzidoZWvbdM89fKJq+O
yn4lg4ohxssO5lR0kd2m/UvuQQM17fepgUL4MGTZeTZFBq3gBnfaZ4l/sie3htJ4KrqoB4cWyL8W
G+rbyAQ51E6iZarFpxmFvLOJuyoALzEwZW5S9YsbaKknacW+lBawLlE5pORoNoW3w5ZaDpadQTWV
UxENyjEDB6LjLypFM+bO6OSQQwEU4eTGAVsxKHrOJpcQlTYF6xHAufPRGowkdqek3XuWK+5yf1RX
aCOknBszqQCaFGOYS7A+kGrzgqz9fuvf5tfoBBTlayrjyUaX3wihdOD6si4Eq+c9letLQKeZLHuo
QLNXJ0DTO/nBndo+VKbxEwLQCehChwcIuW7d9rXJaIFCTVkDTiC7j52+mU4cykGv3cxtkCex5dtd
NktPE+ENT0dfIgXdWMYMELFXAu+Rde9LKeZHy6T5hm1cIXykem5IDX1X1B0a/zxq1w+iaNqDbGv+
2y8n6exsBuYFAimzcYc2COcVgtb5H9E54psgPrU2nM1K/KJnj0RV+S7IelHcGiEfL5t5X8JLh/et
5MUrfHD8zDP8GVk3ZGpFi5at8nfXI9C3HDuiE9/qTVk5ETrwEno2GbipPXae2O/BAgtz+RXcmRt3
f215LoN+mIEHbLlnLCjQuVN27j1xZFxsrPyKa9QTUtU00a5bijqu+v7VE8kUeMM4B81F7xNikHdu
gRYN0Qkqi/0Mxv2prkKRd9+tTu4lTZ5s6e5v7/LKBniafclGoojtAsfmWT2YHIosgLSu+Vh1xbSR
bv6Lg77i4fW8UGuh+dkvFyueTNGCoiiHAlExkQIPKk7rkxrT6gUl9Xw39clwHNqRHjF8+hkqcmPI
pV0/McK8g5/7y2fXmqEA4bfkOe2sLvKHnh0g55d+YdBSawK7MyCvgOaKwFjm6pQqJpKAgfKiCtC0
DtZSaqutx8NKCPaflI6ZQioc7YYxt34PzAuGkQcgPAsy42fXbz2HV86ZTmxowf+mYPkfY+IqsZuq
CcJVPhG/TXNy/5DK9e9IsMIH6Nk1iAy12Ja+i10xvM3N8JpWy/H2CfubSL2y/3pSrer9wSjNpUMh
q3kituLkQqPHoe1uGVBhypf52Jq5PUS8zNQ3SNf3P2qE0A+FbZQHwMzJQ9317Zttde5pUrx8hECb
sWMSjRVu2TRmCM3b9lgzTsK8Vc5Pd2n4ntUp+V/TKxVDwaw9JKJqwMjpqX6HPh/QDSU+OXaDsezR
n8gOmZzmo9PkAg0JvH5hJhdfzUJZ34zGyfYJV+y4+Gm9q3Jv+GouizylfKJBXxI3oi0fj9OcVydH
NeNjnk7LMWWNE3Z2kZ3FhTkXTFN2HU7GyNIjY3zYubRFzhhIm7kIoXdcP5UFc5Yol2UvTr7Hq9+c
+aAgVGjxQKbN/EomvH5v78e1nDC2Wseit3U1Q8mLs3M72zHvoOTmRU47RiT1D3WTBl21caZWTMt/
EOnZNCVOXlPIVCztGYBLEjGvXyLJrC0U7toQWkBhzcslOzPOsUDjRX2qlsfM3FDzWHEeespTJYnT
LtDHjdNUgM/S7cnbQOdyI0xZ2QT3MqF/uaZxtuucmnELpM88mq9WXkA8dPw00uygCvZnNueNbVgz
IdoDvikbwRXsLYKEEqK86P9D4rZg3wo+H26fqLURNDfV8oVNkwDRljH2T2ihg5BYOezS0ZWBC3za
xrld2WtX81RQ2CoymloDlLsFWgLe82yX8vQ+T6tzgJqyBkCtrJPz0n6pod8MrWsQZz0a/p/bS7R2
mrSDqgzDGive+mfeiDKSwxKSjte72x//a0mvWFidDXOypbDKNrtkqRek5qUJ+uTBSl3kNjIaWa6T
vkyjysKqzv2Hkcsl6GvJa2ib2e6uJlm+BzwZdPfJVxfZfMR40BK3WBVYeWOHSe75YcMNqKHMTYVi
NMv4zgI1UOiyJDsXQ+vuLIPWr3wQ46Pjsno3JbshmYango/uvpZeVuEFPZUg7J+HyANZ3WdiSRRv
5wYKjPOYJW++HOh7Z9jkxSJt/5CPxXTyIZfybRJJ+iAMCaVCKfI/gHIakcVkF0xT32UwyF3zWI/u
BNpDhy8IvozpVNnm7EaqrvOdl8/WQQlmPC8yqc2NBb+KCYEN1fvC0fFl8cryjDPyAvuyziOUb3dJ
Nh+K7GAa7htNvhle9uD0XzqkEPBC2LgDKzGH3i2OWBlYctkm59Fs/tCliQQaOzyn+iQgXODQLU7G
lQutd4zPXS68ycJVgxz2ri3sKCdgmPHeqKyi20d2bQTN/nXVAkX2AnQDjtkHC1sCk/3s/CzkdMN8
r62UZvWMlOCh2ZrGmSUmyIMg5UCqY8bOpPpiZFu91Wuz0AwfYGfKHiVm0fifR6QQEz6D5f9BKXPD
LK2YDZ1QtOdu6frpjOQrk2CuVO5Lwv0ttNa1JUK9VvdBS1Z4BXoS+xjttuj8qIIB5eC89IHERBW/
He+Yw2UYbSfGyqv9Mq8rJF3bd4OWe9dUG/Wca8tz+bS2/klf5JXRVMCbtQgcu2QviNzfPqDXvM3l
05q3Qd9U0bo+KsFutUAZ2ErNg2eTsQpkL5MN6MHaGFriZfA8kybGhSLZcUOOzCWr2pe03KKjXFsd
zefUFp15Zicq7mb7sPhW1Htb3Tcrn9YdDpSmGt8vUzCgtFBr52qo3pjfiI0X47VrhbXXrWvtNij+
dfkYu20aOlLuen8OsgJOadiSaFqbwOVOfIi/Osh0uW7JASgZqx1VyJoP+SZn7trHL/P68PEU+dfe
4HkZq/mz7cvAl/dkNC4ro5nNPit91fAMeA7a/wP2QdT0oMc1bYlXrBxI5zKhDz98HinpOpOp2AaH
5OOIR80XcAsk8YBi1cZrcG0I7cp2vaKD3V+Y+FT6zUSyd8RVC3qVbzUTrS2+dnF9N8nFTABwBRD1
gSfqC5PD79s2Ye3T2n1FJWBMDMifxaMHSc28DNsta7P2Ze2q5qmaDNHgy2lpBUY6BdK7z8bovBnt
ZFCIN0IoN0cdB0xusdn6bxRAhNtLsrKdOnNG1gKAAcUTnBgFKIuZvBWXFvs532oBX/FROn0GcarO
k4NAJDKUu8L7J5/MwyJTSNCIoKDNRli1NgvtwnoSBAGgbgI6Z+iflOEclbTf83aL1Xzt85e//3Ct
TLMsrblxhliArFtl1jFXZ/A/3nejdBaNPpvyhReAFiW1HKKCQG6yz8mDgXrYhgdf+/3anZVD11V2
u6Qg68x+cgEGOlP8mmv5+fYZWjH3Omtyq+aEKokJdEn2bLTQOQe5+aPtsDMV9wgYwXDq9MhpnpQQ
cq1VzO0Hx6gO1uTtb//6tROqXd2sJ11mWfgy+l0/Q91137DhU5cuhwTOfKimZWMTrtXhMQOdO4Pa
Tp2MUOeLB8v+w+fs1EytCiw7e247CoGpEmgs35uClm0yiq7su06dMdVuZ/sJupBrOJ5wzDBeohQJ
Rt5uIWz/Jvr1p+tlWpojziGzmY9L2+H1MspXgY7Dc6rwVox81Saf7KyDc+hfJzPDI4sBzFgFtXGJ
khoFfSUTr3YSJijTTkHiudCsAR8bQv2mzzzwExTV8+y2za/UNPs5FPaCQhZT5KLkzSEkzEr3Tvut
d+BK8NhBN3i68GWOX0jpPxdz+un2+VrZBL37FrwUPmvYOMTcsF6chJ0aRV/BjBHd/vy1RBTWX+fo
W6jwu2Ix0cdoqq/cRn9OkjyVLe1Rdb5gFR3x2xrQVnN7tJXJ6Pwk3ez53owcakzsYQ6YJG+gCReB
OW0BFVccqU6LvJhktvwWA2TOK61AqvZ+3w+/jPfBhIMCKTNKyFDEi/WQid+9eOjm37c/vWL+9BIY
oWbLKtW2MVQCJIhuu9yog84ELwKIKNzqMSmVubHZa6ujxUapbdruTOcBHV8saKanxdjq9l/7shYa
MXTJpA3Bl+vqh9v+z95ynWvf1ayr1xjcHGuc/sWqd3zIHu3Bu++VobOMGP4FE82yIS6WiQMWn38F
R/PBzUBCkTVqw2qvHHidz5i7A60HAUWtFsxfFjGf/TTdW+lWp8jK8uj8IqRCp7+TpQIRaZ8d6TjL
hwYtgxs//ir6FcZBJxfJbL/yhrbHdS17ejQgXgGtHdMJ2zZHpDGXXZAtSW8EBjP4vp1yAsHPoQwL
L6cBJA9zUHov4/uI9s+oYeBXYYmNxj/DBHCUgqk6cnpbPvtOUW6EQmvLcdmFD7eUZ3Xj+Es7xGYn
5VeR++IRguvt97su6l9Q6YevVzxr8yZL1dkHpTMo0dP0ZIyLijiFxoGb193uvnHsf8+CzCIrWw5n
Ms7A2jkU7eOZ/3XOazsy0Mp65yi6LWjA5YuYdIiRuVX0nxLp4Kw5Wc7Gu2NtKzSDMFZGrxoDR6er
/8nEL7/cKruufVizCA4xRz+FpHYManoEASG0fzeO+8pd1SldpgW/eKkXGARWvgmTdKHw0k8icb/e
3teVX64D2xcA2f8+l2LHfCZDGnjV1pt37ZdfRvxwMjm0xkXTKfT4dLsGLyMB+FRb3oPauYQI2nlE
2Df1tSlHCOmwXTtlgW1aEdJK962Kdg4ZoSkAB/jteQHdY+NxGrZag1cc63+wz5IYxryMoEqAhIVp
zOEyNrtefJrKLX+6tu7aWVSSIETuujH2OjsY+AO5MCrNGyHH9ePi6MjnBlyRSQuiPzS89AGfn031
7faKX3+xODrqubXnpvYKvCQaYzh3XIaktYKh+mwVPFoA+ro9ytrP1wJ7v0XqwfaQeKCCfu5EF1pt
+Xr7039fbf99NDg6ATOz1ViLGaBGyMMLB4KAxIQod+ZEU9t50dwTdLBWikajVyFXwCqQDJqO5UV5
2ogI5XZy9FO0c1tQgYqMwU92Nd5SsdHW3Wd0wrZBj26zECzrbgjxXvbkurPMAwjGk2DI6nKfFJzB
UpLxiYraP1h2k+1omTpRUfqIJDLy6/Y8rx9gx9euhinQf849uDPXpWVYcb5Xin1xUXkKbTzv79wo
zVJT6TTFxaieZfIZjaZYzS3OnautPNR3dC4ImtuGv4CX9Dy2Af+dp9CrDfN/uvfMCoqn/N2WYVIG
W8woKwdOZ3pAJl1C5AmDtRCkKMnnZNkoJa1sg87zIAC66npZ4LSJM2qfQeuWQWIUQTkN0e2Nvv62
d3SqByaFIXrLLmLapb+7AbQxffoJPD8izDpzl6b5qWuMR1kkGxdobakuM/3gL9pidAaZ4W4687vT
nC4qNbcnct0gOnongpztth9d2Kya1f4OiJ0hqO1uOpXQqN0YYm03LnP68NubsWgbh7M8LovlPLjl
Eqtm6v64IDF7REa/3tiStSXSnF4y8AX6u5NE3wlwV4N/Ek736fYircxAp6up/ItIt+hU7LLKDgq/
+9zV3Re1gGB6qk+3x1j5+TpjTVswoLJZAsyVK17cLvkJrrSN6/C3PnjN+mpLM3dwq4PXDPHE/DkE
aNjZoSXXCF06Dk4AGrkCwGGRyBDIwn6nFkn3cyYYGtySfNqVfOQH0XX9m+d01QMVGYGAZMMCyTMT
AiBD+lqC1PDNdC0XbPHoOMCqNPt+nlmEYiVoGKSV7jM/a9/Sou/ONkD7gPu1TPCQT6T64/SV9Xlp
2mEPhjI6BANq2c9VMsvd0E/WzofzCF088qzym0mNpDwMhUcjUKuYT0NP2lMN3aG9U9n5K+lS80+Z
purbmKvh2cI3Dl0NruDet9gRcQsaDoTtPvOuQfkCegab2MLrWRlHb1Sp0WkmLCDX48z11AFYM/UG
kcQ5chy8TEExUQTtqDwZWH4HLfvbR2blWOqdK72Relbi46k9tWN+UcVDXbh9sJbpZ9pvyW+uHEu9
bWXohrwdJEKymYhfGeH/QzvklrdZCWv0bhV459mT9VLEzTz1YWnIL9WSx7yiX8ZePdrdcKfD1AlB
TO4bJe3QDOtMaTQiJySZeV/Mp3N+qJqDyi8D8KIYm0iRdzP5dXtzVzyM3g964epdoHmo4tKb2T+F
3WX7IXPBTL0U9KXu7SxsxWxAlM7jUQ/ttv3tYVf8gd4rOjiZ5eUFnlRGbe3QJrJPqRWkY7dxZNcC
DL15aAD1lpeZKD8lapBpWIMcbdeVHnucHF8cVVLJqDZJtk9ZXz1BO5o+Vx5JIOKdla8zr9MnkLMn
b7fnerW5FNGOToYgihbUVy5Fvd3um91QkvwRhAB16KBb9jhXjhcZsMa7Gvwku7qwi92YGeTojsAu
2aRvf6QSAJ5yTPINP7NiRFztdVK0iizoC1Rxm/dd4ChkKTzPOtoQBw4J7/KwZ823QXa/N+b/l0n9
imPQe23KxkoJiDUvlaiWx2iCcx8WZvdFwJpm+W6ikfDUAL7yzayH7G2yqPeTFRTtR/YMfuxoRC8A
NLdL0GLahU13dqbq2Ez65oROruS593MzMk2b7ouxaH5anA6PrOZ0ly2OOwae6fDnhIBozLD88lcx
lF4djs7snnIX6J9ULeJZqNl4cBpO9oZBpxezl/RlrqDTOYGz6ACq1blDFcdgkQsu5XdAb9sXVWfu
rmvk+DXxsuyN0zH7TaaSP1btwMK0a8xDNi9pExSkEA+gEV0+O3UF3Fnf1G+eQp04xan4h0kLXYa8
JfknlDmmcCyXCSQ+UC4hBbWf1ZLZgUCuLCAeEU9un3oh71Mo1tY9UmlVhUZ4ZJ+zsJf1UzN409es
GsluND36PjgV6h6OVHsJRuyoV4N3GEreRLQh6vuSuW5QFIyEbmO64TxQeRYmunTxClRhl4EQnKBh
ITDA4/04cmr8QxPXOnDPSyJDeuphNN0kKEesfVk17pFzZoZgp6IHQ6XGL7NzeQj0TBpZwikU4ntu
fWV9Z+zHUtRvFLShweyaPEw9AH9w8K1japI0VDmIQkB4wd/6fCl23ljOL8gIOsAGkeoltyHuLvxB
Hmxpy6gdzWTX1imy4mCW44FtJG5YzMMSV7b/p62H8ZAkeRN5Xt0+VNIfD3SgYFptZfF9Sfv0d1Fa
TVCKEcwevM+3qFtWfJkOEB5t226b2keajpvZg+U29qOb3KODB1uiY7MIujKstsfTz7fkM161flBX
2d6u7kLTXga4zOpDGA2Jva4ZygndkBWk7J+5/IfNGwHiSiCho7LMyrOlmisVi0VGIJkEzv3C8ldF
4xY13trSW//+8c3sOaB2hmWDrCaQQZnwT7hR7obdXHFaOhZ4yHC2akRfce+aEXNcCAWjVWVyN9KM
11wx2C30doi5mMHBArmUmDDXC+zJH1AUEMtuQQdnlNXOgdd9uwPHqx+pdvp62zhfW7HLoBcf8WG7
GxtqCyNDJxFU7H90ZfqbIFty+9PXluvyaS3Rg8/K0llMC4wN8pdpodMd5Arli9cjWr49wtqPvxy0
Dz8ebci0LjJuxdyvxqA36PNsL19uf/ta1Hj59ZdZffh2RRaC0gwj8WgMoeeIaMy7FJ3nELobvfYZ
//Jye6C1ZbpM7sNAKWnstMRg8DAkg63y86DwyhF9st09b9bLXLSHmQIgmBEIMcXKzd7onOzbZLpz
mbQb58+ZSlyyTOBs+71MTZBP78yQYd89pujAvm+FtERUrUC7AR0QElPbVYCJ1104dCXcfwbB9ttD
XDNNlxXSQiJqgJHJR0SIYrpHjwylORnZSSGPRFbz2ZddcZ80masjJDuzkabBwMlQTgn9OtI+PSRO
l5zRbJt+uz2Zq3IqmI2Ok3StslbFjIdaNprpySQA05fcGb7laT5DaaT2Q3NqrVPeOulpynkZgvCt
3HiprKykjkSH5nHWA9gLWRX0SOR4BC2dWyAK4p8ySTYqtCt3U4ehQ5HBmq02I7FPXe/QymTegcuE
R+i0RK4EGI5vBIXHfzZW83KU9ej1spqaJUhN5ITBqAxyCDa6n/Hurs8LAYwDhcvuDA7I+Y203vvs
txCUHmYAUYqeQh2nyH36WnCJDvnbP2TFUOggTFbkqSEW1sSuMUSmb0RI+IboLL/99bU11WxErlTZ
NmSABrn9xzAQhKHEaKkm6L2fdrLVHbvi4nTYeiGUCf3jBLJRlXjxm9w4QQEytMAI56L9v2yLg5MN
71OZVBvkgGtrppkO4XVzA61lEjNYpZ2oWBIMSVMipu77O4fQTEc5lqz0XQSdbD6K6nWApnf6+a49
0TGaS9W7dKmNKR56b0fzcY+AD2xA8mfnVTuATrZAzyt3VgdrEndiTtFnZtxV50yWwdxNB3Ouonbe
qJCvbIOO1vRMa8bZTU3IDxmfzYRHpVG8d4W3cXavPvdxRf+q3n/0oblyDLYs0JRA8iKCVhT06Uvq
ha1K5qA0izo00zKHEpplPyCRgkJG4bl4T0Fprwsgyy0P6IVz7jsQtmYvxnl0UJ0heUxz1Qad1+xs
IaEpLuv7fO5/gJ2zVXoGwtxYFEMIQq+ddLp9Z3lf+7J6Go1uK4tyiUCuGD5dGE3ZVZFWbgKDM1To
Z7eLSImJR7fP9tqZ0wKHceglc41kgc5vGnaAejt1dwSfCFgT76E0vpwK7fL7eQoUoDSXuCvyqGfw
D2IrJFmxlrZ26RswS1OW5WY8QmTSFSRQwxu87m7qWJCJjWO9cmt0ZKfTGChTIgcC4pYmHO19Ar4x
e+uUrrSquTqIM7NBW+w0EIAnS9qeewaCpZA3rZGG3pD5sdHP2R45cbozkA88VEimRD6DhOeoqAFq
GffOZ4IO9ERKzE2HipuxrL/6dhG25GB49wAgcAR0XKHpGIILiWikw/NekCIgzhd3q8to5RDomELQ
jS0gEqjwy8d82bm1B8qhvmRBUblt2IPv/sy9aUvO8fp9cfQM+TgPEvTffI4ZdYpg7JAYqi4aNoqD
6VrM1UaQcf3OO3qy3M+yvJEq8SCGOJhB0jscRQ1nI25bO9CXQT+Y6VaIQmWjC1dJcsRp78pDDqq9
M7LW8ZIdQ0++wxBcoGS6g2r0oe+tUzltyazTy92+Yg71/niV5vXsKg+8DtQ1/hnbPinQDYdYNATv
47xrnHH+4U5gmtx3C1LLnJXMiSwn5cj7TtAItvvWY4GruLsfSdKfa+WJHTHszA5pAv5wp1zmYBJG
1YdsrB1guoY+DQWAJI/gBeSR4oU8ITnaH+cs9/YldcgDb/r5Z28tyXcohy6faVUDyexDDXUoEOWk
xugfuWAsIMyaIkU78PwSR87fKnDPBDMW7LiAGStcyrrJwjyj/Zdh8Rvk3Xrrl6yYQAWyrs+zIetP
oExYwmZa+AnVtokFgz20pxR57d1QLexxoGKJLM83joQaLg28sgByoKY07M1sDArgEvbj5Ipu5/Lc
BkEWwPad5DAobcLrc51P9s8l72kaFcWY96DQHLYKk9evjqvzDbCpSms5qyVeehCgorkeGPActAlL
LkQ4NN0dxfOLrdF8QjuTlri1O8Wdl/GwGaBFW5TDBt3hyhx0UGrJ+0YKhY/nA8xy+WPmv2kKEjlg
22/74+sX39UBqXigCVAaI1JGLfSNpVP9ghz6FtXL2scvs/pw8bntUjIuaDRS+YCkdGPVYW2AVOO+
n64FXEICGu0g+RC7SesGANx/R+fb6fa3r/YhYFd1cKdn2mlddJBeSTKK1EzW9ssLmL2Wr8RJYLrc
ejHCqinZK0oT7s4zu+loMlEdWwBOgZlpKQg1B4XwLxP2Y2dNdiDHtnpWBqT+BlKwI5jqrEeGFvkT
OAitKEN3H+CzSWVsGN0VL/U3Zv6w9jNIvb228Pq46FCOGKT3LSXqYSkAuKW0PncpSiW312rFvP+N
ND6MRJFEMyco3camjwkLXz3lPptD5Myi+wbQAjre+6PRTPMcF+kAUhQCGqC2Tbx3gaz4Vibo+iQc
vYjLUJBM8cQH4UPfINb5Wpj+wW/mjaO69vXLJn1YIlmzTEywnucWjhV17mNjQkLcu3N9NAtk+G43
GiM4co36i2N3UTv9LHq2ERmsWCAdBZtKS8p2GJMzt1Q4uWmQuk8D0tOWsRV7XF8cV2+W8a2kshcG
LfreGQIw8kZj8mk0tzDga1/Xlp5CuqwY5pGdHXhGt0Uf3JM5/u+ug6k3y8jRJqVkyIK69bAvXHsG
94JUoeXQ4+0B1hb/MqkP5yYnnl2BXprEoD4NwLR6ToskNEuBKvHh9ghry3Mx3R9GSMs26ZZshv0f
f5D6u+GccQs2js7at+1/f5uojINZCr++oPJYgwkxoIXaNaO59VJdWx7tMalmYGBYQZyYUtYfMkW6
Pd7GFWi3a0BxQHaywSuwNhHNAI3zJBDxjCQeqndq/s81zzNaH25vwIqd1smSG0RVyGYiSikz/sOl
Viwd69Q0yCEiMcPlFoXH9Sn8Bz3s4UncZPWyxMQC5U/jk/Rbjx7XQ1lWagsxdA1ggLYPHUi8jER6
dYeHEXzLEfD5GEksK1j6C/0amFRZY/ww+mljT1ay3Y5OqdxZRGQeI01sGoT+mOGGfVCm94LviN81
zxy8gSEZuApBPLRzCj/fuf205V2vnzznP/gZEzIJOULss+mYySePpcu5oQnUNoEAODIxJhum/XIN
//v4cLzL+B+u51DQujEvpW0DaeCgscmvfKYbMc7KkdDxKTjQoKg3QZLjSHJQVZYFM88v8c6W9tvK
Iumw7GauyhTF+SmWy2OufhtDF5jzU560G4uz9v3LxD4sjg1q1cQWDombYfjhDWX5VJeFsXPBXve/
rPa3PODKOunYSWKSZswm5MOKtsh3RTV356Fu3NgBIHd32wisDaFZStk10DIwMBMpfwMaGQE5E/As
2/j62jppZrLKVJWaskT00WTnZKDf5Jju08rOdpCbMTfs2NoUdBuZ91XltIyeW5oEI3nugfWVdCs8
W7kHOnJ8KVzu4f3tnwVwnMThr/5c/bq99teLE46OE++zzuGQzGZnyZ0GvQ/cOsoSiiUp9V8BTaM/
Cs7LEwF+ZZ9LULbfHnVluXQQuWFMRMlR+ediFE+WaL5DD/HZ7Jq3259f2XIdQd6nXVrBqy9x70Ws
4K9GWb+PQuTBVp/w2u+/DPzh7lVtV1TSI1aMjPocTQpkgRZ0BUJXLcZ911sHC1bQpPKLtGGQmR9O
niH/9A0LZ+ofzArUmrfXaWUaOmDQMg30GoO/Oq5KlxzKBPpxWTF1UVqmW3d7ZSt0FJxPp0WYFk/O
EnrryVyCVgnybcgcqlluzOJ6DOFQ69+bIZsaPS5ALZwr4uyMBbg47yFZPheDRFHyy30rpd3vuejq
rLcwhr+oXVmZpyotXqqRbbjztSlobxgGRgYpWTPHpqjNT2YBTS9I0WefurLPQ99ZmiNAtvm323NZ
CVR0UujcZEPbVGhx4eAst5gdZh5gx0m9fPeG3g9F7/5RcksNY2VmOjH0MokCbZpGEftZlcSgvF6C
rjfmnckn0QYpZGreCvCp3fdYdrzLz/hwMUslityVAvFkZZdhRqwnKOG8Obb96fbaXY27IJGhL17N
DNscajD91TwHxzky7FAzn1K64zUK40aGP1kCvNORgPDVb8+lCCzoIrwNw3ntOl2Gv+zph/nVvHRr
g7fpGR4YrcKoHwHLQILeLe4ov1wG0BaQAQg39r6XntHtcRjbTkR1Rt+cediqfFw7EJcBNNPpjzkA
qpYhzijtuvtmcvuvanGzkzvwugvEbIPc3SnEsmEcrrnOy3AX0/dhwUASkiWsGdIzEsvP4Es+Cpbe
kWO6fPoy5MdPe2RwhYCkX+Fk43MKou4koeb+gtoB4/kUAvB3H3Iccm7/HgoSa7Y1QAz5rNCYXHfv
VuGelmTLDfyfszNrjhN3u/gnokoIsegW6N27HdvJDRU7iQCxCAQS4tO/p/9XU12xXW+upiaT6W4W
bc9zzu/8tSt2vpKLGXSeuKXlipd6had1WtdvU+clxyaOrhWp/xD0LaoaU7cs7Q94F0f0YDBhtMVX
VvL/9Y4u9/nn77+YXYuyLFg5Qn6pGbia6jFAdWVk895jvzwYTKTfpaz/mVikE4VTdTSk2zU4Vq2d
f0NaiAOC4G4ODc7W7goRx9sg7q/rUd2Ua/voz3vD19e4ov9k5U4u2dCN9DpEqfvVMZLjH1jREWs/
vH0+uXwwuC+1kH6JbIME0PFjkSDmpeJXLdF5O0UvcKhuPv+KD0bfpfIR3joIoQc86dhrtlI+q2Q+
QMhMijsS/+OQu5RAag++QwF9/dFfEfiOsI5KfRXk9VfNA96US5mxMpBW+mOCWzTSLImgok0wTbU0
V/73IpA/2ukJvo60W1Q2uXnjsfkUNfKLufGj53MxlzjSJMnkanmUJVbksVuR6Aex9laJpT8WVTd8
8ZA+mLMu1ciDK2C2o1ocgVi7A03naEogfT5/Ac6/9S9D7VJdw71yYiMP5DFeS51C2Q4UEL4w1fH0
byHXyaWwRqC9XnZh3Rx1SxXYwcubMICgJHr3+SX4aPP9/SoutZ2xP/ZSh2tw7Jxfbsms3e2UCLVH
pLZe00HXsFmQULbvKtHDuMe8bw5zsZJn4HDMeOReMMTphMTy5zD2uj2azB6I6mP52ExenC40obeh
51dIYK+LZ8DfG9yqoA6vtKDyMHZRcZo7Uj6HYYNGyDz2yRVSRRFKDKq+fFnKYQ0yr2zi3YjqJXys
pFMbxlWJtBJJ40yxWfFcdxWH5bekJGsk8XPQ1KG3RNhtc9+pWG+HkQbZ5IXoqoRFk0KmJvYFQaed
Y+e0hci4AqIY2Gq4LVwotqYLpn0XeeTg+XOzx8vAchF2OrWI0MZ06sYg67Vrjp1i4SNFhsJOe05v
O1ckR2cRl7NEND6pdvZeqCNy3E3+pN4nx7w9UIjDO0dfPEe+lYYNd9AbAZnBkk0hzruU1cAjm1B6
OYpPBVKfo9hmQ9fHY9bUVfmrs/DSpRHSVKq0rQh77AdvQNDxItJZTGPuBPKPOYObWNMQMUe4X0i9
Z8n8y7LK/zmLeWqzEF3nJ8SGKYQLu9+gZHE8Y1DwH2arLaSQSrFURUG5hWes3sgGiQoh5+5NjxUK
68rCw0EVmd6LRZgXXi/uB0yS/mMHZ9IDC/tuW/gifl1gj2vymNSgGLs12Smwl9+jylHkVXUT4od6
Z4dbPgxOZqIhdgPh/ZIjDFKCODZbfrvKgWcNOr0ZmSnMLetCvBvkqvlBZvDSAOB1Nlg2PcyUlWii
b2GgYeoIXHPw3WJ/Nr5KrnhD3TOiEIeN77j57VUl3/RRZHIGJWHexNjSBsUYw/ge2iQFBNc+TzGP
Tngu7AGuEK7SYuEOWMYxXDMkZncxtLB1cPRHKQ649+HO7yh/GPQS/YHdB1Yb1pRngWDUva9L4N1p
Try3hsz8zuNTi0sdPPGDMdrudMHgn0q81veBx9Vj3s22+ql0iS6kUAl7g31+sls+af/aoUku07ap
eZwDCNbBI5TAIrqrAALKPBm4OR1pZQ427JKHqbAh/ucwyeZuUk+8AH3QTSFeD8AE1I4xV2V+CxRX
GcshFSSCrmlKfMDXhqbAZxZxsUGvuLqSLR0fW57EV0I2CGsBZUtjzEXS33AceJvUaE+/tHKa/4Qj
+vTIclJ1Dpp9AhgeBb7bH5om7RBssC1r5o5xjEFXCWugdPS/17pDI9O0Zk/Dzr4KKjQkaWy+Q2DV
sJW1au80w6JEOqwRiz+AnJ6sxXbg4XIEtCa6poYHx3hgMCGZINoC3D3fACiyHIChgA3qHK58aCbj
b3zaqLceG660ob15MHGHCqvXtqkva3ONX5p8x56t31aO6ZtSDEBHd0mfsbkELs7kSYCJbmb90e8n
zyAwjE87qSq5Y1MwT1mpF0TDB8byazU2RY6fHL4Y4j8OSkC6XNTAoPOAb70Rxqs5WOtrLkvRZdoG
8804KW9DajtvTE8cxuEyFnu/hl8ZREcDiGxXz3JDhio6JFLS/azK/g/Aj+xFC7XukWrZ2FQbGJCR
aDEBt1zHYCLUKvymk6jdR4BlhCnMcPOOymE9zG5uryg3dBeHQ73BdnXIwyYuDzgL2TwKJ/aywCOa
+baMs6osPJbGHMoMi6zR7TB53TGJ7XwVMEeeXFh7ezi4ou+Nst2QIuW0SzHzyl1SQz4De6KMt0pq
AhNdUqVWeUh4G9WyDWaPPq+eiu8ML9lPNsZtvYXLVqKuwY3+vtR+dN+Ffn3nDbrbIQe0eIGF1b0U
nouz0dbgBUYas2dAmqvVchBkWCP3yezEdhJEbQpfw30a9/BbE1e9Rhj210hkjHMdxepq5R1BAwzc
qC5i9LaM2waLx9m5PSCifmojcjUOXnxDlQG/l3Pp30+Eif0E4ulNUsULAPPrePAQoJWvNn6d4Jz7
CXG3tqkZcW5KeenJ+2S2dEEk8jLmkfG6KMelsVxq2x9qw9w97OsMTzOYt2PMYGfviipHmKZ5Foa1
D4Noq3tPL0id4wHIWMr3ERY6STwP03b0ZtBV8aBkO74jam4wCN2s9L6J3fDWAal/bewoDrTFiTkK
rIVAH1z9fYMCVYRoYCJAsYv7m7jvwx+M1uHJx+17a4Wsjp6xeJOCxcM8FfqHZAnbDRGk3UZwoeL9
j4FBnOoCiShQzMP7V/db7IGLX8tqRrbH5mq+10XCrwpstH+i59vuGzlTnOF15f+m49g+mSYUN7Do
D7fQ9AY/HAijLx60kE+66EMoIGeYsDI/mv1NOJ0pK0Cmkue4ApM1YqiwDN7KXxoEqK95RUpr82qI
a6gQAoSMNFJeF2EJnbMV8Geaim4IrLGHGTm+UIgP04+l8dgWc+SyoaDSpKFArG/dd202DKPKO4Ji
HZbu4W3GEpnryU2IHkeCXDpCarRbqISvqhiK64GtoEHW/vAr4au3nZag2q0TB4Q1xngyQ19+j31S
5houy29lB0zZYgqFaD9S3TgUcmCBZOTkavsiomV+mwKEzZi4Mb98sw7TttShRHJRS17tOOhrNmMe
8olZvbQJENGXdbKqRVbAyPKjp12wX0raQo7U++vV4gRoKBxGzBY5wVfTSvktFOYEA2Ec+hRBCzQr
Zu7j4IlKXNqCL3nPEoTtosgzbWQp6z9BNIen1jTmZoyr4QbJBwFCD895hx4BSvgglQxlzpckcTdt
pdddG1YMsW7ReJeEgdySioUblHDjAwDzzRODPHMvWeGw+4pMeVeDidOn2kN5B4A5mhMfiOLUFzBW
pxr7LZ7qIMbNCkGGPZKCw0BbFfV9Fa3wipq+bvrMDjG/HiD5erQR3GxBgKzKeJy8PQ4oOHvJtW1z
zSCnykDrp2s+hVa9GiY7kkod9xj3ZuC33UQx94HjOWehKkueyr4iP+aWz98Kf/Ezw8f+FsU1Bq+3
Dj2R8qqUapMUPtKDJg0YzNzWBKd3us5nD6qMDmHSenvFysybqwxrKc1XP6gzCw5V1is77ADz5E2G
WMSwy6eu6ZctNkThmzcuw49+BVtSIctOpjA5yiTV4DbeVQnaN4ZE4b0YIv5zGXjzeynKLi+x7pWI
GPbXLfBf7nXW3CE5darUC48Jw1SLZKoZyN42QG4Km8PbLqGcZCHkdK9dbZPHmRB2TPwweBBaIz5W
RJpujDBljkEW3TZJnFyPTtgud7U2t1iofGyebExuGBS+08YOtcHtGPkWVgxzlzSr+s1m0qG84Sv/
N8IsoxtXmB6mWhQqrwIasfNzCWQNgaIVz4YFZKdWXx2DdZIvnJTdCcKcOpdlArVhK8tjMqipTTkU
R+etMZoE2DWHe83gbU9jhFb2eS98/9YL0KZIeYNWXe8lgm+Yh4MsZWhRA28EqR3WkMDb9SMwuhZI
2ymV6DZsqjFh3ya8JkD9H6EAIHuscPw1mfB6YCGWbDvX7fyjGaIlA/Ij2I2m6RALOozvSIgh3WZK
JLAGqlgzJGGub9WqlQDI3/ZY9pXHn7iRsUuZtN33yvOiInXO0OtRhs31FLr6W9NFblOGPn0Ar6I5
SjRD5nytTYR80sCHFq0ul99Q0Nc3AfKrN2pc9kFY7mCMtjAfrM0tFieNYJDe1ZnjkdzUEwSQvfP8
+4bOC3gE8DWkM7JLNugqz0dqYn3iLp42Mwwzu3jFtqMaOIFoTxc5WxwcZWZ2d00iyV3FmDk03Ip8
nOGK6NoxuT1Pndez06gseqrKF6SGXPVNiPSWxhftyZ8kHlcXB9HOYeMkMdzm+EQABYJqE0rPlS3z
H5Cu6Mm1XbuLhXLvYD6KY4z3YQ+lHN1WDe9ge1J273MEcU064dtY1zAqeL7L63WNflaCxPcapzsk
+UoESQpeqAzBOvNmWSYMSIR9DhSS1XCas9oRJMkHEu6MRfT9Xcz69vfYGxwqOikcDJlm2DZRMGTF
WDmRe12p35gVKl1jZaucNUGXg62pv3V1A/i1SsiQCTlikDKxLs/MtetWthV/7+bkfE5kSj7UIelu
wr4thqtqNcme8lXdL5D07MdpmnbDyrAnapKlHXaFJQ1EOR5gNcDAzxs16HXPiBEuJ4uYIA1Exs0I
3s0bZoRpl0B18Sy80cOFyfK3p0KXRTM5AyEqbN/noiu9zRIS97tXgt2ztmvqnXWRj73zgj1FNsix
vSqcSES6Vm17hYv0EbgThRiaTVPHGPqINhsNAtQS5AodJgz/zGdE703dhBmdJ3BhbFO7o8NseAiA
GppSGATFTVVQnC/w6HtEFtZD6qt6kHnNm+GJ1AQJsIOrHmTsxz9jZJohYZYg0g4/+CEKK/pr5KF7
mBoi9v0clCczlvF2Sah/w0Few6LrTVtkclRzrmmFUojCHz+DrIOdcdzMd94qvO/IXhC/RO/XT7Hn
mQLqRFbgL/bWZKNDlO0Gk3MQ5Dqu+iGvgjPHAXph722iZMQu13UF4ttiQA96BMbgheXB6mde0J5T
jfiy/pAQzYNnV6tq40dhcAKix+BwM5EAC0o1RVNqhmja+lTNB1QzSaoqkDoK3iOe1i/ag8FBq0ph
HnI0JSN2YqslETwRrbge4iZ4CxaE8KTKtt2pdQH0TRUO8ALSsBzFcP8UYKhvS/BhXnXP2K6zsUU4
5FzGp2lO1lyg3BmgtBG0QyaBQbpFeLO+w3+Wd0EfawWEdS3LVLJI/azWAMEsTYShMrL2GFIpNtGk
ceoPlwaMGOfcvgPtbFPSOXxHeSA4qh6pc9s6GMd8hArrqqVTsSkAecmLBdWZouURqg1LZLbYoSRx
Zn3KfvtwfmSNod02WFx318Uz3a62la+t9cWVTbBnI5FonqMOR341z+KtB+F/Mxm4Roy17qhwxlxS
QAaqXCe+97raMswKVIXyQiBsbK5YM6QDYfY3o57aIiPKhKnH+xcQTsnRwJW7pCGtxWmYgflnI+jE
po3dS6JRpMtKOOa/1/04vQLzgNQ9HGzCaxVNXU4C0mFFR70GsIjwSKC4vPJsE6GmxIoMafdkO3Pe
v3WtZ3sUZtplTWM61c9RMLkNte2YsjKaMqjolxzH6T6H0AN7SaEtWqmR8ObdChHRTbdIzOoC+63F
rh3uYt8fZz/uH4Eakt9nP/H71KyzwOyNZizSnGF3ClR46mKJmm3jqhelXJEvvR5f2Jq4k1jQscXR
Xt1F+JgfnrD+yxrG0X7ikl75XolKDzxrAU89GwdbLZJqA6MGpKorieu7c3njhPTc85uEnHnsSY2q
sgWJNTuHQN3HEOLWR3hLSC7suB66wbV7gcPfbpjaNsNIkXmw0Oq2sKrILHgit/BeY8VRlmxHPjQ3
cOsgk2mJeL+3a61/BM42t+dNXu5HBYLCVti0f+lQJddIQSVp6BhOi1DgbGiwqLycsNHyQUXEYa6h
uHFY+n1djzuv7km+SrwhClaIbRyggpZ2A+k3tOrLx7jEEqMUGj4RrjDDKabbgPnu587r+Jp1XRGe
VlRJtiYqok2CFWg72hn4sBl2rGlU9jpoaFhuZNSSb8UUYce1CEDrxzOlEWyvYOOKJTp4K55KPM/e
A8F+p8+1ncobvBo9yQbVdo9wMAIBwG3oPdDF6lsEj7oMcO7521xJbyfl1F2NpJ23ilYKXBYcs1LC
WXgUbhYk7WW5/OiwDc6Abuxq9JCwFV5NIW4c1vlXX/vmVw902mO3tAqVngRPbpy7Qxlh5Kd1Aegn
hr9GTFyJtVSCd8+me4nUrxuM4PUU80Fv/agarqHeCg5MCrvtTFjsdW29w/lIeAN7NCpDZklCTDE9
dlwAsqwaInXXZzSK1h1TpdgQrT1U0hp+NwVjHKdhNdh8inz2DlkagI0rifiTrepoA+EH9nl66u4Q
QhpdN8QDXImPMUjWevJQjMaOCUNvvBZl0Tc51PVjXia1OpgmKO5DIyuQG3BvtkGicFUJ7cjeeSuj
YP5gxpsNKOdRbeINUC7lTvW1wqgJjcslOe8YEqV+BLwJNoxxPYMTp/RVVBj/4IZm2NTYu73Wkaeu
gQHFaaAIioex0dWTb+f5WsWU7M1q4GZZAbrEKXUYUJVwUbMDeSM5RKFQB64c2cJWFKYtJsErzSeL
uHg5vqFgPWWJjstULaQ/gisWrdnSdj1KJd3CFMg6sVM7p3zEk45q2E2c1se5iMxwpj713zHPD7ft
atgB8KP5hB4pQPtVw27IsLa3qBMVL5JM6jpKmMjFKGnug2iaAzBmsPQh7gsxoPNOFl34EtkS5/HO
r2fkc7F1l7DA+0NdTDbWC/DvbWzkbyxqFeTspGnQ9T0zTNdhuZ/CZnqmNpxSZvG6u8b2104KsatQ
ndsO+Mt5oViwdQzF6jCEG6Tg40+Ow8BjFes4xzwVA3RXVNskEd51AuLAVQA7UT4wUb14ZaSeUMxh
V2pEjBWGVQsQ6tLXy9Zy2EhjKbsgDzGnX7Oao0IYkZXsUHZoEkSxevQdIrKZAvej2G1ooPC/gxxj
njMCKcPDkATFUzEIc7sg7uIJITCNODQA2EbbADaZ13rCsp0FiF/AadMWw/ssJ32HVMORZAEi5mS6
oGj+RISlTzOq0yTlIyieNECFBhGxZfDMeWUWnKrJc7EiuFIqxBIia/UxIgXw5kqjIMdWL0KJtvL1
zltosVEE25y8ZaM9eisdSljCFgKyUJvYFKxeZLMPUF8hskE/Lk2zqLQdZPezXoSGeiGKgvsEkRf7
SSDH2Y7eciwwGf5eyl7+CBu1YJvc6W9Lt+p4gwl5/l6hSbrntTCQ1kbrVy2rj9qiFw3wSVGD4MYO
ogSnHlsfWDaOpQxdGJKWncKOPfRfP29e/U1vd25gXrS6kY9CpqXzvENbcn0NjkKJ7fnS3HGvmh9o
YZv73kN4LsB08ioKW77//Gs/7JhdKIycCUc0zER7rEFwyOdVBlkQyCUnzk25nA1LoP9aUcqVY4Wz
kws9QH4o3c0dmJOQ9Dc7Cqj7AdXFsk4dwCE7gVPh09z5w43zO/29j6B/W6rR21Et/8yUU+zLkC/T
R0l8GrrpAJy4LjKsNigrdMBbPwy8RjVOzHXzq4kn1CFkVSzpUFcr3gfdL5tClKi8y2CwdYY9n3+N
ihU8nxUO1hWqG5X3x5Ot+COx3bkTtU623lCMDDk5wsqdNsOKNQdFI2NJuYlatJB6jTMd9ifJlakC
dt3M9DftA/MQGptgiIEoa5SW6TjS/hk8K7b1FtV8o7Xffuv7Be0lhnONx027C2ZULIbKq++nKrRX
VHt2V/YjHIJACCCmDV7GbOlQAmXSfMfRr0iHhIYI36ZfxRB98MpeIlXmUiDItCrRz2O9dzCJX+ZV
j2VyIcRsKO/8HJ2Wbvv56+OfX8+/tI0v4SrO06DJVejpBoGmLMPBQf8aFyQlTkUJvpsdftkJ1d10
RbzqqeAD9iEG9ZfHGXkej1/8hvOr+rffcL4T/9Hb1KssME3S5jhLPGoWISazHw+9HPfobeE8F8NK
PdtNAzxcoKMvhH8f9OIvqSs6aVpRhEt9hNh6fCErmjOyD9gX9/WDPvYlZcWGPnogjJTHBojT02qm
cJsQbm8ZWsbomAEb+0Xb/38hFX+5eZcwijViolCo/xwRRIFzixjPCgaeAAMODIZ56CXeHw8LQbZi
PQfHcwmvkZH2jkc5knQVfrLvAZ57qWU935WlYShDxf96jy+EVKWG/RdCrf5IdfGKmnP7As2//ccH
eCGdAgkldGEV4YiyIh/Zt0P0QGg7f6EB++j1uFg4oGfswV/vxbEGApvSJBvEVwEMHz0ydrFUjH4M
T7OZ+mPiTdFrspjkgWAQvCHuwQIh50WYo5YBe9jK31skf6exQWeJ43yYVzV12Ac3011PvWoXLXVy
iL1SfZFS8NHcc7GYzNhGgjg590eF0n9WjtVLNdUcqR9gpi+MZMKYevf5qP/gBl9CTiYwZgScprjB
vEirAbv3f4MKJpfEEgPYazNaFDB1IkF/QXrMzzVBIO7adF9ZQD768ec//8+MlaDp5aLFRAesQHcd
3GVCrl8ohj/66IvXmtYNjwC86o/LFEI1Ccvgy+c3/INne5k/N+PYWYoGTBy9GvtOo5LBj9UwhJH5
qECXARBCEgKU759/20dypIt3HBCeuKAVpE4rzhueuWH4x8q/QC9+pGu8BJZMQ0WxXR7VEQEsADsB
VH2ysjTJ1nUk2qHtUgUHVPkEwoiwma/32F4UpwqNGHoI0Aua0zqo7Rcz8N9U19j4XXIzhFKt7qDo
PxIU9bMYtelpgdG2nXcmjg59Um4XTPpffNkHD/ESohJHlVFhVHdHQYb97PkPRaIAXGjWX2ECKSw6
4v8mibvkqWinqA/MvDi6wh1JL3ak7hA38EbLL97zD1bIS1CKpxBE2YyFOLZtDelDNy3Fi6JLsqtW
8Fp8MFTsF6q7D17FS2rK2pfxgEa/ONLuTgD1bXTWtPEX9+lvH56Q4DK+hE6WEwuBwdFSlsOEBOGa
2BRF/cWb/re7dP74C1l4PA6OWwX2xEL06+RF27jqrmYtHoPkK+LX3w4u5684v2r/mcuiOuxFArXX
0SAAZ2cCuRtodYhUC44R63Lfi0fIZRZ0gL8K3Pronp0v9j/fWI6qqQMbFEdgsq/9ekEnrNzUI/mH
pft8Qeev/c/HC09WVTQiV3NEZ0mv3nccFv5hVjt/9MW8z+S4Gj37/JgkL27EMSQxYFzv/v9T5vnD
L2Z+yMkQuxWT5NhWzRZdku/BILaJqb4Cuv9VY3v+gos9TYIEgRD22+SI4xaFnCiubzWixHJW+AaJ
QT25LdBA2bCin6G8UFCA6dbbRT3BRvycIbNGC8n/7VovlgdQ7OsYxRTYboYy7zoFiVnpbrq2df/4
BRc7mVZD9uyrID6awdWo5rsiY2H7pIn64i37YNhc+usstIjg8VXw17ESCXCQiGSTpTd9X2xhdb53
oJxnrnOPXcd/fX7P/mpRwfO7NNfNgC/7cLWfn59fbKtJb1QfbMsheq8ZCp9rUD/PCKzqq+pp6f8p
8/D8rRfzQ+ETBLX5ZXSEGsKDsNguB1ONzebzi/rbgnb+9Mu5ANifRLTo4E4Finle+QwN1Ktfkx2E
DxBpLe6rzJYPZtLLzBYd+D1S+RpMc2HxpyDFD+7aW7CVTjD+fEUG+OhiLqYHOdk46TuuTkEkAZ+v
Y/dOE7/NPOb8H4CgmGvZt+PL53cOnX1MaJdHv/O9u5gw6oHESCy04lRCmv8WWzFWe4XKW5hZIcv5
UEPsBzh8oLwjIkvYtyBq9YunIEECEae6Ciu/fYCSta7BjbfNI+Mt8r3sYqo9uor2jddJ/YL2RqJQ
mQHONTEIMvHLlkHP4A80n9Dpve8SrjMPcdjX7GxgSmc0zuwGZHLZpIt8rpr3kPZXmqxwnkp/fUXd
F881jMcfyQDFT1At6t1fgZ9LC3CfRlRZ6vFZ9JLvaxKCSe9KczUPWvdYjYh+rxzazgY1kmyMiL+N
B4IkqgXqlChAmYg44b9QpiEZ4fDpRrQqz/tCf7d4i13Qdx28lzKM+rygTuVxvEyH0gsfija05ySN
Zo/6dGcPYekhs460ZoKWpfnV1SsQZcLzriuII7JVJEipQt83R8TNvKmX5bu2RQBlh0X0gYGuoEar
eFvMRj2tbdSaDTjbwQNu6fpbdDX7HpTxeG/d3iQavVroz6A4DlTMfo19/buMKDoZKwr6eaha9FnW
KPQxO8I0iADZKHzujO63YbeOR+Y6u4XQjeC3ghL7jYCApVLaenjqiKAUkDRrOMkKaeK0YtOSNTac
IV9pQrYJoUG7hYYXSnNJdHwFvDwiZNwk0rg8O4JGdElicHURoKES21Fcv1hg1AF8Z1vJpNhL0PGP
ETF0z2xBakw+BYCHvG6/sbWNX8LZDPuhiQpAg6hIDrACsn3gEkQYlBL+efjbcBOA4+cgZK3avQvE
GB9VwstdE0KvFshGfPPEXGwblMPmrHSOFxm1YgGLqvBsGs6hB32CRA+190n7xOJSkRSRPf31GMsa
9qFEbKSsmozoxuQTH8I3xxlCjhKIelKIHJNDjbLpXmKH3mS9rda7hLduN/ZU3zAb9rc9rekDDgoe
dBJoRCGXFf1W6KlFafK26ScfohfRTEhcJvTx8zF9nij+NqIvVmjeBsqxlutT7IKTGx4QDvQP2+3z
XHGx4A5Q7axlifg3Tr0XotrfNGGHpFz3betnn//4/8G1/vbrL9bcAnQ616OifBI1btoAqPVb1xuG
kz0tj3Seu7umLvvcjv5UZDHgMnyLxq19o2HvSjT/OSTbgTfQPyUT4gnEkxoZRLWmPZTxaCCnSduD
+fT5j/3gTl+SAVc+Omq7RJ8ialzWy95kHBkUn3/4346EuNmX1KUysRzjZ0H0HgE6qhuKk63a23Kd
n5oQEtrC2MwAaPT5l32wsF2G6XTWzbAwr/q0gmIEjS5iSPZVeTOJr+igH2zXL6EgpEU8BUFMwzEh
Zj8UAs3IUW9qgQr8v13BxYYdHpMqcqgyn9wYJ0cgy9UADVwdfQPJpf+DaVruPv+ij67kYn1evFh4
cYVq2UKhNoGA92cR1zc9/wpr8tGjuFiQex/tc94O08lwvV3WJnPRr1EglOarI8JHb+3F/DBR5L+0
pofejcowLdbpFZreL46aH92cixkiHte4K2c2nEo3PbKiOHLBMmLM/ef3/qN7czE5jI5zzxHuH7V0
cyaxPGWh67DpUNcGjaV/e5UuXdxVotsGGa492CzRISb0XlTirjX6t6Tui5n0g2dw6dSGZMMFEVPA
AcV2vHKJqG7XRQxfjOYPjhWXNu2ljBBqg+oz3I3n+lFq4teZNxs2s7TvIGdqyq0g/3q3zs/qPydl
uSIV9Ez6QjY4kLz+bRweERaQdc0X5eS/+n8xEV6atNsV4tYF3qwT2xW7ar889sfp1v4fZ2fSJCmr
RuFfZASCE1tzNmseurp7Y/ToiOKM/Pp7slf1ccs0opZdHaEpAsLLOc+5tY/QnG/8zbjRG7qfb7x9
eWyj5p4cgTk9ers1U+zSq7r8/d3zMV35PNbo0qObhThVdPin+JXMtG2PWKz0ODMHpCkbXmAQz7a2
ip8a0CA9H0kw10fM0q83BjvYpEPVNSXksMEEBXv82DhrjKSFD5Tpy1ZDBvlO4PBIMLKJof4ecECb
wlnQO98UiExF2648xMKsYrqqyQCZowzGAAReHg0sgOCr6l5infy43kgL04pprW4mSxZTAMFQnW7k
7CGX8X7uZNgin/36DRYewDRWF6yTyIFygQxH8hqP4w4s1Oa19uNP2M4xRExTtdXYxZQKBsWTHG5p
UuwYluPXf/rCdtT0VDu56BOWTRWyWL7Q5kZm3jkmzYbrF+2ueXb/YWc/WPSZyTIzRJY4oy6CKIZA
BqfvMTpP6t7C8xv/sXmVvoBpWT7accw38wAY75BbZNfllb+bc6+4b5y8hdqtaW7qCpQanMYHc8jS
KjnoAfoiRGUXKKhb1RvwHO5Kn/zw0Btt/n/ZExTq0zgBV7is7ApuvWzE8rNCFFHYWlMGxh6DjRFx
X8WuJcH87KSsyJC6l1EVdjJtV3rWwusxEZSXcp9XVRruQfEmmhsBGSRieKSOlJWu3GJhdJgMSsfy
sgFWS3n2m689dmkk63Yji6DI3F/vYkujw5hhLQKMpgX9bGQ7KBhotbMu55Pkk+Vv0w4+5yyLG4IF
Va2Tkzd6f0G12fIueaVWszKBLD2BMcsWueMRSKz1uYmnbOPJ8lRpthNJK7bXm2hhrjWFQahOZDNR
kLHrjj5bzdBvAcv9irfvbkcreZpLvU1hfVkZ80t3M5ZZgVs6dtx4flTn7o8umSJN+NmfJDSPTKB6
E/+VNll5+QsfKFOpEvN8kG7d9eeyrL54QX/bqPH39UZbeCumLKWwYQCPs3w4Vy1UiI2qflO4/KQC
0OD6DRYGnxnsQwIHJS+/pVERvzXiAQkXJ9iGYMUq9pCRr9xkqYEuw/Ld+gOW97bPnAJhvll2Z2sa
zXmz0kBLv//ScO8ufbEjNwzUjHN+YfpYIGMecUoXv6EkXe+V8ofN0JP01/XGWprkHfbfu/UILUzd
oaORGsVjL8h0k9ICEjAHlisYFEH8YgHNjy2zdAT90rjPmvaPMznNLnAI0hoRWsPh1siHo6wIUgq9
ARAnhA2zY474n1sX5brvvKPtLbWxib3+oxfmPjOdZwRxJUkqjLtmlFtkpCLu3tnUyReqnq7fYKmP
GhsmK58lqpcelh4K4PmEQu3d/4QlfV6ZvBeGsmMMZVfFpeU3HYkyHNBsSxf2WQXj+y63JXysaQyJ
XRwUGzFBi/6pJzIZInZfpYkQE+zInnvbQxrYW/FLkKzt8/9Rxj9YK5gAkSogbQ+BsB1VYnzq6+qF
9mqnwWmA72/yot5DdS/I3Rz5qV5/TKgs32oPGkFce0B259TuEK2SrfSPhddnCqesoq9RWUzsCAXM
37TM7geI1zeg2q005sIINQUuHdRkFupYfiTFvKnaF6+xQsbHzVDexFjMf+6NGdNAnecCcu2UnP0U
xqzpYZRzSNvD5y5+mdbezzEJQoiQ+oqPe9DSHVBhMZAHFIV/DkTE9VssDFJmTixlq1hb4N0Xgm+c
8vdIT7oqtq1cGaOXn/pRj6P/fQQGCss4pp2ORG+PUQ+uRVj2PV9poKVXbMwAQd/D+qi5F7EAJ82c
gxNGQ5yYhAGsa1P+yXdszAMlQBE2KywWxbllfQncFqZPqCVOQ+qy4/XXsDAWTFlJQl0EVCSugiLt
JhApFMSHlq4d93+od8Ny29SSxHQqq6Gx53OqsyzbQHhePeUWmKqFl+pq31VB87OGih7+R6d0wCQJ
Ro+GdRsjI7lup/pLXfj0T9zBn6ZJ2v71qwJrWVk680qdYulklVxe8LueLr1hKAkcexGO3GF2DdIQ
vuchxHd03xIN3gwiuERTqi2suTej754+1ewmaH3KO99pczA0BUxFW0Ilj9ChkHSSq2Kl8yw+mjFD
jHGRNsXQO9DZ0fFZua26dWo/OHizK6HTT9Sm8IYYGawtmAZphRI86jg/rj/fwugzNT44xWrgIhGQ
x1V+HtIGF9dDv7L6XOqzxuKqysqqmJpLnuVYPbGurbC7qW6Zb3+5/uMXpiZT16V0NliQXOfnSt5X
OT3MCHRuEFkbxMnuc3cw5teqdbrAzzwELZbFV+0H8Sar+V7BSRDOsW5X2slemKX+ZYG869y6H+JY
UmpHed9GY2ltK2CCsDTFueQRnIX7eDjR4TvzyAaWxN2MeN6++D576Vs+wc7IvmOTt7I5WXplxmyc
wxFJIcpQEVTJxTcoCdhuHON2UwRO+qlICmam42hKICIAhSDisgQLr0Y1ot7zYOUBlprSmIobkc+0
Zw5DFFAfWt6fuGBhFtx3ngcFyLzyTVxoJTMcp8TKXpYTL88gy6hq0xc4THCQANVsp7pZQ0N+fBNq
iqTorFrLUQ7Cq6wLPyyI690oZbyNSSs+1/GoqZZyPUilROU154qWXRqOqZh/1rnnvNZJ7TwOSmHG
t0Cz0hub2fw3kBvghpQa4e3bvK9Rhgx0gpMBK8a5DazPgweE7WU3QeAKLhq/WfmdCwPdzApSbg3P
iDurSFXzIwOTQqRjmPuIdZx/Xh/oHzc2+zcy341AShIQiUZnimINIzCoAd0h0Ja9a+rCXen3C5uF
f9/ed7eAwZh6TCcT2nr+a9dAokxpoyKCJYoI69GF1Y+WsFxanZ53n3uqy9O+u2WfwM4rad2dndi3
dmOqv2V2O2FbV62MtqUXY8yPTTEXQerhKTzAzB+0K/x7OWb+Nk/ZRXYH4+31B1n4TP3Ty717kDhD
oBZArLCopf4Rftgd4eSTr8WY8aqyHFJbyeyMo6jAfbZkA2AfvlZwtQQPST+uvIqlJzAWoqPN/Abo
5+wMSva5k+4LFDorS8OlSxtTnvbyKctcqoAS7G+gBYzSrF5ZmyycdRHj/fZ9iZVJ4LOocxUFtCST
484CdAS5UyAkcdmxndUDlA6LZPXXHq16ZcAv3dfYdICPYSMfUtIoQdrx1FcyrKjccaDxEHE2nS3V
fyM5h3wGC5aVF7Tw4SBGP8ibDO987sjZrZD1VE8TND5Q3oQ5nXBTZLrs2wsB71P9mRi9gakUKl60
bNSX6f2UiF2V8LWV8tKDGN1hUBWAghQPkpWQCu3KYTe8Jrt062zFGCa/AVaTd/WDuit3yb1+uP48
H88D1NRYaxULDcpgeyYzO2Wzb9+C+612PJ3kNqEwJl6/zcc9nZpaa7jcna5FQfOMdQo5walavQJl
uGbrW3qIS4O+m2QASQdXBalBUZkj4mtGKQzuwdMo83k/2vNaxfEy9/7/fpf+XzaJsnQ5QPx6tv1D
ndw36UNjvXyueYxRw6Ce6pDXjXNvXryVLHv20rVIhKVfbYwOP5lKKL98O5q9JENWNz86tC+x6ypX
zuw/7rWUGyNiFDLu3RkxQZYLLM38Y8xkGMTfIZsL2Wo661L/MYZGQfw4tmzEQie6eARNEjJZLKA/
1fim2phN2h9yhVMK2s5hK/4Q9cmFoCkqLqgCYXJEulGfCXUDKUa9wV7dP/GE2ivf14/nW2oqiHO7
511fA9jX9iXbynGgaYjCEvCDVVPuOsj1qk2T/0jafK8bVr5db7KFd24qi4cqadOClHY0Ug+ooLl4
yTmhYS/ru2IUL3XF3E9N7tSUFqceH/LRRhBsG7yCuwo26rZBP3ObH1n3ufwDiPP+O31oN4gz7UP7
XebDCODHRdCQoNTfOsmaqc39V3f4YPYwBcUwHBc+EIuoJlpJsefA4ka9XTd/fO6CmKYhLL8DNNEZ
Q4E6cXHwMlIcO3uuwFNGNjDyEAR4DyHDcS6+DV0TQQOrNkC6ObiW3+5qlczfSEnLMAN4eFsOQEBu
WIN4DABq3fiEoz4vyvCmNjUn/XbUMfvjCMJPyEJzURyys+COubDO2qAUbUkP1AbtPXqTpYiTnks4
rYAGBzlDKP+Nd3nwYtszwpm8KXOfsV3I94pz6cG53cy31iSSG+r3DGQprwKcPq/jA5RnSZT0af0T
VSdE35WYhDqnEBsQ4IDOyIJyT7ExB0waTnEF0d3BK6xmlwS4eEjT2T8CjOm/glCboHw+kEegS6bb
HiGSUWsX87bkpdiMF0cp6Xkblk0fH0EerI5BYQOqkAYWwA2u/ou1iXdwoZYIW54ApWj17stYiPls
EY8csJAYkUJBxy0wRiSchI8Hd6bqxoJfdadoop4HROyFLYg9T9SCGBNkFO2DSunSvWqIOIFwj/VO
Bn117YGGUttOgVgScGYKF9gUVTbtG6hg7JCrKX9tPbgo2gbbQqeA4BnwxQzIZ7hjf/auN21RlZfP
jYv0qDmth3Pdu+fOHUHuA23upBDJtKtHDQBbT9qtbGCOKjPa3vHctx8RDer/ZEmP0nsPbHc91tPJ
qwQ4HSQZzn4+q1uu7GQ/S1/jUoA3+IHzqyVdj9MQEHYBXA2REQkZMBx/GwCldejw9MESFj0p6LX3
Phe/k751T6iZkmfb6V6KsuiB5sjpLwgSAN/hdTN+o6CIbyYAlgBJaNCHwyJx2QYUJvEXLBm5qWY1
n4qm7baBLLMtBJf+Qw6F87PoAwVkruC7QCr9DYzY+rVp6u4umbwEKIL5L4hBLSTWKr8HYiRGA6j0
tvO7V6+RGYzLdMQLqcVZqRqpBrbX7KHIkiFT9RffbdM73qCF7UKKU4wrnsAvAX+yFK7YyLErtjLw
1FucT1M0s4wcsItmYGjD9UhqL9t7M3fDWoKbXnp1e5BUs59UzOKmzeAEJ/0sflnAaJ34rEYsEdP2
wLDa32U2iWEDg2C1wfjxNjWSGm5aF6jBgDE8pGjiDXq03PIGJVzg+v/xbdJ9PvjDA+i0kKw7Cd9a
0p72tiPSo5uCD11hSgGyEsrFQNON4uD4F5Oqtqz1wKeOUf/86gGW8lg2QLkMiJXeymJItq7ygFJR
Nhl2jcsnYCt7ZJOX2BAAiAWYX2dZ2aZVBJ6CBMTHxzZg5KFoc2CxglpGqu3ng2CdgxPY/E/MKhAm
3TzeJgzH+zHzsqNncxqEQHbE+K76sj65jR7veFXlAmgvm38VJHPDlPqoS9sihsOhHnlwVLKovtvw
X2TIYS/kg9ICZL5uoEivqGB0uAcCJ7grHZ5892zrixKi9TF3tNhrpJhCdkBt8b1o5u5GN1D6VQ5u
Yom5uUUNZgCFE0dGXoUSRIXoC9C+aa0fdIpemJae3pImCc6AUg87ztN2y6WrQ9ZX/p0NVtmdQgln
X2C3dJuCwXbubb/5gl6df4kZYa/oO9MTCr4T5lOr60AHnuaWh6TUbjhrPh+KllpPOHqUX6GMJrB2
pONGxIO8oapk1jaeUKaUPZt8ZIfNSIaXAfNRsJYeJlKguo72ZHEUzgeMTUFT+tKWGUjlKSiYVqnV
925q6RaZZ+3OyniM7L8i4+kuAxwRQwEo2E0vMnosJQe7OS2nTd+305Ezxu512/RbsKHEXQaVxhHg
E40cII6yW0AdcVQzJJKE5eR+qkr2IFIwgFqthz1GMLppjbEg/QpJmmTqD9OFcQgWdoeg3RHRvidG
UvkKBF23ZaTQt6XM+q2d5fY+51VwR8nEn5RA0EyqQU3hA3ZusBvY93BUQ0fc0uRXB0bevh6a9C7B
jLORjmbb3HPrTQEjWJhwEkcTIzoPMxLP++wiPio4xxoIy68SuEfEFj5wqESeqqItn0kP1VNd5dUO
SOPiFnZn8VIVKg6FTuRLkRdeEU7oPaemJgimmSjZSwbgLVCB28wh+sRmh3xHLdw7xiBwg8Ep+R3k
vVUY4MwzRJTgfBukAPOGXjYhBEY75ICqSvNY4cw8UqWu31zQUHYlK/wDVKLBYZwDhX9eoiXs2TnV
c9a91KzAp0vW8dMISN/PFLLCA0RT/iPr2/lQqibHOCF8Q4gLtrTVeCdAsYBjG+ruZkCZ8+xg8v7G
bGt6KXv5W5XUBtkLAJJunJpyo1Aevx06pe4cbnU/RkeCbNgmSOMZknGP8Kz5Zpx1kaKJFZtDLLbx
MS+QDoEJHL1oVwgkLYQg4DRbx/asrzhnzJ8RPJ7+mJF4uNWYFu5p0uff+g60xJim1YYSTdGSpHsF
Ww4mBcuDNty3JT4scd7e9HRiPwatgWacZxsHlnVqncr5shjrEcb+3BMX6lnh5luGivtBAQMdyoTq
u1jW8g8ZclB93cCHk+qClVUjQhpImn1Nujy7Sd18eMK8rW8w9TIwQrT7JMq5umkwxR1Ly+J/2Qzt
xLZuehr5IxZdVR44W7tDvkdeEbjnxiL/OlaWuydVXZ5qYY/HAfnnZ9uW6VYx7dg4xGIgVSNoKspT
uNbDOJhgqUjaRGA6r4OTO5cAK4Oe/yujwwUQm1cPcCA7KxWfhY1eYGyROqd35o53OPnLYAmZclaD
cm4NGwaszkq9amGfbRo7WgRde27r8wjjMILdddjE+C61db0LLNf6lDSDmgYPNwAVvBkhzSBDC4hj
T2+ksG6SfNi7Ij2BZOeiMMFW9n5LT2RUDlA7DzCJYodW9+ymB0PKTwpkqhfNKbbEiqB5Ye9qejyS
tuZ+NkgS9dYsYQd0j6lcc8ouXfvSGd5VPhDIWfnZnJOoqZs3RMhjCpHBms936eLGviiowXwJhgaZ
dx4o1DMItBEsiOJwfQ+5cPXAKEw4tigdML6Hs9Na34uZ/hppsFKSWBoKRknCm6D7laUHPwQIlyHA
pycpizsCCuWnfvo/0+i7VregavS9CdECjUv7zazUhDiN6dv1iy/8eN9ol2ac66IUWP5hKVztndyu
jjOdETPR+uOKv3ph++4b7SNaGFlRrcEQsxDO4g4QBE8OYs71tzqonrTUf64/ytLoMqYkX9h0rkCi
jrCZ2jSt2iQIXB4HRE2BEvqpW5imFCaJ73jlaIMr3WyU/asTKmr5TsLXcf0GC93UtKR4CcGP7hgA
9RJLpG646Qr/c93U9KOIacx0LRr7nJRvFr5GXfvY6bUDnoV3bEYGNlncgsmSIDXFRbJPrPGZyq22
AKexOCCODmDCHhWb6220dK9LV343HmZRAnvVowiVTHF1btzgMAAy7bWAhQ8OYTAaBmvC7o/P4sCR
/++tOOlQreEzZG7K4VtPZEDOUw8MbyDlwgnYIzB5J6g0ESq4vf5wC53Y9KNg9VQ53HNzfOpx5O0p
NoZaNW8zhGYgARcrdfiFOp6ZJljEJIMFPIkjnTwNNTzBHdkK/VUkIgRRYtcO3+xxpWS49LaM0Q8K
39QgMQfKWfmXqS99/4DkjwnvKrO+Xm+yhSnMNKYgeav1p84SZ02aU+U0PxGDta0H73PRztQ0psx+
nORkdu1Iu4BGk4a+DVOvV9YfC81jmlLcqm4yTlGoA26ThdSvDz6D39/Odr2jXi2+loS50EimOaWy
kHKP3YAdNYP+A+LYc9aroyzqtedYmLhMhwpVYIh6E6QpXsvqk0DN9q4fUYi4/ooXRoVpTWmLyobH
E0eWl5AvkMy3dv6VTdmuttYyT5faxxjpsuKWyysQVWYeHLgIfse5SENPeyvr5aX2Mc5cOGty1w1g
Z8S2EwyH5pAO8nS9cZa6kPEJ7+yC2oO2sT5IQF1okFn2F7z7rU5xrrOySliYB03nAzZTKCNQDV5J
CVBCxu3+AaDb4lyN8z3CFvaMJXpnxYn/uVnQNT7lnQJHd8BGNapcgJynv4PbbEn2o0cZ43qbLbxu
0/AgvcqanBoHqzNiCEeUKKT849Y/rl98obealgdGLQdQCRpgT9EcEXH4inJLubHG5h4VFWd3/SYL
Hcq0PRStA5zD6NjRhXJgKf1aghSy8oVdap3Lg737wqIK1QedmwSRbAhSIcjTZCFD0V9RUiz0V5Oo
yd2gg4/w4obMHcTwtch8p32AvSo51S2Q13YOt9j1Rlp6E8aoDnIHsX9drM+8OXLkoTniZ1aOIcp/
Kx11qaWMYZ0UoLdlcL6dGxxccP87VXe5X6+84qVfbwzsqnAylKagYIFF4EtdwSxsoxgtoIJGEphc
m7mXHsH4QCN7CYzoRM3nXEITSWn2WM8uRQlRrTzGUk81BrOAm6UTXNrRFNfALHa/rTxYETEstJBp
c0Bpbqjg5sO85Do3wON8nTNESCAhD8dqf693oYXeajod6gx5trWi7dmp9KbzcLIppfssCv+5S4BX
UVW+phZcaCfTxoA6c25zX/TnYZY4OWjdr5RWK3vIBeU2NT0MbU5LUJNqXBx5iQjUQM4YqZ1+N6f8
6NfjqZ3IASLLL6mev1O7uvdT9m3ixUOvnUcvqx773H7mNnm+3qj/9gUfnE+aZE/SEqBncG4VFWMA
n7gfX+I38ungetZ0F1RNcj+XMjnETi3PloNw1JIyeiIJG374Sc+f2Kjgi9JMPDugvoSVVXavMCnh
lH6oBvwb9JJnp4GypR9m6KLJJO8dOtIbZsvfzCETBOs1HULucnEPcJV3M1XgzwAtiJpZUpWPGkmf
CFySeMutpocSUfF7tOAUWsMQ38bYzZxRB7FvS8R7nnLsckDrkfbe1gPLNoSD+WoxHPjooBcRyn7l
txKk8m1FtX1MlZ3vMHEjWiXH10CWdnDOLRHDMgoVmY7xH1DRBhveYWbUXCZ3heLpWzzZ/nH0VL2f
EqTeVA6m5Xzqx7uB+97KbLbUAy9/fz/vS8UlA9EWKBVxz5g8OU68skhZmGWYOVGWHHRqD3IWDii9
c5P7j45a2czQy0TyUWcy5smpQUBH6bjNeYicg7yBw7fpQvfGP4pNsquO9L44xfdOFrZ32Krdivth
ZfZZeiZj5uTYqUHpQKuzDJAJuxOTAJB/aG1nR4tgWvPdL70UY/pMxSVRG8FsZ6Lnn049fy0ROLLy
fVxY15luERxMebxwfRq12upuEKWKgI3JmXd9zacditcIJej8YJuUc/9yfeQvtJnpIGEIjONpAGmN
rQr9fWratMaZne5B8x/XNoQLU7ZpVphJ41VBwCgUFtR/BYpG3xeZLyKbJukmrlvvAGx9+fS5B7p8
mt6NmdSPGTAfRJ8V+1NI8K1clJGDzyGBqGldaNvA78BrZZGHuQ7Ivs45lFlwydadv05wi22vP8TC
d5QaAx/0MpwtXux83sRO/FIldUkdXgJi5eWY5vpNFjqy6V7ANtep6qpHgbdXUZ9lD1yMK0vKpd9v
zAB+nQ9xhoSWc5dVz4k1H7k9Ra6WL2kaiJWfv9RzjdHuai/zMdzluUcS+NwhPzye0p80Zl+uN8/S
9c1x7pRtjrRpHlVDjdT6TM0IUQsqJMcN08pMufAGTD8CaDcIPwEGMsoTtwDTcvrVOMFKlXfh55va
+xHZzgiG5jTyOHS/wKyVr3WDo+MJCQArP3/pFpfx/m6oNQkCw0EQxNGGqtNoHBqGEm+xj/t5zcS4
MHOY2vsptqyCC0IizpJv8SWsDubc31UK4W2t3zLlfG77aV+e8N2TdBhmXcXa7txw56FVrYMAVhlB
jLSmAFsAY9B/xt13dyBFUVM/mb3IKyAxUpA3AQvjWcj15LsKJpcWTKs2HiM9lbeUrOnvFzxq1BTg
a6/I3LkpaISXct+wyX5VKrMiyAzEawJkSthbhP/xCzW9dTgxaYidrzTpUt82pgCcE9pZQVkDIcmw
Tf1vCkme1wfm0pWNgU8hnIgtnD2fB5Q5wizLX5BevHLthQ/wv3Z8/5rA4qdB1rfnVrfI2M13U3H2
5BB1pNyR+ZnVr9efYaFjm4SS2S0s5C5nEMp3IoPAZ3xJRabDxG//ylzcCzh3rt9oYSY2OSW6jrXq
vAxwVmSsAIcylH0oeQ6/3dqaZWEWMB2eToCEqXmwQeEooEmEZLE8DUhS2iIMvvvcUYnp5sSFYaXS
sYfIiLy/s4WNUDQ1O9tKZr+uN9PSQxgTQJrMGaQgA0RMyFjKugZZ2O7GRoby5y5/6crvuhVLMW1J
3sizzJFNV+SRBDkUVMbj5y7P/nt5H2gsoUrXAyh/2LEAhQnoQb+wvM5Wfv/CsDBNFs04aWfKYKlC
cuijjKuT7VtqA3rprkwRrAGR1Y2iZOVtL3VZY3yXXRFUfqWwo5s6B97dOMVuE8lE4LNCEMr219ts
YRYhxuddWy4VIvDqi+j+dZTxTcGTFXfVx53JNl0V0oLpL0DZ/ewh52NTOwq0SoQlp4W7VhD8+Mfb
pqFCJCi0ywmAjNkaTi6bDsgaWmmXpR9vfNRjnTadM2PeRvhVyK2tC0ONo39fb/SPpz0E+/63o44E
nlEiSXNG+t6wrcr4KwBQT6xAImQ9QrteBGJlf7vUQsaAJgiQy/Ahh2WgFCcHkY+F3z9ff4ilFrrc
8t1ghlwYitUCW2cwejdQ8PYZ4GjkcP3iSy1kDOW6qxNIbrHlnxBfbiffg8vRRPAcgKqJAOuV5fnS
TYxvs+/DtDz1LouC1HlALNfd1AEqPfge1Nr40CUlpKbXH+fjsQzN4H/bqoX9xNZlE0e5P+4mIK02
wg3IRksvD51crVTTlu5ijOVBN6S1NQacMx9RswsnF3F7wN2IPN996jlMl4iDXWTl0oFFljv6d4mF
CGS3C+JDmufdgc9p/qmZ3DY9IwNHjCo4FDzqefDdFcDhAY7tZ/bK1LowKky/CJLFWilxeHNOwX6S
EvlH7sp2Y+nKxsiuWuZ7srfaM9KNke7ujDYSppN25eoLfBtEev+3H1lj147KR/hlLeWDdP1s7wRl
sElHoU5lI+CBxie8eSgY1A5wMceI/0w4QP5IIgv7qssRS9PNh1yu1dAXepxpGoF4ibPAAVxfFDMO
6dsB4aVTIPrIzgZ2FjRfo2kt3ciYD5AxRuFmg+IBUhQcs87u+Kv27X6HzXuKzFOnWpl3Pv7C26Ye
y66FFi6CzM4oMm2F3Yc5DPJ0KELfOvOqvKuxR7k+lJZ6ijElOBofzDHHCfswfbcKepzKNbHOUlsZ
0wDvS9jdGlx5RnDxBJELh/FzjJ+zbE0TtzD1mxJILIFKVKvTBr28yNuwJQlinbnNjkBXqJUpYOFN
mGe7QVUlozMm4izd311VIiIWWm5ISXsW7wty0wbu9vqL+LcJ/P86rW2e6jo5mCwMFMNzFevsYCVZ
eUgmNf+BHWeXZJKdR0C4wsqT8pExJ32IEcpyEDRQxxggwmOh6bDyUxb6hKn61IOdTWkZt2fp52dI
a864/crMvdCcJsTbpnqyBnVZchD3a6Lot4H4KlR18xXnVFs2iDIUM/ncys8Ue+L0wcsD9JGocOZo
sqp6Y/XxbWLJx+uvbOlhjGlQpR2LYWGwox6HDmGXN3Ljy/5X56b9oRyDhwoug+zl+r0WRpN/eVfv
ljkO8iugFi9p1CGzyBG7LP7t5wgbbb2VTcXSYDKmtgxh2ATEOxJJCNv52H5Jx+ls14P7yesbq5wA
ZWw/GOo58uvq0Fbwmo1frCn+5Ks2pjFbuV07FTEQM5KeLPtiFxtrZEAk5bi//gKWBoUxnWVJnOdt
1urIC/SdkxfHCtEn1y+98G5N3WTT28PgFoEdicI9F1MBgog8yfRrzFZaZ+kGlw78rvOkQY8yo9t3
Z+W0xzouvJAm7SmZ0m+DAE/o+lMsLGNNBWXKaYKzbPD5Yx86QPvNtsaQWjAcpD91sBbXtvAWTCWl
W0BHWTbopXlOvsx0eMbWfWVVw9EYH8y/njGafdaLFHtoAjS4fMtq68khOHfFN+UOo2CTSvvc9nDO
EV2unV19GO8XEIi0/vteYuD+OGEJjay5Oc0FuCkZog2GZus5zxlEMXVBcNJL96QZUUPItjr5ff1d
LTWjMdgnAT4rKRmasacPugepI2bb65f+d2DxUTsaAz0GykYGsMYClyKzQ0DHPqq7UuW7vlHipkQW
sgi14Mi8gO+lbDcly9tnW+n5ZCvIqkNf1xwbE8e298x1dLKZgxpH3I1qfk3N2CPUO0jhks0RS/8A
glAPdnIxJvlBIhN6U/Xl/KnzS9tkh2c9wm1hNiORXVcwivVZOJdDOJT5mnJyYcY1lZkVgaROTfh8
kLpS514jMQmGi/omtaz04frLWBj4pjgT4ZeW6Hy85xRtE7R39CLMdh51vjJm/p2NfPCyTYHmqDCb
qMlX0VQDqmTJjO2zPOgfUL3Pjm1l11tSxcMX2HoARtOFzDcwSrV7Fy6ko8pdvh38WTzZyMbeEtLj
5J+VGhtGPmFPlFdHT67mli81xWXaejcHggwlm7FAVsmY8Tt0qSfAb87JzCNN13grC6PKVHkSKBuE
5+WQwibdsXL9dFNh2l35SCxd3JieAgs1uEBJJ2oQJoia1p3FsuP1XrJ06cvf3zUN56oSCADXZ5Gq
5jsdPXnn+423ptxZanljsskznGoUsxLnEpLqoqwPzLbPgKIdNR9XVmIL3x7XmHOoykVg024CkuJW
+HtGxaHqkfnFQyedVr5vC8PVFEV22tYFjjj7s0qcFtGXTvcACBvdidFdy25beBGmNLJzmga5FGl/
pjQejrBP0HDsGr5ShFt6AGMEsJQgyd7yxjPvDzVIY2xIdgy+seudaOnql7f/rhOptEw1o25xHoM5
gcF8jrttNhT/4+xKdiTVte0XIdHaZgpEn331NUHVgjGNaW389W9FjfJwk0AvdQdXStWBwPbe9t5e
jfvAoUqy0VlameYlNrITnl+CCD/gXErFHh5Y8+cAmKUR3vQheBUgvedRS8dJbnzTyvuW+IJGZmVj
C2DOmgGWRtT93hRhGwsTfk+d/olk06/bY/fPz/eNNLpEGJjB9fKZWO65VuwFbKk2KgpZxoGXqogE
qU4A08wSr2gfMnS+IkKDg3DmAzaoNirHIHEtbR9mnps9dtA+hrX5XoJRMnYwupP+BGazW4/7shPW
McT1MKRnsjEBigFmX6OLrnLQ6rgXhffFAtF2F4yblkcrI7h0IAhowyw1F+nZD4oYwEknAR/h3p7p
H9zxuHFVs0+3h3DtLLWU7m7QfAk900+XThsNDCvMKq3GfOZN+5KNxN0R33yTKnyuKg96WO59iiNH
BM+8H7ffv7b8FxkIxP6yJjmD9osskgECF6Xf75TeujhcywyL+qZ2a9253BsuaVa+eLz7zodNicS1
Zy8qm4CEPvQlkXU65h+8Wd7DY37rjLOS+5cQVEU6m1p1Cel8VH11/2EMceE5g8RMhuT2wK8c25cI
1N7VoR3MSMs9OPM7U5jPle09drnc51D34WF2yZrqqbLqjabt2hctsmiQt4xDD364zDjRJ5Nj6EcG
bQUY2VrfHEh27G5/1sp6WiJSJyj1Gsey+stYJsot4gK60W6zZWG3MuVLgGnTTRYfSQbNePaVg+Vt
tm5u1x58/furXaB1FQSoKccO1nrfZD5/bqU83B6RlVSyxEjKuU6huN9dt69iD8PAh1GGj06u3AjS
OUWSjmrjOLQ2w4tQhkgip7MrsaK66wZZJyT7zYMX05bvfMEimK3eYnKU+XhxZ4O2EUqg9CmD1PjY
fbg9VP/2jTf2k3/7zKtpcOEqqb2rR651nPZznB7sXR5XOw86BYm6NxcITMd36k4+DA/lsX52v4jH
bF9u7JorMBdniZucsnxovPD6dogUlRGUfYTaWXrX7AmLAhnR37c/cyVGlmhJa2YkYATv8cOHdsQ0
AbuT3H70yjpegiSHjBLj99b1sFcmjW/tikG889GLg5IVUK+dCvxqY9mf02KKGtpt5Ka1i5kliBDy
VWPlkjI9zQ58SFUBcntUwrG9iUKAli8VeEP3DdfkBLWVLgYH1exdJIOvKp3SaQe8wvSF26P5BJiK
u/G5K2HrLqJJ1dJhVianczOJORrcMIHP7EPric99gxv4ogrSjQSxVowuNZFFO6YAqHXpqfB7YIWg
9vHiaelCAi+AqEcKP9bnzGv9r3VQ/kWrZ98bEo+zefJQPxydFGKlGIDpy6Td+iP0u+0IicDOY6DP
0yglTvrp9tpa2bH+gdJeBafT8gnqPXw4s8Goh6Eu8qdO5X4MK+H8rqJTdvJ80cMSr9XFU+r7W2iq
lZlYoqnUCA2afrbH81AxyDw1bBe2M4RISlwleLCoY+P7LrT/IdFffSBG01Ca4kUl1OGEge61/0C5
G5EWnsBb5OO1r7mO7quXzGVOPej+dGdFGwAYGpg7z3Bd83W9015gw+Et32gErb1p0T1t07DKjW76
8+T49o6z6lte9S9DOLx0QLIn3ATDRuZc650tBZSdKcwbeDlklzQNYNeambbPdyoo5r9N64LTNJOi
+2188J13XibFUzX6zo9Z5/QRDJQWuxVROXiZdjEBJqKgRgOy9Pwos2o6mamYsshk8EtnrPV/jYSa
XwxGbHVSCOyo4Ix4G6TmleS5hNNJaZPRl053Zlw0D305B/uusLY0gNe2lyWIboQvNczkaHse5oJD
6YeZESSQAZgJi6UQ7ep9z3oqxAStLGlCuu+9gcPxqK27v7cDeOWAsMTB9lZQz+C+j2dTpvaHpuJe
ImhnPTDQhI7VCE2F2+9Z2d+WOFheSCefUM6e3cCyPpJJtjEqMz/C3Zy1kYtWpmoJhPXyjIyQ1O7O
wD/mP4JKwJWCAwh0+wPWnu79N0Y1jNixFEDpheoW2Q9uHT54WetvpJm1aVjsLFU3l6FI0xaSKDI/
tOg+fIDeFbQ6XC2iytPTt3d9xRJSWXXA8uHI1p69zOpAX4I8W5+5Gx3alSFagilpAMheOQ3ZhcGH
vEpFQq0/t3+286/IfuMUaF/X1asUmcncVUWAZ1++W9HXIAqiKvpNExarOIju75PvPNq30f3XyyW5
3+N/j6fT/rS/T5L7+4+PL6AHRaeX6Nfh8Ofw8uf0Z4r+DLu7p8PpFB1OH0/R6c8di+LdoYx2D+fz
brf7dDzi/76dP8TH8+HhHOM5SXI5xvg3u/gcHy/3yX7/NXm+/rM4Tr4myTH5esyjLQbFamK4jvGr
76XQ1/W0Qt7Bxe/wnQeh/5xKBWQbA+1snGvy6HDJdhYtIV5XVG3c2V778fZor83jYql7c5bmvLUp
qIL0QLI+FjPfWCJrp7ol3nNWJsj7gtDTnIWQ47SiobSO9vRTELAsTHv0rRfFp6cWZSJe7lL+yQ7I
ziFbDk8reeh/dLZr409qhqmGPdv+SVuz81U6FlQV81T8et/wLXoQNuotuKpTerJ7eOG4nwOxlUT/
Cen8bxQgPP+7KiybZ63b+d0ZBogSMm7iuwjRrYSUqzfDKbJwnD+j9vPsaPmiScQk7Y+jP5cfm5ST
v5rS6UDrBvaZvADKEBenaRFDwNBJdGB2HCIuOC2qo9K+9yybQty1ttX96CYDT5/ZNIZfVcZyN/Ip
fBFif3TxiWHBIxX26mDgCRY3FLKGJe8h+pFrxR/JAPZpYCA1ZKYcvAQsqPTQVFb4J2xMGpeFr7DF
147wobk2QGMVdvcC+pK4cWNhHR5mzw9nmMCNaR0b1ydwglLwGY2pr3ChD6zkDtBq/IuCuOOjm/a4
tpk9syNVRh5w2zl9xPWal8DRL0VFVXWx1wTl125S9SPpyRT7muW7vje9iibLzj5VaYEOhTd4idZw
2Cj6obsjFt2CLL4dV7Ar/O/swa6pdHrH7qDqisu4KLRLfwfnLME29tiV5y+xu5zr3M1lcdWJ6/hT
WmQi5nW7dT/29hZlh9cj5auMRCCdlitMIFDBL5q9GGNiZp39Yss6b6XraS8hvAEsswo2yeCkw/Zh
VNaBZuWpb0JgIEL4S9Wx1XRJ1XhPWQeVXVeAm1WlG22MtaFbbi8AQkDuCU02dGaitHvss8+3k8Hb
B2576acy247yK1d2ZyGt/lB44XyEnUr7SOngPkytXZ6HNAh3t1+2NkWLxF15uBqFCUt1lvANucxN
Mdw32dhf7IzgMr6duveh1exlgzrvPC/o8wle2tL+I6sm8WFuH4HZsLGSVz5kWftTDYXNAs1cMPvI
rqk8LyEl3Dg7+kCGdssHd+Ul4eLMBflQqlE40JMEonT6aXoa9eND8/P2XKzwsuwlQFlzMTUDacU5
CEfbj1LAetTRafPKj0yBHSjuhgGCppp4gxNBYD3wooJnMNp0h9E/1FxswpXW1uBiQ8oGNXl1T8pz
MbFmD9Y7/6nHyXNij+hul5kJgkrOoA63P/ztHdZeApoDw+QQUuQJu2ZnMsg7O/eeLRpsFGQr+gb2
Esg8zcI2tRzoVV16xobgSgVcRa67Lzgz6bsg4+7JI+7w4lS6g62fhppmVvnzCfrVgwC1JFVJVWsr
8RvL+6x9UIuyuso2ft7KovofHPR1p81rX57DtKVHk6bOOc8ncy8hXepGpg/TDbjCyqQupfIzXWal
R4LyrCE02wCMiiLS0gJC4YSKxMlxTJQKUtC3J3UlPy5R0tqeqoCXpDvXswBI02n6w0gbupF931oy
NIT073+3ltk2+AbllzjsZnlU9cWnVKtfc1n++f//+uvzF3mRz07pQyG+RDpxD/A6eCJ+utGmfGtg
ro9eJBGHZaU15jo7V5qJe5xhzCFMuy3pn7WBWXTXOwa/AD9osrOdZ3vffMRpZn/lqL1vWBZ5oRuo
mApVQzxYfLehxJza/fuevKQf+xZk8YnGkzsB4wEOX4XNRsJbAYYBX7KPZUGyug/b7ExxARvSIYYr
/J7O8qneksxbGfRl4yqbGm4KXWVnBkGRwP00jSayhNgYmrfi9vr7r9/16hjlOrSX2TgVkDxFmypu
lS1UlAWFe6f4IF6G2WC4WG5PGx2/lQW6bLzUKXhRTjrl55nq6d5kE4C2wtnaQ9fGahG5spcNGQqW
QfrEwWUI4U/wk65i2oQbqWHt5y9C1xU1K3nr8XOd8Tu/rQ9oX2wgSddmYhG62uFAGQwtPyuAXoLa
36O9AEJakPTU2bnjRp5e+4BFCFOKGhbNXA7hDeN+aOcyGCKfG/t0O4bXwmERw4wTqwxcw4EDcP4S
4xzKVHQRh0koFlX3HjAPFu2yC2pEr92czhx2z5DN7r4w+vf2z78WrsuC9vpg9t9oyJyiqaB+zc+V
AuNN2N9YD0/QorkEXQnXCvOnwvmMi+fbb1uZ8WX3q3Oo3UKbHsm68D5DxqCHG0cGjKK67xi63yY0
W8qlK9OybIVZHjiH04QBo/pL3osz9T66KoXq9Fatdx2gtwbuGpCv0khmu9PoFS6HfOz4m8rxDoi6
KJiCIPLy2o1KPRytkG5dg66E+dL1raCFcAoC+4u6GO+DoVYg8ZB71QK1f3tm1l6wCPPcQS/VUXaO
Y9OezzPwPC/ztHUVsfbwRaCPJryaGHfWSdff5m4EPfop5FtDsxLf/9NQGoQU7ohfLrj9MIrxVI79
RlN4bY4XsS1nWJoo1VonpwAowAu9/OwL2K37FIiQOR+Ce5o3/BnaD1t077eXLV32l+pAkKlh3DqB
28KTdoD+JqOAuLiF1knXw1j3PdONwP/v6gWHfB5IEWboVORz5GiXP9SamH1TiXrjFW/PC122K4BA
gz4YCXO4nSiYOZRDFuPe+F1Zly5bFZMvBLVow9H+aD/OZT0lWc+Ow1VVafDqjWy19gWLEAdbmg5F
MefQfayjfgriYBMS8PbKosuuhKnDVOc+4WeYWyamRvqtVAwrmj2T871g9ifY8byjcsAshIvI7sIw
9VMPG7iXB7EY698knzc2j7UBWsR10SmnSUefn3NhPXWhTAguf24v0LVAWOzaAJqPE/x2+Rk6gCeS
/9E12Wdsjsi8JQzz9l5Ew0Vwjx6sy6WL04fnwTFFPDqOC2ruB+7+hHZAcvsrVgZoWYrDlLeqpY2x
bwMoZssfxXsX0LIIZzrteZGmSEguuSs7U0fuqL/ZPf3hM/5kiHURQfVy+yveTt/0f0pqBrx4KJBh
/XQ3mwA3S48wWd5Ynv8Ktf/dSOmyjm6YX0zGaO+sytkuYzv1WdQEdn+pc8f6XTRkhBMO13fpDHGK
wa4CdMU9dcWazt97JhVo5464lAwOaapn9sNQGScZufMF3fVxnzdQLBJd3+xdu7Ue4McqdrdHZWWF
LityDp/lIKAkPWGW7Ys2sn4OSZ79USNUy8t28jZS3dsnNJh1/TdVzyFw9KNfopRzym+8YmU8ud6z
PXdPtlv8EJV5atC4vSbYd3RQkDCWhnaqxIm2uVrLBQT9E4p1+72wHniZbwTF2nJaZA2fi5zZAU1P
1Cu+V6X3u2/1RU39h9vzsvb4ReYo+2megXNJYcaoj4SPKjZ5faas/nz7+Supe2nHIpTDiQPow4kW
9SGYYSuW28NP6vhn3kj4QcnpYNKtsVpJIEtWciWbDGqUyjpxy8blZmh9gG/XVvthZaSW1FxfQNVu
cOb0ZNzPWmdR6YAZZW8kjbVffk27r87HYWFE2AJ1ejJ1Z6MLOEzFozc7fH97FtZ++zUqXz2+c50S
slMmP7sk8Sq9d6QTF4Rs1IwrsU2vb3319MHPetw6YeeX7WkC4r2vGgjpo0hFGN7+/W92pxFlSw6u
M/odyRx8QCmKZu/r1n3Jirx9aGe0VDyRQeG0Aly3tCkHnEzyD9CEmXHvJrccctZGcHEuIEZm4dw3
1qmvXYjHXaGEQNCFJU2c1pmPtz9z7SWLWG9K3+4nF9KmYYD5EeWuKou47ueNUVxbZItYp6Moh7Zx
05OEXyEpIaToWu+suSldHBD45MJlbbSAf5xPcKaA39KWVvbKz15ydM3gSelct46BwKEoDVM0nBqy
Zcn8r0/2xo76P84mFkU5J4V3bv2xf0pr4R3rvrP33eRZj/BCKh4a7VvxAFOsJGTo87Y5+YNLkiBP
kG1YrF0IB9hV454YLehFwLevxMrIycYGs7IoltQ2i9WqMm6dnursJSg/us6dsxW4a4++/v1V4Jb+
ZCrflunJhbtZERMLrK0sKMEcLigPf9xe1CvTF1z//uolbajqimZoCitfAW8dmvwXM7nz6fbTV3JP
sIjLoYf1aQ1J+9Ncwa2ytapHWU7A26TjnxCOc7dfsvIJS341yGF5mblYgcTldyJTO8nlRkyuTMGS
VT1If2iR21IwcB/qQO7sdsZS22KGrYzOkljNLGmlVGH31ZrFtDS4+Awh52x21fj59tCs/f7F7A62
jcNPf/39TbNPG14kuAL/aIkui26/YOUAsfSdKWw0iKAFxc8llaJPbOIUzxbrCshsWu3XbB6B44DN
zvjZcG/rHmNl2JacxoExmKkQ34LMtHWRHX+uVXeA3uxP13b+3P6slXFbipu4hesSG1DjU9Va8Mew
f1uu/TwPkNC5/fyVJbuUNGGyyjTNqTxbfccSWTsnO6+3JC1XDtlLPmY4VmOT10F9rlIKyicaSt9J
NYa7Hl6HCXd9QFpa2FeUtQ1djryot5bz2lpY7I8VT3UpfFTQ1Xg3VXviAgwl0P/+BR31uC+3NpyV
uVnSz5sWjRGdoUlNWxWZ3EuCFjLqzlYL7k1QGQ4zS/a5ht69HLV3rVE6mMbo8cSgf9CgKKFlAj+y
LJld6OumMPh58brMwaktGJPQ6cLEV6K9ayrCHtmAs/TttbK23K/T/CpDCwH00AiRgzMZp/7geyH7
NPimoFEdzLgd0QLGP7fftNJFWHLWc7jFjZWN1iaFS60Qfzg42sTj6ATfFaxNbr9kZfqWjkKAJlhM
jA2OOU2RdKyOcMUfNfXX209fCawlUbiFB5o75Gl19oDGuB/SPEi6oC/3t5++FlmLOoA3gBVxy63P
fi7rJqLCaV4sAnqNZ6yran/3S5m6TdzUlV/cfs42roVX5sW/roxXK2DoAPkoyp6cqQ+lQFgODwcw
ZboX+E6TA5EKjSWg3N633JZUYmeCM1lLHHLGmencQo1AjG1kt+IuJxvn6LU5uv791ecUMrXgblvM
l84y9f2ouIr4YPKNi7iVcFmiiSDB6QoKI/mLqA42nQ8q/QO6WhykW2LPaz9/keYg2yEaAu/hS9XJ
/ZjSvUrJh9vra+3RixKgR++9q0sog/XKfgbV/akAUWljy1kbl0UFgOa1Zn7o4GerTxw536YHNaKN
vaWcshLXS0KrA0dj3ZS0vmiwPgCMTKkVT9bvdw3MksvKPAGb1c6i5457z7CsfSRs3IjplTFf2qdg
gJVwK9c9a6sqorANW6gM0Y1gehN5jc1kyVaVUoSQ1gB/XZejuhcll3GWu98zifMSUIesvwCDO96N
uSWiEtbJByh2bum0rMz4kssqmtmG9TDksvVMdBR44bewyHfE6D2zhy3J3bWXXIf1VTADwpsO4wCL
NS+ofsJB+UsPh+IQakreMHx53+R7/30FcdyOm6tJJHQmxihzxCEo1PsizlsEcyg6NSki2wvSa3fQ
JlcJK+l7bJ6us7+IZ8IGHeB22D6Pgj7YOQPK2DrbEz3cHpi1kFuENIisXVCFA79UmR+DOQeEs7gr
iul9eXrJVlUBjH/s0tHnsLG+NS32NZn/vf3LVzbSJUFVBAROSHmgcHeek5iS7K8Bwysq5/aFZYEG
mwdSu5WyEiu3Nq7wVk6nS+JqWhvNkLVhIeGQmIA7OPRP2cmMNDbmwMotevq/yueNhoV7DZRXATFf
vV5nsAlRNtCO7NIG3uFTGopYpkY9oqsOnkmDS/V+8gbIyYUtShfUL5mW1dE4mt2VatQfTVmPEZ28
6jIRQzGxrDxOaa1/SGMb4Lwt59SPE4Eesa3FzoGH3jnkgleRV3XZ54wGeQyMun3UVzNFrDq4kPrE
2g2eQxI4gtOTX+fDkac8OEgK08ig/gVLJ70PSpY9eUNp/3Km8gU8S2nFjm/CvWcp+XXMR34EkF3G
dhvOTWQ6K5gTpytA9nPq/kh839s3qjQHyWzoMo7OfOfBJzvJpNsnRWV1e5lX43OmB/NUj51PwBpy
rJ03qOHesqV3n+LKZHd7ja1Eh71IG27eMUkpV+e2/9OVX6n9CHrBRl5fe/YibaTpyDLiq/oCbxKA
uXrOceCDghd8nKeWb6zYtSC5vvzVSmoqms8tQ/zZo7cHqYJHaai/uNoOopqnP8oAWhqVmXdkMlv+
DyvZfImd5Oj8ePB1Gy+NlU6RchWPmQOF56asA2jmb7k6/ROafCtIFnMD//kydPmQXyoQMi+t44cB
WL7GvSMqy/aBUSQpBjgOjKPPBKirItvBDc7dz547xQOT+hNorgQbApS/29CoJzVZ5IsDEG4Tq5bl
372UjU+m1/D15X7q/sCJnH+YgaW1kyywZDJz4aHqYEMi89xJurKun+pmcHaigecfiizcQvF2yL60
OdwuwsHr9z3sDyLoK5OTTUInEaZtUE2P1p4L6X8WhIjfk9fUO0YU0ooPrIOVgA5XPZTDwJ7y2vSJ
lxZqVzqFOk5Na/aF8GVSQjwRJHQn3FemdJOSWtN9MeU+2uhlu6+1/tYDExL7pRveU8r0mY0sP8Db
xz9BOLxOKjTwoITb6McRmpcRBa0inktTwBjNmz5A1YhDmU+VCSb2l8rSZj+G/H1AG7qEqzRNaQRh
tT5DTTIpsruwH+Ow2LpwXlmMS+n7oe506LCivbi0Eg9t7jEYK4i9diS/sLyeNgqGtw+AZAlT4Z7Q
pfSz5uKEv8J8j0r3XSdussSllE0xuUUF5x89QpejQTxpFnka2qfqfWAkssSl9G3KBqlgJWbnOir7
4Zx3VaTUloTMSppb4pFLhvUL+hkyUBh8Dfn8PAXelynrtpTDVmZ4qUvQApIk4JKYX0jdJSBpwDZM
Y1OBmrNydrd3gbUkujgjsWb0sjKj40XiaMchuXQfev5fX7DP7VzfN13nRoWTt4lTcnfjlW8vKLrE
K/dXu6TULfnFDfoHw8TzXDbJ7a9Ze/T1cPNqS9BapHUmBnUhRMGF8HnEaeJ9T160NuYgFehbVfyi
QvVMdIibYKLeh+CmS5hybhWOlj1U6IL5guMBqFZbsskrK3QJSB7s3IWCoptfQIN6Fpwfgy67s/rm
+faorD3+Og+vxtu2fZG3LRYoiO3flVcmYwuZa9r47+yfL42PBit34SkcThfItcCdsoKTGhuj2Qrv
ONiEmsMvQw/h1jysfc7i2GLPg9v3BfQf3EB+MVmGbd49trn7voJhqd/hWnZvZ1OXXyzljPtq7ACi
km3/vnvsfyX2q7mwHFyLZ1WAuai++dyKvRlkdhMmufj8rsle4pK5BKCsg7/Rpel+Obm/s+z7QKuN
pOC9KcKCYnCJTs5FMwTwLEnPtm9VOAGAvXMUwQh3SZ2T7kEzr/1bQgTcPimDfm8EQf3gnOq26yAX
aFvPnpr116CxK3oaMl9+gCI6/zqPTH1XjW9fGGTlP9V+Qb4WbVYl9QCSbAyxqRqQSIDyDsTr3LvM
DPqpBg7pSbehPOe2Rz5LbID7Xng49wMrve/RM42nqSc/M6dn31gGgfqx5mEZo1CgL9q2oV9VjSl8
/iBqyCO/apoHnQ9F4jpFceQdCHxhnlt7P3DFhTu8+AZMOVjXWd7tiAcn8KiY++kOxOLymDZNikZd
Oh+Vg80SJV+b3xVahS8QDAOrIaTyMPfK3YW9b/0VE0RgIgUZjV/F7LaPOSutLOrA5D9oGvSHmVT1
qTN2vytVS39qE6aPpWTBXgYj41EOJ4zLBOlaKFMoOEA0CvRjyisopEBdsnqmzGr3qUizT3Arr8Cj
AOb90aTc2xG7Df5WYYN7BlX7z1qH+HxS52FEUbImpBPD3glEc56nBvKR0LH5BahX/8GZxhToLjhl
fPdn19u1vSLzXTk6rL6z07Z7YpI/BH7a4eYAEmZMk+bOLX0SoV/Q4YrbL5JqaL09JVZ1j7/VCbx1
/ZjABGrHBseKiywr47Z1h5jhwucOSDEwt42kdUxoR2Pd9WYnRqf/7BE7+DQUY3A0XT4n9QRjE96N
UEn0UpujEwhfQoBcVdwFDmYyz1gEoCU5zZYXwH0DaPMcFoCQYS7MXdPK9KOv5vQoZWvODMF47Ho9
gw1H+AFUaC9hhQTLdpLOzyDQ8E7NmB93oRV+MO0c7iFWrR+b3HN/AofCfoWGq8+0wfKwYFH7y6KZ
Hc/oIs4xCgEWS+POv8Fej1OrH+LQDWqza7kf3k1wJA70cHJzA1lNFX6o5jpShn2nMuMxpI/rXScA
1ehIcAnK9sXN/HovG6/Z9UROkJOG97Y38n5Hq8L5MaB82+VVOX1StGX3k51hUGEzftQjo+eihftu
W010R3kLZEbQqGNOxw7uMGPVA/EwiUMpTHkPhwVvn4IFsM/STH4sQvxmXhY1kFteb8edBYTAjDum
B26BxRS2vnisHYkymUjv0WMQm0JxrKKKhNa0B6XXTvzKor9HdOQhDN9DALPKoR/e+rM6u3I2n7MJ
02QDmvIUwOrj6Ew8vRS4TI4tP6UPxqH0xTdg2PVeYx87IlL0Nzlw0lz1YZI64XgMeDjuZwPX1rrD
CEpblomRU5kQ2vdYBjbZC1kB9xQSwBFi2QPuzljT7UwF5cUzwIO+d5Be5iahcAUMZ/Cf5j3EhyyG
Rc1FncYgoJZ7m3vugeoBunFAvsKQ1Jt+cFo0Iqk9U37vs6K6EFE3LzDf7A+t3eRfyBzKnwjrJg67
rI1Dv4fKy5zRFo0EcKDJHkrKcDWa4Qod25bfPJZtycHkcnSaRY1Ct7uQGJu4H7ltYuLUtIqrVtTP
E3Bv5Y4EAj5qoUucBHgr/bkMpup+gvJ4EHWePb+wvieHoqitD9ALcIGHc207ADTLgSVNEPj9tzLv
0u+WLvU5ldAkioXXmkfV5Qy8KGcOnxAa8PfxoYqITOOXxQn3iewYmBF3HlrOHYTN4fqCIhtkiwel
kJ9AFzP0WNKKj4/SNmNUp71wdr1V8x/5FXfeGubhrG+syQF5ZpJNAnPRqkZZ5LgyHls6P8/1BIBd
rWl5NRPg9d/37Y+LI6I34m63bxsNuSfvMc04zik1/6ZJKTfOoNcHvdEVWPJcKiZT3odlezFjdxd2
kAoJx+9WWn1wcPJC3G6x5lZO0Uv5F8icjP3go7GiJ/7sD3SfiW7rmmWlzbgkt6D3YLcFQ5uxIJzt
28K7mywod3SE5Gjf9CfLBI9+qt6FTyFL6oAzoFfTaBj2teIDANQ713osg62LrrerMxJeT5GvDlxA
G3tXnbzmYkMT7S/D8e48+G4L6/QBPMzR2pJwfftUClHV/74nK0YIG1QlCvAMmE2oiI3i+1hNH9+z
asmSMkCYU2VZZmq4HQW7VvVq73QdjYwLPbDbb1hBDJAl93+g0yQHAdcnrqf0nLtdhQZzLj+r0NgR
R/65U319mQf0ZCC5cleXXnaUZhp2lVDZo4AiykM98q0acW3aFpcOmCbQDTJVXfLWemwpdjvHwFiK
DZ+swHq6/clusDZpi7ra6voWkgQOHEixAX6YR0Xv1dCmXTwoNOtMNakJt8ZoqOXl2M0xQGDht1an
7gdP0DCI7GAafwykIXUkyFw/dDVquIz11Yufo+pKHDF7P6qQsQqBj8Z51MnOh4HVTJuYycIAKN/D
0DF1UbB6PvtUknlMYz+sg1Nm+/0XCXPAIQGOXvpAGlcyjbQabBwmgrDfoSczQvLJS+un0XL0c+CE
PM7BC7Uit3SypOi1/gofTPZ/1H3Jch3Jet6rdPS+WlmVQ2U61HdRdc7BAUBMxEASmww2hxqzpqx5
JckLL+WwvfLKfoNr2YpQyNb1K7DfyF+hKV2yQOCIvbDDjI4OgiBPorJy+IdvIFunMfIVtJOmbdUL
vSV0dAIXnci3EO6S9+4M6OuRU+fNnaSynELXb6frquTtZoLWH8qKEJIu+tTf2yphZ32fF6dZEVUX
XQ5ohTOamoee16XjJu1aCHeg/VQHReMp/OglWQxpu8Z5FZPZSYOqcNojy8s8TFgEPZ5S5HEGoZtC
XxGHa0y5aG9dM7k3Ti2HgHgVUgiZXrZ+xfYe6VSYl9J7T6GXE+3qIhl2Pli21yMj0MFLSbOHEjYi
p2Q+GaDhcGZyGQcuWnsnKJCqYyhDopYB3lsgkYgFpK36XVLLEbXv2fc2c5eaywZS1ptSApmincQ5
MrAyCGTGnbOWN/WmIUP5JuvneDdPSXMxURPvOt8tdpl13mZ1XO5iQTUP4h6eVfAZrqH643s2VEAM
QqVTRWkAEji9dGbs5S6h1evMbSQAuG7iX7pwBgTFrBnlRdd4MCOpYic6n+LB88PSrTBxCOLgINPW
5x6ieiARx+KFjesCOkcMB3TY2zKPoQsD5+HZMd4x1xHOt2xSfvS+TCw/sR4Q5mA11aiGp37HwloV
+vU0pE4APzUWMsnq0AHpA14PykWWoiJyTkamMP4w7aEw3t54Vg37LPb8rQchzpNGle6pN09s15rM
nsZJmV8TCBnuoJaXHGNVsdBRpd3HtM7DWLP0wh/GKBRjDyGvYuoCiHRVkCiv/DPGPO+oKp02nBKH
XYxC6mI34W+ftl40hx5cRM+GiiKOKUa2FwNpwl5l6Wvgwd0QwVO1bcciDiB8T68KvF8QaL2LesAy
DdrJgqGZk0rALi+xL+JRZ9tGNOydqXp2ZkhHoPqBWlpmG/GGcp7up6ZMF8kKdwpkM7bnno2dczVB
KWnna5P8ksYAH2SIPe8cf/jIyiE7quBoHYqm90OPDe6u0GN1lrTdeDdJlV+ULlKQMBrm8tqBMwUa
XrAfhI4jyvZ7rmUPQgfAeUFFS8m3VspqX0q33eUTbTdkqnES57m+7VLdQzQn9wY03xwXB4lyq/eu
gvpnWCmW7SEJWdNNh0ztpixKtFlSKN/UAVNpeYPIc27gT96DsTC4bf8iJ/P0OlIEXyvG3NCVKjl3
DMfXOfS0YKjqpQgTez1MELWyqsDRGOVoX8DXy/3l+WP4iaN+zaiQPIMYZooWl7P8mOjYUA1L8AH+
OOWBAOOpEVYFx2TGetQwLDqp55YjyaxJ6Jn+pFfjrYzGQ32EbwdkYk0tQxensU2NwC83w0vezrAx
aF8+P0UPravHQaVYk8vivFe87VDeF1fNi2RvAxHubHAMXew34DbVG3o1n/gnzlGxvY5P9osu66vx
AG7rqcdaBcxFDThP2YviVLRwTQcPkh2KYJ+4fdc8syltLPgiaLxMLbmOW33Vx/QsN+Lj85P27SBW
rOlg2NfeUpSpTmFifiS6PNSu+zKt2m2T08A0wxtFDmkTPjVHy59/EWTiClIIYTFHoNLbzdTM0cbJ
mdw9/yDfzijEmv41aY/4SpMK/Lv8xHXphih61XrT0Vz+UptDPf+npmtVVs0hTufC9GwANI8dV8wU
AepsrxoPVvbp8DKjxWWU20OeaE+9+lV4lyHZw9U+x6cSl+YbmPp6r6KmzDe1xdX6/Kw99Tyr2K4Y
RKyAdC9OcXa9lIqctY56VXjtkWkyMEzraxEd0q5/6nxZbRGofpkqifLpRCEDm3wEaFW0Hbt3SXNI
jO2pEZY//2KBuZbPhA16PAHS+mSMzD4e87110pduXmyen68nVtmaYeWSXNF+4OlplUEb1Ms33nAS
o6M90wpymnfPD/LQ0vjGQbYmWaWucWhtEnLavKav6/P5JjsZUvSrg+71+NZenKg3CJDJ/fOjfbtt
JvxVg75RkINo4NpwaudFVVE1ZeEEcMuVuymLihM3i+rtkAIpGuRp70C/3kmaA7CHJ04Ef7WbqjT1
cNfWPiKI4iQRdM+z9N3zT/XE3nlQwvxyLUQUdrRqECdJ/JqqZZu+QvwV/L4PX+0aFKTpUHezOPGK
6SaZig9T52ZBVP8+cSixJlo1fa8br8/8E8v89siVVOyHmpYHuuBPrOE1z2qgsHN1YmDJMl9UR2Bw
ZJcxd1CUKufqtAPl/oNJ/EOFnidW15qxUyAw6tARFCfCaDiqv5tKizRpgttGHNLEBqNThz085Z5/
MU8sqDWJJxJjLMsBjaMEUPoAler4jQelvrfPf/oT58uaxFMq06ZxysaTmL2f3BnK2u1SeQxUeYhV
/tTPv/z5F6s2S+SgqmJE1iOzj4bRt2w8ZA/21ItYbXNoUqFWSWq0T+s0ZLN3inr4VadmNG+yGyBa
Nn6vg0Eekk57aq5WW7v1ZY3Mi4wnHRBLfg7VbrRLFJwwQETePf86npqs1fU4TNDVRvA+nQgiEOEn
yQbNpkPuME/08MSaGzJJQzsewTm8Z6zb6nnioe0bu6njkZ3D3M5ubA3XKT2mxT2EaEm2kchSaMCt
E58XkCDdm6LnOfKnqHnVjpoda10Wpza16euOD8V7J5e/j2MkHio3Xywb4QyS+NbNT2dFEgCOxq2T
q/bAND9xXKxpgwR1zrj3nOJ0IaZH6GRAhzdo4jgcS/e4rA4RLp6IRNb8wT7WOoWkfAcDPncneHGE
0mo4dtG5jNMTRvo7wqFF+rtWzppWxousJajqpKeWv67p6QSCx/Mf/MStsyaTVT0UZid/KdL26XFR
1rejp/a9jN8///FPrPg1l2wmrhjTMUGvOGGAwMkbj9iPz3/0E/B1saaSSe5baSYhT7ylbxUBDxpC
KCLfFk5i96jtJHuQObpgNKhvsmLS2yob+f75wZ84LNYWnYQa2TcjPthAyikoYvhkAP99mboTCUw6
Hwh0nlphy59/sUsat+ybhJvqtETtoRhLyBP1x1AR2+bAxxbSnCTjAfzCU8tgFeqis6HdZEYiOvcc
jnUvazbv8vj6+cl66sOXSfziMWRHZ0NTif2YZV2oayirgZT/cpo/0+L+4t34b6IP5eVvgab9w1/i
63clOlAJPIlWX/7hpjT47y+Xf/Mvf+frf/GHow/l+Vvzwa7/0lf/Bp/7edzN2/btV19sizZpp6vu
QzO9/GC7vH34fPyEy9/8137zhw8Pn3IzVR9+/vFd2RXt8mlRUhY/fv7W8fuff/SW/s9ffPn5n7+5
PMDPP376r5/++Ou//fQ/Pv3p09/9+tef/hFf/e0Pn/79r3/16Y+f/u7TP/z6t48+68Nb2/78I+c/
CfyCRhEkQtEdXO6Q4cPyHcp+Ap4V8nBcUbQWHwBi8DttY3zL+8nlHvWhXed5PigZuL5s2S3fcsVP
FJVxTylOCfHQx/jnH/mrl/bnl/gDyHqXZVK09ucfxQP6+c9ZBOQsOXw/mUBPmLq+9NjqnowmXEZo
pgJCXLulc6SjyHxAU32Qm6Lx+cnI3WTjQWUQ9R5wX4fApe10N8+TcY/71KlVSITJPzbGna6jSBm6
81ib7jvppUfox1t4DJJYB4k/oBELr7l6D4hlGtp0WrrnaRO950VUH0vr3Baz5GEjSXGK6nVLQkp1
8ypJa3/jFYnzXktGXvqgyO4GjuMHE/2GDpCanxF3BUp2Q75HHZdayCZk0dvRy8WbCf28IE78/KV0
J5R4dZtlx1kEuABeyQv83ABUAVkKo6em8vhH6Kcr0GGh5L6pu4Jdci1MSB3LANmnwxWnPI0hNhX5
SUh12R9ZBrW8AHwFBmxK2y7q9G02bFwYFaPBW5uZnWo7+vQky/JFLSRu0mtsM68/osM4VRvf6qw9
g4J9clRCx/csdapsDpLC569J6yfjrQdUUHE8Qz/+1E+s/aBjkR+xOCfFJpbQJoZMcZ3fjpBrQ8XE
VTG9NmlUR8O+KGoYD6BblwEnY/qsy81dYQG56Dd60EbUR/CEYfqmn2FFyjcc+A033sIGs6v7j0M8
EkB4Ao/I6oExB5CP63xwwf7oLr2ac2AS8MIiT20BP+/KxtmYBhh7cjYaLpfMd4bk9IJryEsgjzzf
KQe6ATG/y4BZ8dxCuWepRAkxmPuuSTYQidVR6BWkez8MzoQfGCvoLE9hWH+MREqJsOdpKV/IGbV3
qIEi/9miWyNeaS4jJ7BCglhQz2NkgXiV6m3XwRsAakuZOvWbnrcvqhw8WRkAJN10gGS0hux6xA4J
ljz6Cl1HvfwMxuWsfymY6bG0DBXsDefxtOWzNlNQdk2vXimVyRtZw7BHVGnc7UjcZle+AJvkpZs6
aDgNumrs3eBIcadnlb6PCcDZF3XZV/fjlAF6NfvOiHZ8kqN7Py4uKWNpOLA/Is3CrnJMshG1yeJb
O/jZdNR3sjXwqyiGd6LhWRRmxEmmDbh18p2t42gK/Aoc11PtjTN01qAWMoctd6w6yYdsft2iBH9W
x66NTmdvqOD9ozJE2D6UnZNtUzhzt3GKaLiQsduP+76qkHZJxsHw8KfmCsgu75bzCd6nOqmnN0XX
Y+y+kHEJH9Qu2/WDUVueAX104kqkbAutBhcO7+lNncDaNuxh+nibxrOXbjkEPo8TlzdkMzhVpEMe
DfW4naN6mN8SCf3/bUNnNHagBhoBjZZmtd1bk8Rj2MKDPQ2KqK0upKtJvRlnJ5tvihjWLUEJoSKB
Kjx4AxemTBB9kon675uxyEXo5P0UoQLTVDewJI/a4wqypnPYdAa4p7gG3gttV4HuletBMF0bpcy2
bUq4IVeuiN+ihMP2aNnEF4DEEr7ri9Z/paGOOdmgUAytosH18FI0Wk6nEfQhikWNg32Ygd+5rLzR
O1F8oACfRHX6EXB90u2GHDj5oFXe1IX+HJNkEzt5ArAYkOybKSKN2IzWN3u0UoDmmMqouJPO5L2e
Z1B4gnaW5SvP9/ib0e1aglIM5Pc3bjGhVVhxDcT94EN6OaiSxLYB/nUUb0F+pvDYTli2m6CbEp1m
FCbkAHzWFzNkDF8BTOJUi9OGkLu4Zea49CuV7GTttjo0vYbLqRmUAi4uree8DKBrXpgdCqaJACyx
yItw0g5wTpAUlCHq9dAHP6WQgfCPvRodqzhwEpa3IXiPsmgDa2E7PV1DrLh/naBDonctQKIAKGlD
egdApMltXDArxNwMoUNIL15ACDgtExweDO37IIvscG/qSMGgo6YCljUIcR3Zb0xaVkAhBnU0Obq6
9AePZgzgKG7qnmfBUGNGLbbIAD+Gc81IXrhjQAqCtVE3ni2rwIG6tBNkmFq5TWiX+mYz+szmYcGW
9kZNOXxBjlPuID/2cCm6LwpSjB7czjrgUQEYi3r0NXcTg9IsDp0u3njc+ADh5VlkxiPJ8hklDtKA
JwwWVBSNXbcFaJsOp0CyAgEYgH4gxuzSYbOWPKiYMvUWEmjOOx5TA3XRIRrrFyzF63SKwr3nQzll
1xOsY+2Gy25Sm0g2xXVSKzTGRdyRNhgMh1I70aZtrlIJy4YXmjJ/2MNUfp72fLT2Y84Le+OMcDwG
IwzsO/yAlfkQG+io7LQrAFlz5xxSJyUdvfsqj+P5xhkGU4QR5OAXexMv40cGWFb/wstoUqEz6DVZ
mI5ES2yKWM2BTPTiNDzkvhCw9rCoHgP9WGJmsAOt2FhE9/w1hOArJw6mRsztRTt3bh50JiLo36Zm
sDvfzeEhBkZPMdMgSnEYUy9uxTFFW8q8iEkXHU8JjpEXg+kI37rewvA7IkWSs3MAwkfvciaFoeGY
N3G2q6G7KK7SMUIfwIMi0n1kKVi4uTsDrEjRS7bng1DZXg6TvADSpVF3kexKiSOFAZ6FFmLPTnLS
437KYBjdo1/KXFJAhQgd3kAOhF+Qws/qcO5aA5Trgnl6Z10doQ5huuFNXjtRExpge89570zXvNJ6
58cMh2YD8WgWBwx8Efg3uF7n3bsJrHqXI4eV96XfJa9zt02isCoyOQdTOs7i2DhRnVypKi6ukRR5
/M5JR38iodNnuXeCc0OxbV6LAd2nyFUNOq14qLtSmkJty9T08cbKtuY6wOq3+rTJfWjypBX4eztp
M5uFrbZDb8IEOyIZw7xmNSyiGUnfoScvqq3so3kOYqzF6bI3cNm471oA+VIxchrOKWxQ4GJZLu8U
9LFqCz8fmhxPtLf8JoJOc2UCw3lrdogMdReYsRt3VRu7+kWntJhfulAldFFJjUm6BdlK+UAgqtq7
B1QEUlBm4sVlW43+fQphrno72syjR12bYKkUgMI1Wz4wwDwHamDUUBXzMJYBdU3S33cp4RSng835
Dv3lrt/HjZPTEMVVpw4GAr9ElLUpOOxY2+TMxKbhR2MGR7LjFPABHkgB/5UQxMzU+AFMyvCItHY6
gTqPano4EHI3DhIHnX1EXfGZOw7eqyIf0wsP7lA3spQTkKvapXzb1gOdQmBmEYO3Li5gghZ2aOOJ
4POR/8JoJWe03kyw73xFVFtVIYu7rttMA/eRpIJ/lV1kHPAjaH5yDWfzrFD7OZkcezIp6JMZbxyT
3ZjDdFJbIt/qyhZ96PBa3tfQlIR7BRaNuHZ6a7IN0T5alFM2dTsEs/lHGG5Ee905EVZzx+xH9MTH
26rr3aNeEz/e556pXs7YqtOOThZLNPFxdAo8wnHk9fm21wm50s3cXSSyZR/nJgUqKDG8vKjhTFcH
S/gYOrB75Vj6lLVhWTAsGgdejfAmjVDCg15RolQA4ASBU7lTzJEf9LOOBDjsip3OMRuJQTufxu9N
BjgNCKyZtgHK/ByXrTFWHUO9UrwunSyFWX1PbRBpAv5VNpeyD4eMjG+BTplYQP06hhw5QkbgXmwu
DEJr3fgvpCjjM8eFS0VYWqCjA8sNpD2LsvMvEairt8Zk5S4d2wmUYgoAI1CiHTYNRU142CDQ7W/i
efC7/dzG06UAJ5bi0mfp3sPKww6ItVBbv23GXzKSqvLY9Bznn3XQ7NkBIOKXwEoNXXnSjp1rtkMF
leYAQCocMF9ktZ9TxC9Twq9LwBCOh8sOBwlY4cwiyEBXCWHZ4KKvi6oIR6j4DHAn5dF1Wuhik+cx
rLSMAAO0R7B6SZO23M+42w+xwL4uYD38BL6vXOTjLhPCe3Dr+6KGgRuzBhQOpyXAxvrcOobttJ0O
1bK+rlhilGUluR6SbBfutmytyJAB9+lxdzbwXlU4GOD82n4c+YA5R/6Dd9PCrGrc2Ab8iaPnZ3gl
j/jbFFMwOUGAYoyQdY9lzpdMaIBmD4fCqt34tTVA7IpEvfDGoXQC5ZSgmMJiGPOPQA6nilsLOoex
L9gNkyKuwud/osczzvwl+5dcCOmLtR9tmzqlzllShjO80XYuzBf2hZ6iq+8fBcaysCgDy0CQ9SiZ
G6O2FiOB4JLMx8iN4M/G9CFp7q8rX8vkcuYq10XlBDjYR/QaPkpkjqiAoTCB1B2nOGTnkLjU0206
RVF54F0+njmoXGJE30WZRuCjvq63UYkiQasH2IgVcF4LJs7GLdFVf4ip9XXxc3kqSZjHfGAwXCro
Gr0Cz70Odx52pdbAEe5KhyNo1YvuPKFVsc3g4HqIlP11JfRhSJ8IChKzEoIi5f360ZTrQynSGhNK
UdiPDTqwlxzFflBMO3EDKrF5hztnBNwe6/TAenz0DvGoSnk+HpYT/xFPsARuSoEagFJClg84qUfu
oFpkDQxrmyj1DpR8V1VtPCnzuIDfmITwDfW99cIEJbwyiSsR4PQU106rgBEN03yabsEDQKyF8f0r
zWN+J2sA6o544+tz0MSS189vkEcvGT8Hjl3gT5SnfO+RKrIlqUcdCIalrVwCk2JGHuE2CKigswAv
S0i1wjDvwHn/jXMQVUGfeu5yIPH1yko0NXMmBxxGLed3pvTdCGSNVHGzgTJcHx2pSM5pDL1pFZnv
KoFj4jmhRHKullWN7bNqlbtps6TBsQnz3tenhM8xqPSOtB+jmCGPeX52V4sKJVYAgBG5uowzXG9r
8qnlfjOkUwVeljO810jk0XHs3ueeONSfXb1GCnC0S7B1XE8IPNcajD9Z0QHw6cZhjlz4tOt6PwOc
XbzJbbYonaEKeeDJVofQMiBuSZysKC5jKtcDViptY4CnADVsfdReU95v8sPH96PHEp7v47pcSs+E
4nz9+jzgEmrZlXJi6MqDttuo1N3MzEIiqRy8dC/I+J03NF4YBlyGw66AhPr6bIXfZl/2UAkOG+A1
7nOkx69GnHWozvBNF6HmFPcTToTvXiXcg3cBNiLHyc5WSzKeErfymhTmb9gWQZ5HU5jnbQYIaHbI
k/IbC1KAroUcAwMqtqYLDARN6gSZQDDqCjDEZUXmCE83wNwcGmplf4ndjTtDSVzuHAXXJe75+uXl
WkCyjoo4BD8L8PQqLSRqnkMLjYmaz+mJnv3oipZWn8NxFWegy2dwjCTUqPVRz3KRn1XumB8iwT6e
AQCSobGD1cQImiSryS7aHhh+C7CHNyO30wSMfyO7dKuW333ve4XmDLb9gsHFgb+e7GTOYyCbI0C3
6/7W74bb3nS3BL///mEQvOLucl3hyvUTpUnKqiKGzlzrppBncfN8y1LJAtU2+fb7h5LoBPmgofmY
w9UrBRfYl30mo3CwZgrjZNbnEuFHmCy/e36o1R2B1cOEhy4UDmqF8tx6KFRZ8qzxXGDOW53uUXDG
thvhYHZsMmx9tDiiM+4U/bvnR11lIg+jAq6ggNXFAvHXN1NfZI5OqY3Am4xVGRIknOcD77oLZVus
0zgeXs3grh7nEh2dVtbmQLz6jdXpY31KBOgUPO31u0TGPMjaocv931fepU9y774EyLMNjQAJ+MAh
/ng0PCpsp11ClcK4q3DLGKiNKr92grqZbh3joPYNIse/4ix4PBC6fT4iK4bmoRJrfANUZ2TUxxOq
nfP4sBPQO/tdO0EIbO6HoFgSyOR+feK0VTkmEERFq0PM/SbBO7qrYRCKzhV+9/xC+cYTITpmmD08
zuMQZoCuTkTdClNn05Nlb4OkevJ79jYWAkPU4iIrBXN/teFyzpEj1miVShaXpyi6vjeUFadp3L5/
/nke3efCR0aKMBBrDuHR2o2BxwBRpi3KHSlz0z3jQ785/DTfGAQWSVK4iLXl40Fa30xJmUod5LQo
rhkM1D9iR7Hddz+KXLJ4oQiOKL4OGgyQoWgGjTrIehpd4X6ByhNQ+N+9U2EhAl4rRWCCg2KtVYr4
NkkY4O+BVwqPbhierT/qQMmOQUW2iOCff6jH6w1jsCVs9RFHcm/5/hcFCg0mjPbRFsJww3SbD+N8
XE8oVeTCH7ffPxR4EAjwkNLyR5sVNOLJRX8AmCqT6XGTq2ShYSJ9LutE+gfuyEdLAkUA1/VBUaLE
e5zxZSZVEyrfTpBqwnYOKiRbuHP3m+cf6dEoCOYY8BDIlrEe+Fqa15kzCBpgmCBZlptF2XVTTfK7
Jw6jYNJQ/VuuY9xZX7+jrgIcGXoMOoiQOg/7jkiQsYAl8l8iEWD1AYzyo9gYowHHgUPoYV2so8ax
o1YKQHzR1MiSOwqKfUjByno5uT1a7qk4ZAT8rTlUHriECGUY4rrV4UpSqFOhq66Ch7qyI7x+MyqZ
7r/7TeG5KBT4YZZBH8VMGhlHmdYlNB9yR09wTxiRDkpIkUzfh7VDQIEXhYKNRHyG6g1fS65M7dxU
LIG6hGfqLkOHzWuhKyKNag4s8QdZ6S/wLg8jLZEZVDgBsMH/v14XNhqGwomxd/Pl7Ab5bTxLtF78
sYr6RWWpjoEiqMqLSqHf6SCmhGJaNKWAeDQkldAZz1IRoEtCmqCgxDklE1TOAXGwJHChVLd1/ak7
79qe3/NSUCfMYhAmfdfMd7GC2dMRCp/TrWBtCRig7tCN8ut0MZD2GfTrY4Q4QYvOAg3iTNTRcWYp
1GHQxHxV64GmUHLn0RvL2zHeeUvyczsOjT5HYd3SAB2csg85KeztMFcyOretAQ0MvUB6WUeenDcW
mIYXanSHDFdYpNMtKymkI/Fi1Ie5H4WB6QAbvE3UiHE/R1Mpz9vEuvepD/5hKP0OZdHvXWESZQdk
yqig4WJd7xsLZbEx7XwVdBFiWJsBSNrkB9fx490pH+5StBhRbuXrzF9jOgi8u3XAgP+2Ac1HfV6o
DjHk4Ohzd6rm4+97LEpARPSAqyII0JW3ri2XzZCjRARdxrLL7EeIaEHlougP2eysDwGMgoMUVU5U
yFAtX5eRU+kkMwfiI2hGilA8QZg1c8dcP/8s68sOoyjAzFABxEGAktwq7dfQQ+tsTGAzWnTlaQqf
4SqwuUYGYMTBROMbj4QMDUhVJBwIhNfhAkhN4L+XnRN0g8OAJca1EKF7+dsh8BlD+BUM7l9wib8D
u3iWvGtKW35s1+DFr/CO/z8hHBfc9DMIx//46U+//vUDxvGPv/4Vfvc3ADb+6YdP/wFQx7/59A8L
5PHTP32Fclw+7zeUo+v9xBCzKpSGEBr5qHz9M8px+Q5KKUsVhwv0FpBbfgY5MvcnBRFcHMXYmIh2
lwLPZ5Djw7cITNNR9cHdjZvhe1COD8fIF4c+QI7L0uVIIwVgDORBfvSLgK2tHC8aRgoyBhDETXeV
sCvdvtWQwPHbjS32E4EezTURMATaX+zQy1TJhUejrY69DaQJA8dUOxoJQKhqMJlvivqOVnd8uo2R
OM3ncX0JAaVNeqTAVU/HI6HDSV6J8p30z6PxBewhuPvbpvy/toKXgb7cGp8H/n8Jv10S3mfW5n/6
9Pef/hewt/+4AG6X5fjrv/v093/G4f6Xhy/+Nxbvf/v0P39bqz98+s/4+//06b9/+tOXi3YZ57c1
S92fKBJuIHNxVIO+KJDQ/YbMxZpFJRVHNxJlAcDRAr/9vGg50LeIx5FowgcR4fJyHn5etI5LsQmQ
giwVCzSgEGB8z6rFFYVhFjBIVBYLIBnA3CXhxOjLLwTLD0IjX6zbXha9A3gOMATTOOiNiqYMTe4u
maoSPXjbxYGdqrwISmpgqzKpwdUb0njemwq9ryxwFxXdADDXtA1Qic/0RjciPu5bVdjAKJM3G23m
OTlS2DOXLErqt6Lroms4nzpkS7PE8bdgTMKpPm1yNMUbjcZo0NOKHHOQ8fwwkaK2i25mKcK5JBIw
TzHAUT1KISjWI7KPgm4avVcOKxoagJ2a39rFZGpbUlKB568jYG9pD0zfbnIgSHbcDX3bBl1svBkY
o1m8i2M9vsGkt/K0RLsJtdKizN+jHw+ltb5ER74jAJsGbQYVjEDNfnNS0nSuIBAiAHlvJJBG22Ky
BPiPpta3CU2Kd5xBeGnfo6CdBsiBlRtAZC6/seWgHYR8SSdRUnOK+46h8AVInusdkdZr5wCg3WIH
IQO/geZmO1w7cBGbABVA2SYo/KF+VVPQV4FaT2tEgxb5AmJCEOq2LVCCaDfUfJqOSjMDNuC1Y9UF
NUQ2Xw+FhwYBy9KxD+Sc5PeSlcbd9F6Dcfy8Zx8nks0XxgOGNJijRVOqjQC3CgBF8G/aRFUffUc6
IENkST8e19XsFHsHam7zTk11VIQzAZIU4lOsHIO0bbi3S6yTY168tLsmY0GqAL1SclOlGb9P/D6v
gjRr5R3vY9sfeSVszUtt7bsMrWdALP2RnM5Nnn6A6U1/10PIVmJ96BnqZ67wruKSsfdQnqkhnJxE
4IePiqF91HAo7m26Cg5m27kvG+CLu06KwO1RSL1C7l5biKgVDNZ0ZpC8WjryQ9JCTSInLsQFI19t
TFkTCTCJJDthSEWPABtz7ut2nM5JKnyUql0UX4u9aCqgY3MN5cCGRkoESU8m0p4BLpyU2D8z9IVY
DigeqvrQqQx6f0iaPICsupVX2voQ+sT7gMXji9pApiwLxxpoxfOm9Wq97QnD/6Wqp+SuaFRDd3Ay
y4ZjmI5ljAQVXPX4/eQxPKdijZtsywxL8nROlepfkDjR87GG4gfZwafX6fATI+HZqrwofQj4ZV55
UkmAcMK0R0UfrRbHtxuh84ycOcXEvde0YCy6nmmR8FCLjgEk1MgZABMNXPhtn+fAuPZARul7CEUn
5q6rhTfAc2ASoG9mTspfF0DS5KfFMEJnO6i6ulK/AHtbpS9h2tHHu1HhHHpJUP2sw3iodH1ExnEY
zquq83swmwv4OowZYnZMmAI6JQBOeaDbwU4DuQYwrMfiTtN0BuNZNxcQpUgwjOt3KUC2wCS/yZ1h
jradqV27KWwifjHMVPGG0Pn/MHcm2Xkj63YdEd5CXXT/koRISSxUdrBUUKiBCCAABNB8bbc8Eg/A
g7Bn5P2nn+8VccXLlWi5o4YyBYKBKL84Z5/G/5JWObreopgqdNS2jww06nS+Sw2v2y9dPYc3s9+T
Ex8oz9zXE1K4a3jz6skdyzq8vcimMfNSlXP3Zddq411kcO7fYfx31alLMmf4Nmfu8pAUeaD2zL5F
ftBVJPJbS9YEAfvY0Pt7s/HL6ULJce+CqQ3LUxYl452vbbviu2dMTZwsp4udwJtu8sSfpl/ka6iT
nYyM6b8gf8g5+aRU/ad22HEQsB+aFKXdg1fk+X1OLV3vSzRMV9wAhQBBujEdUYop5OYnLvm8O8I/
+h9LHg6fAc+KH9DxLvphKKTfw8CYB7FzUAtPKNjTNvme6r4urtCPwtaPIgcqM1oSWC2pAiJ+7Ka8
6u+iJsdYPzS6NHcVBplkr+acZjIGc5IgCjm7Mvrk/I6v37vnfHBTrnylW99mdjTnB8PPFnxRqQ17
MkLY/44baixGzg5gy/yLQIi6PBdDGHL9kCak2I1hVVcnRFuhOI+jWcWlKC4kn0tu99uyUeUH3waq
eNS+zaQLmsF/X5U+IifkcU4OVMcAQ5hmef5Zodv6UgWzzX8DuPfF9QvfO05zA9cI9lEv76WZiRtv
ucA1LKvmOrci29xFy7Jk0aFiIH+0ZDTMR4sMBE4Wdj59adIieDCUj2Uzc3CS3VoiLbnSr5NfbZ97
ZGqF6fLYpqqfzhIh7HTlA+XtdkmYpebOs4b6MUmDZjjkiBXxErPmRGALLB3sXWsUE7WBsSWcaYjU
jkhdXrWs+gq4VKHy+RQMhjehbkPDtaPyZzdQfVBSHsvE4b5orMP5zuo880tb5bJAzRoIvQfwkuxz
kYw/ctcw01jq2fE5+UVRv08d7fX7LBuCD9rJBrG35wDcu2M4ivgHbTtXLbYAlmjNbLZLnGGqj1kx
K/40WvOmFthNAFhGTQSfK+/9vbKXzr8qJ02QO8rHEbo8R2Vr7wKeFAeNQPSsqe0FB1UIfIZtyTcc
pjm6R4HJMbviGuw7cctZs5+WgsmsTpb2fW9bCTvjwnI+jGJxQsy+Vf+OfmF+5Q6y7w9AUOcFWZ1n
f2dX4xmnKVD6S0Ww5ncrDIKMVdmeaGYHZC1d2TEes97NPi+ljLjGL6fmsg0o/X3tpLyEJ+dW7YOo
Nlk6s/C68Dvep6xc6d2YHVl+u8Ea0Mtz8VOzdQinhb6va73rOco0RwQhhvcQMm6mg9lYGWrEVHQo
ZTVqrZugatJ6j+vJeEKU7rcnoabCPaXKENcL9Ci8Ca6VInierOjzCDfo3YBuFCkN1Wjm9qjt3tlp
VYb7gsU6P9oUQd4npFUBsAVelO81WgzunJMUha6dkwS1R0be33eqTeTRyYCZ70rDquVhGBszP7rC
4X9P8gUpI4LEoiSzQLBXKbXOEqiGWXUzcRcgrrBusEmbfBr6vKRL0sDyMuYvOFPr8eyN4/LL6QKH
ztDnHL09SXnxptehrw+Rapcbv3PET0/nxqcysdPHFLcGxTA1Rd9F05bujhlyfqrNIBkOSy/kl0Qb
UX2aFsO56ZKhp7Y1u53LMarGiKz75ZvTDajd7cpA89kljkEfDc2iYVtrio+DdfEzzHYfvK3GQQz7
XDOh7KeKS8Bd1nXFG0dLZQOBlcCUvVEC1u1Gddewpf05pbWwAAn09UPfVfJrNOriZ6p0hLp1DOqR
+0sn/yqndMLjkHfNhyFr5ieckOJ9MeUJzNfFjB67ICpjOU3DN7awCd/PmrofrMndXSt8DTwLYebI
7kcUH3Mvt37Z3bw8RGQ6XCHvIx80l4b9dTSN+h7AXNPtLMKD592cVfkPt1ctu7I+jb7Lakw/zUHl
fQuGFASdHvrmu1i6rtoPoMdulOOzu0qyJCv37DDDLzU95VZTj3P3bVZUUP2cCa9Qo6ql2+HeApkQ
UQK8mQJUDHBSC00WU2sg8oEaLb77Ul7CIUoRUDXsBvGYGnq6qjOw8lhtdAjBzbUHYj+6AZzUskQP
c1N5+T7ol/naYtpPqc2W0yfmNdNAnVV1+H+YvFM0vE7Adsnpx/ZYuJXXHcWlt9glNucdZtSqBLKL
cWXXh503nbpZqCdh92CRjaIHVjy1VCWnTIJidm1lfEp0jfsJPdhjwYxBSqVSmHVyNvof5qLs8JQs
xdCeIuUvV8uCTJt0xjZC4pP2RrJPlPbxcHlqDHalyHIUc9Rt2yvhLW4Ewhk94D63urLBx1yq6EoV
ncN2GVhntlsCdtN78Bc+833rCpiNs4snn92x8Zj0icJyZbgi5p8kH2VeGBWGOW5VD2HTkIhjcTHv
HFOFovhWV0lTX3XR4uNQMSowKq4/+p+4mSNcxPFGgTcQHXW+H1Ut7F0ZNrXYjXhanrQeEQUnE7vd
gx12LhtWQLgsHb5TfFP0khrWmWYBEmo0v2pj4hQ4ZqL3mR3qHn16EihQOiY/9JhTAPnMdxbvrTL3
vnTh5WZ7GLrprWFESNwVZoNdsEQqPCo3zD5mdSrDU7AY2fKG82VbHziFucu+KZPpCblG4vJKllnA
ASYf5cRwGcB4E7h8JPMAH8SC1B/RXmraPeujiaMp1C6HSJF4c7OvK9jXGPAqPzuhj67xlsGJc5h8
ay78DVXZ4io06y7bA1HEzAIPOAA8MzDXnHqvKuQFi675NFlqZAdYp7U491AsME1YKjwVhTsTdeYr
zZnjQoqj4G1IG8MkSNm3hqd6ecb9Wd8GuhjtU5GSboMnzwDnXXtMZQc1zAF03VET7o4XlN1mMFpV
fyx9ghd2ovJz/6FyCoJaHCPlWBpMS55ewaZlmdJIQnFVEQ5YnBERJWglWuCDB1Kc/OZahRXi1LQp
OSAU4+yAaFy8ip34kkTDwWNlQefn6KY5s6HBneOXbRknvhniLahEyZRRWsI/VEIwy47cFbyNsHxj
100n414DZwFy2A1Fu5sxXEa3w9zOem+lIb8abOzoZ9EZYtzL4HImtqBDJieuynzAgp5PhDk0Pplf
Va4aP8iqHIyz8EU07tqoJxnPzswo/WBGUplkK5eT3PlzVbF9zbyi282VhQ+V8QIOfelngkID3bkl
yYIsQ7te5lF7xsQQZqeOMBoMxyOZLqeUajwHPycjfaevrMo4cCCUyWH0EioE3XABE46wQ8NzjRof
qqrTw6Xv66oUV5UMiuzaDrI0uEpZmNu3CYX34moJU1Hf2nVCDgTrf54yvpWfHSnVz/gAzapt9j25
rT53Jpf/qjTSoFNo5XxmGwelep+G5kQun4/NBKlgIMRJ+DiI3qapu6AsNtJKwrp3WClxJi3FufCm
OrsSo59ZR14QIwDRyp1zXLyLR0ANnuqOZd8n4kA+vferMKfFOgeX5f2gWiNywETZ7H3U0nqQKzmp
V2+NIFcLdkeJPUbNGPSJm5/d4ZDKWedHY5nt/OROY9PsR5vef9ePNo7CEtsDnHvgm9bBiMykPbtm
kgTk0jZsBnf45rrwNDpDP13jgwmmd7OYzZFoonao31jMEdVd1JKl/JgEshJ7VMXj9GX0UvrjLrdA
Ut+PC0fNm8ipPAjcU9nr0whr8tMsRtKeJ3p1tZ9s4XknJ+Ji7XEQI9Ja9tNDwXI8yGY+SQ64HYd0
qidHOpSMdrrg99/Xc7YMN6XCfQic21naY6XdNNxzgkcfJ+GaZlcAM4V1tCsFUjGqFgJb+iy3+qPv
N1HxvQR9+TnE7iFj0fZLeKDu12qslJdtSIhFXt10Tj8rVlScMWc1p86MpWiYxNl3as6YIYG6VKTE
2Fh7hFARtptiaiw0XFY4H2zMrNmxV0Bc977UvrjOy3ror1ngyUOLvK7z76XjZsX9EDSWZG5fRH0O
gIFbJ2/KB70frbyxD9YyEtTXOjTl2Ym0c2OEepgPkBBA1Qg/zefdaDvdfeFXxbepIahqJ3pRDft5
6Nj6AvM3aq6WqDiQq8H1IgLt4L0J06zezeCSvmLK7c6L7sfwTB6y4R91t3TtoeGN22PbYLxMs5a+
TobB/JBbmPUwGxTaJdC4knwZkngffbONNAUAC6spJchmPhYUBXEOkz4Q7vPWCtuji6ruPcUBkJte
pf1rym/ttJ9b7rv3c1/UX0KtuT02pki9zZe2nk/AyrPPeRdGH6OxmcVu8em1e0zkAT43t/w+W/OC
jAe7ImctA2cXs0Q+xpaLC25X2rQzsyV1RJZzUld3OhuIYXG7Cje9jYP3a2UoWFuL5bNbsdhssZQU
fo/BKGj7nwx+oztEATafmGALa/7U5ZwPrmfYNR8HSNPgP/2u4+SYhpqtaDnit6EWlpZDcctgarqG
9oXK/xapVj5U57ztejZSrcnp2dkPyAv9AwkNeaV3hvApr52TwdJEYJLtMhf3ozt2UsHoZx8xd/sB
DKQ4lUCJ1cn0B48iLZD4XjyYZUSQAd5r1z96SVFOP4ZwsS21qwgacJ4MbqUTTCOyMd5knWmwccei
TT2iGbTZPFp4yuURNrw/HKRfurhnQ6pF4tRyg53Mu94d5IyxKLOFSziHT4QdcHjw8CcAKMbAChBV
PuB5J6kOo2x9EXMWHJejW3KAu6BhqYyf3QYZVncuVLBY38YKsMB9lZp1eOVmiefysf00uG9Kc9ZP
/egm7FC7auBU+WbKA68lZhGPMwRJgp9YeTgkZ0wXpZjC4UcWZeN0a4qOk13nBCZ0+6BFPppRpatT
G1U8SFrAwIOsZ/k9Kbo5+apsvxweS7xQlC5zM+GUsIMlSVls17Tkh+CUb9AdfGZDnfWPXrqAC17w
cmQ/bZKgMg+rbIb3raX6A2q5jFxSV1wVAZpBVjQW71K6RnvPgpR4xC50hRAEJkh1dDHHxgWC2g9d
ZuniPIZOC4wiHIK3Zncp8hbwN3Yunt4rjv/SP0jbGLx9m3b1ddIuvowHwh+yg8r0uJAKllVP5pzI
J9Hm1kcEpDjfc7zLzdGRLtvDXF6cPxOHRXFOVVkgbrKaxbh2y7xpDp2hgptAqM6KKxHhcZxEiKN0
stzc22mnCXEhOzmxCWkq2CdbnMOZxQwxP2ChJjBy6uWkYmcZYP2itsNdZskyZFckG6s+hNAPyKqc
rd6GkUtFiRKRKT8Dzs1+GkXlRdSTSuNBZG2EcMOCTXmcqTIt+6hkYF8D1MnejzZP2ieToW4pFaUT
zsvJ4M9W5ZAkPO29b+zWTndcAYTEuaROondlNlU/W6LlPvZLRA5oXoUixHic6YF5pSdTk4v2/BcE
6IVfIbjE52LS1BQBbN3bmAmCtN8pLH4/pKNIa5K2I9gMJsqyjsU8dZ/bxhH8wtVo3xeT0iP4jtn6
wTEtPQEOKe/LRmfTfgpxhy/Klx/Ctijq/bB4+LiVsnvODvblfsUaJ9IvTXQXpwl5arajN3Ma59JR
6v0iluBrqydP7ILU7p7GYPDVQZpjeTcHpkqPIRbSd/gtnRIhr2nZu6QMvHdJE4T9cabMfu9yTGkP
HPWyJ8VG8Z6iCG00Akt9UNE8FDumtqSkYXrvvZGnGIWGRSfMvQXjec8eoshPokOzSFxNjh+7Asrx
CUgx6NtRuMstploJVl0vbDMNkbAfXcaCsyO3OkNwSCq8khy+0CMe8qV0vht5NGkmPlH/atNKPSHu
ywFFCPMwS6aLGyPxWMTzoeE8M6bSYASCG4eWYBjqo8ueeD5Ighy7HcCP6THhEia7jgjxmbiQynV4
sC3W3b0LFvpWRwYaFX508cRpKvdoY2AgTpaH9QlvXEPR1hYhFyp00Gs7d0O5r6Iq/+U1JoSAQhGA
tPOER5XFdQp2y8VkmcuhIJ6VmaUqidbJXV+S8kStxDp2zIFZ3MEJZqOsKCO1ZURSEWOLW7gFTS1N
Ig3rkbyd0dy1RW6qU1SjB9pFTE4Y2oyU/T63Yk15qdNwMeSHHQdP0RmUPzj6+g8IecyPoUqg69WL
k905nQnARBVLAS2AetNPjN2wDOyJSD+qOWDQdxQzXDPuwLT8iLTUHyzGkwtS2urfiqG25T7wW+Ou
WtL8AiVvQYKnPQ7s/VDZyWPnWslA6daxZtztBkd6GXER8paNYXgndEtEJYHd/MtE9dxvg7K2gqvF
r33zMFQy+xxJnRrQIOBMLok7iVMYUiPem7aUFHT8ucYfPgL/v+YEaD9wfgtiKEKpe+zdwtN4iQXm
6E5zQwdSq7AWclOaxd870umKL/3Sql+FHOtyZ5K58zNwl7q891WvooNtXkrBFGO4DCJnZrhXAkL0
Gz9onLcq8nSwk5BiPsPxMe8mTmHq7Aq3y2963u9GhkUU7KYhWT66XD0JvNSI3Kj6NOKXK9qF4PPJ
Zq/RG2anMf1a2f1Y9+03H9JDeZhN2X8EYZGCiRBV++Ovq+u/dXv/Tjw1D6p7elK338RaYPL/4fW8
fcHV/Zv7+f/+v/8bV/D/yX37//hf//P3+/a//uF/iUTM6D8u19kejkl0bsh8/nHhbnLjjivL9RAK
X5yF/1SJ2M5/YF0xESGhp/KQp3JL/18X7uF/4OVAc4K2Ax8EfuW/dd/+XHsEt84N3IvV4KIe++2S
HeHT3OJ5Jrqn8Q9z8M2Ynb+lo/znk1c6YfTvVleJCgiwmn44ZfnDkOkr3sWXXvry97+9tCgutQoD
8LcqAphR0gIvXY/73z7hH6zgLz0clc/vD8cPGlW6KqY48DI4KG39jlOlc9r2cD7ns4cLo6Q+nk2x
Fww3kVWV+6WiwrDt4RdBxW/NEvp91VL8mOKw9RO2lEZzbKPoNb7zS+2yUt3qRjmmtPsxbueKUhyJ
BACH7L+nwv5Hb1nHrKc5l0MhH5HAcDkefdElQPzm6bCpZdZmujmZcz9ZfPb3oYjDsDpmUfDKF70o
Af+pVvnni1/cQ781+nSRHSTlPMaV3Zr21djAKjtzVC7lNzUuCynu8NeLHUnSBnBI1974sa3Vz+U4
19mqS1Ss0TRcTswjV5vztvZaa0b9KrGqOXFVTK0qf19TUrjtPPcV2fgLHekvtPdvLUbAZOjldjPE
dRDdJp3ZgohLX+NLvvTwy9//9vDQg/HhAwCKjVpH90WVDY+GUW+b0uzVZKmxAutm1kPMvdhT5jUH
i4P1th66mi1tGCJVD1c3BocVJXfe0lTXub2AKNv0fOvSfX9vl4ECVY2lPXakqc7cZ8mzNXDM2fR0
e9Xq+PuSoFCChlHGbW/5x16/llz1wge1V9OxxT1lg3NjiGUQzD48v6557y5q3NYu63Dn3sCCP0g5
xEOKCMTETXc1I2/e2C6rGTmllJyZ8CxiKTv4LY2f4k1e7rY1+mpCFmJBJJby6l3kRMBxEkt8jxyr
/PbvH3/p1H+Y2NYBzlkwUXk0mWDs9CJ04RYliQenru/lEs39IfFy828Jx/8xha7jf7XJvVnvkdvt
wxB/w9WIeaq54Nr2DdbmX5g71GMmR8UNwXr5WSJCeafzYNm4LlqrbzzNYTL1JjNO03f2EXga5wI5
/N9NM0LUP6NKX+j9f8Ebfhu2lREF5WDW5E85fvTFMKz5s1gs+5W164Wnr40nKhqLfC75xAKa0n6K
IM/ljXz/7/vPZSH6Q/9Zq9kpps5iSoOeS0Jv+iWJv33TUAl4b8zShsg0JHN5oi7vbWopzH3PJzgi
sLu57lQXSyO6dUiB3w1d9eHf/yp/bqe/9ue/T54uBzoEQHMXc/V28nGizVIftj16taSoorfd0tBd
vDT9J9C3R0P18bZHr5aUVghMUjlvDU3slurguejcTQshwIDnje1lopwvRY7YEfZPrj1ubGPa9NbA
2Z8/evKF7EOXpQT6xnWms18a8eC2qcBcNXaX22mjJrY1VTi9caLw0bXFw5bGDi805d+7yDRM6CBE
qOJoJLvZHK/nOj1ve/Sqsc3Ib3h2yubVb5cdkZNfvG7+e9ipf8y9fxGSf5tgsiCC0GoyO6rBLG8X
q9RniBbi07ZXt5+3ymAllVZF2hNsc55hICOW2m978mrW9ewCMZ+yu9go3F3ZUzrLg01DMjRX62qD
JcPOGqOLmypAuZR/IEZt06dEYv+8PTTFAaNA2xIbCqZPbfqPmaaOtKVJEPY/f/gSoJcdqrwjl8ZD
iJjt0nZbkwT/wo/gLpVrpaaL06D9FlnqnoDhbXskKiPPX1t0szZa1GWxBntznNpSnocMVfC2Rll9
TGHbfiY1jUJlC3VifRgKe9skuM5rG/HtdHVTdrEnmoCYaONnFCy/Nr322neGb6NC90T3thznaza3
d0XbbVr0ce4+b290/q2PPqeLaZtdkj4Bf9jWAdd5bAIeWB9e2jozFlwZPygWbPuK6yi2EN8EgaEs
7kGT/swGLq2cqf++ralX0+s86a4YnLaLYURWO1UPTwnKsm3PXg1JfKbcLFRFH6PgPavAOpbVazy9
y+v96/YKfN3zz+j3AvKAW2H5mMz3Y+d/5u5geOW1L+vhn569HpKkm2oRsLzrAdMBt41QCfdRVcun
uobsewDq0r0CWXnh11j74SGmD0GRel1MxqhCnVhF0Ulhe/Ff+VVeeP6aJjE3bg3QkOePs771evsr
DOn7TR93nTuJsmcWmtCauBf+vItEm+64nX4td/qFFw9W+9m0b030WxZLRdRc+2H/bh77TeVTKFPP
u8604EmJaha4ZUaYGNY4oqHL/T2s4v/bUeBufP70FihvrRNDxsgZjmk2EMf5GvznpTZZbbJq8iTS
JWcZEuBoLtaabme09sdtn/PyQ3/bCbERGmCXMS+GYbjv9QObrMO2J69mgT6C2h6hiOIOy+E20tu1
we22J68mgRRyeKithLb2/YHrqOARyPpreIJLq/5hFljnxJmjY5IaNvUx1/0o7wKB9Py+gYDafkwG
L/iw6Vdw150Ru3iiUSTGYY2LAODgz8wf/8vz/DePz0GwWv0jFCeBX9Dy8K6vSl/tIRhu+6jrIDo7
q9jhBxESiFEeRt1cjWxCNzXJ2tpe9ky6yg5lbPY/e1ALRbGti68T58zF78124Z1dVPySrN9cIL/d
9tKrYe8OxYh2NKCpm4yrRyS9O0ySG1tkNfAbd5pwprBHDMaluJIztjCEVva2Xfma9TlEOcaciPYO
m2BfXdwFS7nxxVdD37BHPaEKkTFg1tMgkXDo10il7p+H58W/+/t8ReMqM8A1EavGO5MUcWNxztr2
LVfrP9wNH/cLCp1Q++TAP+Ae3tgeqwFpTekQZJKm7iFtiDA8NYWxbaVfJ2UB/ksdM6c9HGAarY7w
ar62H3qhqb3VWmwOTHeYTFAsVeUBOgs6ltfC9F569Gr6k25TlWqmgzisDYNd3cxjtqmsCqD3eQfJ
CxIDCt+RsbEU9r3rIH/BqmVvfPpqSFpczl0grswlDtINqwsewZO/0v8uv/wfVp51rl6g+2xJB6qe
2HF9eXLxW96SE0KQrKuD6Oe4zKi6tenWr+FgX/oKq2HaLZhLhgbhrPKtw+T237EEVtsmRm89ThNJ
2hNiq7jsFty/SYhAvCs2VhQuOoXfZwE5WICewlzGhCrFdSivKyxGm2YBbzVW8aqZgePy6HbQd2Zj
P0S5/0rO6gvtvU7Uq7s8wn5m0d6LjH28okltnDa9tbvu9Z1reoT9yNhaCncf5SWI8drxDtuevur1
nRVIkMFCxphVg70OvHlnFtsKfbCtnn9LF9GaDjJ6YduHMbFpYudrVM3b3nzVxTnsl/a4sIRGFy3q
YTG7zjqDecIWv+0HrPr5UCPZLWo2chxd9jLHHNs6Gx+96uQGrnSfWC3JfFDuubF4jy122zS2ZjAl
oNJwyBSSZpFvCt0duBA8bmoQZ1Xs6+EKTdCtWOsM8xD56SltXoN0vjB+nNWCpA2rw1tUd/HkETWR
igqzkajs5se2N18tSgViDC9BVs6ePLfudebpK/wE3tO2p69GaGgnUZ0Vkj1RYT8VXfbZQCu6rac4
q/E5o1K1yc+Rcdkn33yje9vnQMW2vfdqeOZw4AhQphdWXfRkkXAj7EFsfPZqdJrj4LeuzwdtDTOx
j5GOxHzQwgvHu20vbz+fW6QKIW1ETFxlHkEkGOvz2L8WKP5Sb1wNz9xwqtmClRdjFYegnFy70t+k
FQmc1RrUOrJKMytll2HYnzovjIfxta35ZRj+YZOxVhxlIAOIy+o4lVdz790haZfFKXQM+ks9WKPa
yWzxPhYjVPEjSA7lYpbv+3HbL7ZWJKE2cKqQrJEYjfsvXCXLnuiVbWIq0HLPP7ZRoN4d+8vlCDr+
fSOs62xxN57F1iKYMMLRYndKxrWcPzZO+JHt2edNnXSNFi0cW9ekqzAZt4v5a8yn4IDfxXitoPFC
P12rVEZ8eU4vB7bxQbFXJrvHWo3bZAag4p+3edIDCwHtQCmmR+yfiC8ZvM1ts8NapGIiY8oaQWeB
aHs1JM2HRdnbKkj2auz6yPok7kAmY6c5krXwRoX9/bavuRq7ylhIiVgamtsBgZOkYwUtZWONZK1O
aca8cozusns0G3Yaelejp9/03mupFIy/qsCAwNA0vc/2GJzKatg26teivWhoqsWwJnbrqQuDCUv6
3GSvZRi90L3Xor2KSjcirIDto52+7+rkti/DbVX6tWSvcvu+HXNGzkIu4i4Bq4Mf0vy+rb1X6yr7
GLdZLkfgKGq/VhE2pL2FaOq1FICXmmU1MF09e8HUUHIgaf4OYM0umaxtm8d/kRZJ2+qsy77UtXA/
dL1Dwije+m3NshqZ+BZ8F9oY20eSfnFze08gJzdWNNa6IjL41HCxXsTQt+4TR982otzWV9aiomFR
VpMGPFp3eSwSNut9um1GWUuKqrAbfSq4Io5U8hEn2L09OhsfvV4yJ7zoCodbjFX3Jhn6j00IG2PT
l1zLTnRfwf8eGPXe2P1kDgCs1WzbS69lJ2QCl2QaMuaVzs++kb6pQ7HtIG2uhiWxymGgMX3F/gK3
oqrfDlP7sK1BVkNSL9gSC6sUsVmon7oDFLm4G9dKXBHPCiIq1B6EDF7bjcZ4SY23qMo3fsfViDSU
yihZMiKtZrwLRHYfRcbVthZZrZWhmB17cZhgncH8kLnmzeJvG48wpp83SBuN0MXGWsSBND9I01C7
1MYFuOW9/bXqTml7Kgj+ZB5xSZHEhblTk73tSgHS7/M397xW1nBOOLO0oXEcFiv6jCeu37TZJC3t
+dMtrLqB27EueG5y1lP0LuNGdFurrE6hNeB6hfFPxNpIv4yh+dAY1Sa9MjmFz9969CD3RAtLju31
2N0aMrUJA8o2jXl/LSFyhfbVmNnsT6Ci4OkeIrz3/qY+7q9FROwfMN0Wnoj9oXkIVfSI8/fLtgZf
jcyMqSnLe4790+hDmAqbw+x3ycY+vhqbwWAX+HXphmKBK+ZG5bDza3Xc9OZrEVFAUHfbXOq3hgau
UNqHOrS2fcy1hqjAxzQbHQU5r4dIw/0cHDYTFdS2F18NzgkGkCq9WcYJ7u6dp6P3UvbbSi3+WknU
9IPXJynTIfn0OE9wvOe5uU2UQ6bg8yHk57bArMn31OA7yCD90KX9poXND9ejsyybMcrZRfgu2a12
4D9Y6bhJtQEb9/lrp38Frg2ceAq4qbtqqqESmJBmt31O+/nT88rIkrHtRZwzbiYz++FNZI5ve/Zq
dE5mUgArQRfGCmfBQCqztD6oFGfrYdsPWI3QSNtukgl4VECtz8E8PhZWsemmAlzy83aBjaB8AnQZ
nzIDRZMN6cHQ0tk2iNYin6zy4LayXMQZXD7PdK4Df+ujV+MT5YNjVPACYt06RNhDKsjHOts2a601
Pol2e18Fmj0FwV69Mb6f02jbrBWsRmfjFviaISbHY2cbu8ys1B4UyqZqhx+sxucSjMogeJqNZ1Xc
hEv3tsqKTWdBP1gNTwrahtfI6FKjAblRtf2bljC6bSPo4gL+/ZYv9WHfCMFkO6ihOASVfL8A6d7Y
CVfDs7sQuGazwN0QOBT12ntIM982Dcy1/saZBwKcfebxv/DLgZFb+55r420vvpbggAtYxjK7rJ3k
9nal+jAG3odNL76W4HDkduDWGCIG3PUwiuBaTvLjtkevB6YN8hQZaxcnTrNrIK+BB9w2LC8xBL93
k4I0Abm43DhVNWrHcDKtUzNl2+pivr8amZEhyB+vJhEPtnFGfP+kjODTtjZZjUvd1X5L6BtAQUW0
eJMDLnotEunyiH8t85Pl+7xNKiWxUqqUuqwiVFXDywINLDd2k9W4tMy21KADZQzk94tDFo6butuW
e389KmEjJ7NBzTdy6kMkatBjybbjyTo/yZaFtFGrsQEKsuq7k9Xe0W7zctvT1zocK+kn4EGUfUkT
tk51IN/OnfK2rQ5rJQ4WdNutRzb6qX0X2dnZ7auNT14Ny8AdIqsYmb9LKaYr0atp57eevW2Hstbi
RKk1lx248Tjyh3MzLm+0Jc+bxo63GpZJNckCwhe1Wa84ebZ5F5XRtiPyWoezNLOPxBmZBgzfX/BR
T020rZRHJuPzYVmD+vOckQk2ACh1Uku/nMuuHrcdNdeam9SzRRs13Gp02ruxhBGLKn3c1tyrcZlH
4BgdiUiD7Med7+bn2d/mqvPXgpvEHAuATYycLnOB4VB1y6ptS+VacMMa3NiLppOkvn9Fdf1NYm6b
AtcCfvwAaSMMPuScqy81SKxDlbuvZQ6+MHmvxcERnD0lGoY7SdkgA6sbsD2v7Ncu4/oP68JaJ0SV
sMLjxfXvIiPf/VqjLP2ae9B4T4CpvOUqCnvz/UxuevfKJwj//APXl7L9tDQBJYoybv8PZ2e2ozeO
ROknEqCF1HIr6V+U6bTTS3q7IcrlsihqoSiJIqWnn5MNDNBm18AYXjTQMFD0b4pLMOLEd/CP4DCq
bds3tl2Kx9PECrKWfZAf0GMBgBJP5eB3GLvF2liNcXQAfv+gwGb7StITFgFAhv//eeX9X60/ADa/
72IUDljOOnz8vCCvNmtPMpJ+v9wVQ/EC5kiEFfPDJOFNDwXj94HOq99xTJzTh5EBOL4IhYQsZZdh
Gt4m2eFV/oAJ7O9TgutPM7nid6/rUocrGFhFMvnJRFLiHD7ZBvAiBcIW3Zrdr2lPXjbV8T+8MV6/
2b9tCOcR3XJeGMMJLDhCmLdP6fJhT0T6hR3G76Jy9VBoZhnjwmYzwnVQfmEC+JfYxZ8yRv+P7ewq
omDJ1R1HhLT/mMVY4gmwbHMHJ4SqZTl8ANpeBc9MSs9TL3n9Gf/VLNIxANjlDoVUItYv0RE/ZXrz
y/C6RKYN2LgWIGmQJws4JwQjvFmmDiBIr+vLFUjJbungZoOC0WTS5BcPQw05k/mjkfz/48BOXv/8
v+YlShaUc5CzfzioPl5CZsW3ZBm537ZNnG2bDCpdsmjC1JhUNjCPF3DJE+bZb2qcnWuD2Q7njsIl
3Vfwp0HNBVwYqGC/0Z2te/boRIPn/PzAd4ueLoAKk93vyHFFUgWSGSaNkHVEZRv2ARtRsPWBZckf
bvj/yG/+5WRwlVITTVoxAWD9YPQrYDbl/fF2g94C9jEWKNkS3pjyE/LL6gNIoOHLJDYbIDQas585
GftHviWZuE5gzD8upA1e8iRRwJMjbnjfbb381ufDspSqC+3PLaABWK3AN7A3EcLxxz0AlxyQxp29
ysutn7QZN8nvy3RS60zG6JyQkVSPi5qfhCz8UkyuhqmzBv6+w140iAv/4cVcSRn87bWEXP3SUEhY
LvUYmsRP0Kkvp99V60qXgKza9m7BuDAzqHKOFQSzFr+f7OwpQBq7dMWDsAkFz9+/3lYf8bwav/uN
7uwpmH2AXpxi9EWJ2h5tPXc//UZ2LsOo7RfYUsyY6nAsLXvMR79299QVLjFh5iKFVUAzrZcAmNxM
+7Vfw+X390Ud8zQE9hUj02S+HCsMMKBG85oOV7dkkokqLTF0VIhrsp41Est+152rWuJzR9Beg8U3
Ud1WbYvqMWi25uL3w50AlR7wP49jVTR9e0Z1uE/P+5R7pthdg0LBNFy7MgxOAnjV0WtaTH63tEtE
avmQrBZ9Yw1onzXNVWnEJ78JcTYkPZeYDtGEL9mLCqiLsjDf/EZ2NqMQ1uT7KtMmI3Sozm0VVTSB
yus3urMhycaCIRtFBm1xCLMkzQGk5Xbwu5xdzRI04qyF2VragJHbPWZwir5Mp+r+cIG+Bj//cn+6
siVLsyAdsjltii3pn2I5sE9KWc8l7gJzCpjskNWmtMkNDFpodFUi9ts9rnAJvpfGnvtOmyjc61h+
75bTL0Hj6pY6+DGZNdrSZgPIXrKf6vQUjbiyJcJ0mAA7g5G3AoYTJPoAIHfulyR0aTmgfA39wght
hNnfsdM+rcazdOzqlo7kFCqCoUkTKg5LT8VA9JapZ9j/H6/V/4rL2ynt4PtpaDPS5OOxiedlpR+8
dqaLy4lydIaEPYZGbNIsUfuwEK+4lrrKJbPDXw3qCIrD++ju0arhsTNwP1UedaVLS5yJCAIX2uBc
4dcsCDe4kYzcS+lLXe3SegjYQI3YOvA/KwEUfKCbn6ALdb7f73ljoFWkk6bNbIqaBUXVEa+DihbO
bdkSBUJ1d9DmiPLxkgsdXoqI+OmTYUr9+++eAUFnvcboOVDwl0F2SRUiyvK6INAd9/voAZKnMMjD
MkS70hu4wH2RJ/G6HagrXNoIJ3wdsetXncN5iqgMTPxVBKvXqQI49O8//eAzRZ/4aRsYo945PAa2
YfQK3KgrMDhZ0JOFWdukCuwwcxSf0FLodYZTFyMynUuUt5G2jaUzv8x9q64by6RXtoi6WKh+MwoQ
0Qjfc575LcFL8b5skedCd6KJk+dpF/KANh1YVoJNW0UmENp9DkTqSrrgpgDtRYzBZasIPJC5rQzZ
U8/RnSi/UKkUUZTTxrQC9BbY8cIOZ+ta4dclQ10+FJpQM9QFF9KMJ1y7zqWK48LrNQhr8d8X+gDf
HBXKIWxWeGFGEWsSE/stdFfUBSMJBRMyeHN3+6uXmajg3OoVBVFX1DWDiTdMaxs2KlAf53j4pMbA
S11EXU3XOHE4efH9bOIx/gzqB5BzvfFcKPHvkw3L1hkGNfnRgNK9wwuy+GIy+95viTuxfj8u+6lG
DjNn9InGSAB1+6e1H/3YAtSFNk1wA48TkeHU0ulTOo2XtQi9Xilwsf99VtAGWYBOJmyjw6zU23CZ
4BHqNSmucimFAT0sYnLTTDOSYqg89jBiJ1/9BncuT5miXBTCd6RBHzRUQPRJar+Oeeoql1g8b/xc
Aw1n7qXOVt70GfE7xF3dkoZt19rBXqnp1qOErSY8nryStdSFE0mw5mwGaw8429qLyNl1Z//4zbRz
N8A7ET4+mmisEGM+pDSj93xO/Lp6YPjw+/obYCYJl+JQN3ukspoDUnBJjB9AgLqqJTT2J3Endt3A
JLYeafTUerY6gT/4++9OBbFdLtu9mRP9dtWyhhLN7xB0VUt7olpCldwb2I/D5rHvm2DIf3l9TFez
pIxVwwEgfMNp1pglqNsl9TsDXWpQXuw5gNJYgZYAdDBMx3Tl4Rb4xZyubIlaEW1LGGkIz5L9EhQF
hTfNFtV+0+LcDSP8hRLk23XTTcGHU5hr16c//IZ2roYMsANLQ6GbKOgbFk/v83P47De0szMPgnan
jm66AWHqmcXF53jyk+FTV7QEgueu8YTQzdwPNxi43jNP1gl1JUur4IeF6xc2ZRy25ZTFj+2QeVUE
KHV2ZTQIhgawWTdx+rUNzSWC0ZPXXLuCJZgpb4jfCoyMTvhz1DdF/0T3eb1q/zcdRl3BUjwNBFYc
RjcZDKeLV0vkrLvsbIm/tSgKp2UG6yS/PBN1FUywKwxh5ahxmCfdYwxa5jYHfvGVq2ASmhQcsIOt
Kfq5YmglCJfYc2hne7IzmY9Ykq05hGEvazh3b9gIR16/T+vs0DRVGS6hYGuSkcPeUg8ZrMTl4Xfl
uyKmjMMNS9AOJ+70yk0o6r7t/E5cV8SUhCQ3CfDdjdnSW1KsbwBs9IvdXBWTRJ0SEPZgbc61KLOF
3ec+83v0uBqms0cRLDF8a9Lv+X5JpOewr7vrvzJ6WWpFMQ/d1kR7UNFMNFYzv9exq+opMoHTD+mN
RgcZIC3iDrTPn1Qm/54Lp66sJyF2D/mA2YBVM3s02EX3IBWr363p6npGeLwauBOtzSLoS3LkYzkV
q/bbN66yB15WKoRSfmvaAPosvXQvM182v/erq+yBziApQNxamxxmvSLL7sJSv1SkizjiPBPd3o5b
c0bDRxEvNexqPZMFrqYnsAkcHmDd1Ix7/Auumt+ljjzzha6kJ93yJRfDtjax/Ifavu6Lzi/8cdU7
dNAqhgnm+upDWkHOcAXSxO/edNU75jjieXld0O24mjtMyJcLzbf1D4fr673+L1enq94pginSGWAM
uDpF8mCgWP4L7pa0haavg4vjFqxtVCYK1GO/Ne+KFs1qjZgBr23GAO7Bi1zCOh38qN7UFQuFB5wG
9nVeG96GZznnGuaVLPLSYVBXKzRuigT5PqzNFJyvBuZirrNpnPzeLIlzQ/fBZsd0wdqEiVL4Zogy
hACLJzCYJs4NzdFkzqFEXRpY3KY1H8evdBv8sGTUVQvRKQakHU7ojSyyt5N437XpR6/AwtUJtVZt
BM0+S5P0e2mK5GfPpV/6wxXsbLyzyyQw9CLR/4STuEyN9utPpK5I1gyR7E6YZzZRBP7NEL7ZVul3
IblqoCRPcrNruTT5AX/cjJUTvD79ZtvJCJkiBCqJjEvTSXY953/ikPmdYa4eKLQ5MNghWJJRnNQA
BlT55vnOcklG6dnFPACCqVn6qdSFLXOY9frNh7NpjlH2aE86VTPKtv2aG9s9n2Eb//Ab3Xl7FpLn
DH5YqmnBYKEDK0frGRK5iqB8O/ikewwNn+Wt7uFnXGXzbP1WoKsKkloG4MBidBWJWy/1HTJqvwKQ
qwoCuq9ti3YYcdfFWw2TpOnONSS3XjPuCoPm136z5JzaJoIaCKHc+3z2LOi5OKPOjLRjoRWQqkRQ
1rJpMJ/H9Rz9UMTUFQbhOGFs5Rh/30xUq7P/roPBM4PoaoMIh5H5tAT0vq/Fw3YkZQZgoN+UO7ca
78Zz2UmX3WWga1itw9VgANPIb3B3f4JBooOZpHeyJjCTzso08tubLswo3DqiVNftd9Xt5Jrz9rxt
R777BYuuNgjiyCVrabvf+wDW3pxfin32S2K7wiCZrxHdkMS+w+nRlOFSPMWs8ywUurqgwZg1hrRz
v3fL8WmBCwnsuQvPuN9VBhXBiKzE+jopuoVzXJY3gHr7/nL6+9M2EctMjC30vWgBZM1jk1b4/X5J
BFcfNDK+B4PNMDhjH4Gu+cKMX0zoioOWcZ7WY0r2ezDMVSR4ne2Z38Z0xUERV0fATazxKuT1HufQ
B/3ltStdYZBeonEn6bHfQyq+DcF4Nf3iOR/OlYlL8li4NPudKvs47921OP3ofzDB/n2FzCjjxZyr
/b6LkV1h6B6VO5Gx14MZ5P/fR4etSCRQ4tjvi81qFYoXdqoXn+kmriwITu/Iqyi937cteorbFvDe
OPIrrxNXGITweB8mvWMBUvW2KDKJbPPidVQRVxqUTWEnFe/3u1nPCn/RLcl2r3VCXF3QuoQ97Xp8
zHMMgzKL5SWgp18qlfyPLGgXbFbhsN/lijLH0Z/pBSD5n35f07kv4e6wU41+5Lu06naOaYlJ8rp1
iCt/CfNNIk+OoTPaV8PaVXPr51xCCmdfsiU6VNZjaGvPa7G/QjYKv0/pSl8WrUKAxbFzYOS6lXIS
L3m4CK8Agrg8I4W2KLrYab9PIqxooi9T6hdTEVfzImjY7hH+dy8M+4XiVcVV+o/XGnE1Lx0pxDlt
2DjJSa4ylHuZI9vuOSXOTTmNx7oIwff7KMXHuP8hg8xLlk9c0YuaZBGvEpOdhBZ3Ar21avMK7Ikr
egmBg5XCYLK7FcCbgd/Q1+P12CGuKZokgIBFKCXDhn0qUzhqpOBr+H1HJ3xdIuyUfhT7ve3Ous+a
bZZelztx1S5DvMt4DwJ9txyO4pqXMCr2KmsQV1kYquVQ4YTTr311rO1ydDufntYlxNUWFq1I+6jF
7y6K5cdw0o/7cAi/2Xa1hdkQBtDJY2yevNFRXoXn6TmyUzcZIn6mIR4Kdz0f5cH+mfMvXgvElf9s
LU/pZrFAoKepoeQuzaD8LgMXWxTOKV/WKdd3ZWkKGAgEeVu/Bp6jJ7+HOzzv01a/httrFOka4pQv
ZB+s53Q7V+TrAzszC376mhy32R43I/0IdMSVAEVZHNsMvmd3VHhVKV/RMUXruSldctHaZQzJjUTf
F9IXlR5P9d4WZv1DNPWfTMD/JvKJKwMqthPPJRmu9xBJ0/AeHnwJ3vK50Kyi0T6wj4OIRI4q5GL4
DcyGBX431OzLbSmsFLchHDtShkdh+7f8tMp0MMQciF9qkbjsGTrgvtrNsN7niAE1F0W/YEf2w2ub
uPCZvQ8oG2E+eD/n8RuhrUCm2M9dirgqjl0mhGdxv97ztbt3Q96VkfKThRFXxnGeo+pz6MDvdp/j
Uqn9KAGzzP22iSvkkGHb2TPqXme878ssS14bZE8/+gdxxRx6V3LdFOZcYy+WbcRkteX0l9cHdeUc
WrAdgGr8dEb513AzTbIEfyh3EZxA/7JLXPXGHncn3wnD747bmtjkXmR+HV/EVW9s4zaadMVSiSNJ
Knj6RNXZ+1UuiavDYztNEYDY9R4NySMVtgYZzi9YcHV4+R7miyhWDF2YuDQ0aHqgGvxuAleJ140t
3bvArPc+1Bcr8BcA1OyHmSOuFC9tE81Htqz3dprGmu7HeDHFkvjFq64aj7EsHKGZe31EZgpPj5GY
Fj3lG/N72bh6PCFG3kfhhF+PL9t0QvE3xWZSz7dN6lyTujAtvHaxidT+Ag7aU6+FXzLDRSGFZh5o
hyVyZ5v8Jm37jG/wh6P89ZXxb9vTCYl3k8Ztng/IShVkegRdaHrQRXKE6Ctds+9+p4vzWI3QCBdu
IcWRPmV5aab1b7bPfilp8j+Cog5+r8McY71TcYvXb3bK/XaSqyfC7R6ggRQjh8XRViIJqxDOJn6X
hasoarc5mqcTg/NMPTE1oPSivKrmxKUipbaXkqJr+p6SOajHtH8XtMwz8eDqikbAcpbQJOt9eNUQ
oO/7+9j1nlGsKyzaEnMu3UzW+yG6J7KM1bINflvIVRUxBbZMlkRYg23XIVHKWQWUm5/3IETwTvi9
JPKUEWYln7f7xJMab3qvAh1xRUWpDMQYQFR0L7rhxtKpysfUS69EXFFRKG2XHsC2wRgsQB/FXvLO
r7ZAXE0RtWs+AM6BZWKjEoqNPPXKdRNXUBSni+qXAAPvcH56CtqiK1eR+uGNiCsqEoXOwyTW6z1j
o2nrbVZTW858Rt+d11HoSoti0D1zcAlfv+ZczVS/JIlfDy/5H10RndXRKQQsgx3jOub2bnTB/Y4r
V+ajlmyG9TJClnEgN7MVJS9CvwXuinyCaECL04ChkyF7QAql5rOfRSVxFT4McJFzT3Ys8KDgTz0b
MecDSqN+39K5Ol9l28B7htOdJG30wAPNr2O+5X6b05X4nCMplkgpjN7xLizlsMqxsmOr/PgUxFX6
0OCYBB3m6c6mcSgV3hPz0frd+K7UZ9ziRbFerXe9nCW0W499x1+8Zt1Vs3GxFquKRnWH+aW+Gk7P
KghhGOA3upNZOpAf3JahsPeuQAKcyudUbH7XsisjOpOALv182vtug64GmWq5WBl6hv0uVwha35Wn
y2Hvcsg/t0j7lhO1fnenqyViPfwMolgddxj5rYBA7fFtLXo/Agtx5URLTBZUXJm9j9mxjSU0HclY
Feow//h9Umeb8kkCy2jxSQP8ZG3EJVV/0oj8u5STxE5gK/tId3bHJ0Xhdf9V4POSSzuZ5W+pyACy
FoDi4nNwZuPq93J0ZUanDecjK0J7T7cPwRoA9OT5FVyJ0TmNLYGU094prDE2PZQb9bMlIK7EKDgI
6OQ5Zomb9Z3Iolvk6YtDXH1RdpzBuHWRveOJAeChPIeyWzyTIq7CqCUM9Pd1sXdGuv4FuaNAl8cS
J3/KMEThf8pe//L6ckVGYlRo7O+L+T6hz5d8gjUxf9jTPaBv+Ia+/A9Am0Xzp7XtO3jxHme/yr9s
apID6FE2D/tYdqh6TapEJlGeD3CrAVLHni1fPkZjStVjtAy6e1h2dWxv16Ptiksfot232YDyWupp
iKluji01+ROBS1l0mVgCW4edtqA8lIwW7VcS0DivhhNHQD0wJZd6paney6QIBnPfOiSjnkmsA3rt
t5C0t9RCN/Vs5pxUJz2svaBS+bCPMfmMIEr/IKHcnujn+f104R+QbuJrm19XqJ3/1vjbjorCLCS9
g4EHulGSh/mvAPVIIHHwymnR399l7TU5JJEfIxHvv04LnBpQq6NKYIsC+4hG2oSOP6PpRNWLBsMo
71xk4vwsZj7Y65anwXHN0Ha6NGhhGvLHYC129URHOiXfgUU/9D2B1UJX5ekmXtb2oG3FKCSJlY7k
PDRja9rl7QjC5vEpheNoV/cSDX5V3xZTWsGZgLLrFp1sfXh1I+d1OPUHeYcKc2fKgsVB8ePApC8N
GLUalphDkYgvnbAsbAKDLv7apnwbr3k6xm1VJKgPXNLMBu8MPTm5AEVw5BUhmqXvjq6bPphYCHlp
uZ7Iewm6An7NNk2vODKZh5Vq1yEv7Sam/hqCeJO863m8DJUCVx71qXMH0ZRPI9pvst5A8G+IboOq
mDK51aeFCr0KzRaBtK5YCmRTRKS85QUEdqUixfnZrJBrlSLJ56AyYd+S8jx01l8BnA6Ly7jqVlS5
XfQXPQwRGJg8NPqW0DTI/jlBsEruCZuj9pZEsD4v9ZzA7ycAvklXTAXmIQtZBng3JDNtdao5/gt/
zQrAbjbsD3joz2kJVuK8ftUiX/sSad2suHd0DXeAiGJk0i3BLiq3KUn1sy7IwXi5xu1+lmKUyVFT
y4Lpqvv86Kq1BUcY5jfnySo5SfRNmyTL18syx5DNkiFkXRXnvG+vA1uJrSOI6f8yorV7GYRSwpdj
EprVedgX+yelSfYFiQPG69nQYilHZpi5rfjj4a7zZDvLblAkf4fSQbqWwCIbeWNjjv+vuM0oL4NU
DfCt7wH4sfWiNT++RkfBoeMD+17If7KuWIo67EadvBmAjfwnPjsb3oI8sH8vsFD5frR9/CnKpz5F
zqILlg+s7c8QgJnUnI+UGzCKK0GWObpsLE7JsxkPGl51Ow5Tc2gWyxs3Wa/Kler9ndr1MF2xtxJd
SbrMP01HkPljQGjrO/yDAnELjr39UqRo4Z51SBRwj8uYvRgqg4d+x5+UHagu2ZdtzsdhvoArOcj+
YtadDO+7lA3TL1TzovQCrEyca2iJWZI+2C0BVbmc9pbyqepRFpqTMg2T7qjwjz2Wt3Makv2mAhLn
b2Yzv66BIGtxLLVzi8+FdyH7iDa2LvrY66CbYFq6skiVs2qRRUvFOL9MURh2P3OVjO3PFS4Uqg4X
hhC764Z0fOyA77bNlEbn8O5cRPp5sH2QVH24G3pdJNfrW5ymga1Ip2V6ReU0i0vgF/vxBe0jSfHS
yog95DPq+miJZmv7MKc2/TXoeIR6l2STeZqmCeFCPO7rl5QWGq5rXItf27Bvz5JblpXjjB0VVOsZ
9+NHoc+A1dGJGKMEoc0kdYd4Sd3CGWsiDFKev7UFa8NbH2jVXgRCtaBSedYmlwxdZm295l0gS56t
NLiIIDB/pVM+qUb2Z52cODtKg3rn6/R+iIsdd02OAJIzUnJ2AMW7vDvb9TJ36/s+WIrzgiMhwy9s
e4bTecoZCa/bwMKoCSDMkFGdoMPlszoo8mVRuhZ/LVGSPeaJNE/pEgj5UGTdmNwoPC7iK8Em2J5w
AT6Mx1wpoCC17Z4Kk3boKhHkfMrTSb1BWgu3ewLdSFwd2cTEVfaZ4eVBkDEusUGL7yB2Hm8LToas
Agb5WyxU8ZMWqv0Rz+E8vZ+z7sRK6CIeVWnY5bVVUY8LEbBMoNcOBmZhDBesfuh+kD2/7qTXD9MU
qgsS6LwGx2a6yI3dOmvvJBSyphylozVLbksShWURHe/YaJcyYedYFoDDlRyIJ6xL8R5hhC4HdOJW
2gamPMEk6IvsrFmW6pLJTL4Rcfxko76m2fKVmWC/xqHoag1DpBou5W/ObDmQyuvzoN7g6lazcS8q
LoO9KCNw9G62Bf8Kp/OQPRX58Ekfi8Z5bn9kjG1X8MpJne69+ZTtrayVAN4aZIFFVQW8/zSWbd7i
+KHWPoBoF5cwYfrUE7wgApzwuNqmlyMPcB62qigJPm4FDUVUkuh4ig52i4R9KvYlvAB7b+GfOvJq
y/quOtbw7ZDqb5jG9KJAbrwjkfWDE3ZeksTUkLWyejzEL/iRdJdAo6Kcw+gMAYAdrtzy2zEyVbVF
uFXhrHGt6Og5HPN3+sgekhlawY5C4gNY0lRmrb6NRBVvZjI8tdyaOk2P98O0zP21s8E3YnEh9G3/
uO3nU9QyWbJofZGmzx/WNF8urUl/9d3+lvUoF1cT5pAOcsNOkLZSYf4GT87z9QYAwtzuEkfQFGyw
wIrZgmgrocl65Unal7nlexUPPKjIrD60Gcvu8cbAD5fhe+SxEtCVhirh8Vz2einFHOK/ySZ0Iexo
HroMlPQNkhVpW0YGPSY9ks7lMg30GX71GW6atsY/iE31CU9PXs7ZuT7HLEp/mbTd2rrYu/hTJxN9
1GofUHSMYtGLNxGNKHIHu46Ot3AbymoTTozfWD7wvsK/L4orGoxtdM2QmbIPoUyipzQMuCwJQy9q
aReZ/y0POtWzSIK8yYc2/TKPI7Vlcmz2K3wi0/BaLKr9YobBrIj50Bf6UMQkt1iZCxjGbO7Ol4Kg
EnrJAQatxmOKv8AeRi7lIrrlSzYr9mthqPw8jqPG7OgeewrbSWUwnO7EiQsEibK3aWCH48MyFWx6
yFiYx9clZiEU12OwkcscLSOp82FiUDtNpn270nbVtyEh/ffx3PpXxTonE4TIHMsqntfDoL50FLpm
24DfStAuM7xPii76e81gLvfCZTjoMp6RbEWO1Kiv4TAqjaAq74Z7187TZ7kdZP4mt8z82lKolsol
TaDkXxARo3ZlpojUAGjH+fPORykvsR7AqeunY+jvGRyaPoYRafvLLDkWpNI52jlZt8FCletsebcZ
w06EJsvWw4fK6ul5VjMT1ainJMLBIsKtRIaVrtdinc6oXHp2qApNz9E7BSx+/1EBN7G+W9YwVNc5
1Cu/iqhFbFgk6DqujI3RDYx/xbRd9zkRNZFheEfQHBdHjafgG2DeVuifo+gBWI81ewTNPEY8Rs9z
uQw4Z76EcXLan/RoIfeUuwq22zKDYV2jL1iw9z3cSZNGJTlpMRUiTcp9jzivwiweca6kzJYG33O4
UzCpwSq2PZrvKBNifh9MdhLvoiidupoi5I3KTYKA9Ix3C1zCyXqS/ILY+hmsxQ5dTWGOq/Tcj+Os
dcbTR2EJ5Q95xDboa9JMc8gA17wtd3Gqj1bny19EAYp3G6CjD6pUwDa9Ij03v2SQ87jk6A1+mY4A
GM5JpQO7g3ePqCS1aKKo9w2xexnIfHnchAwuPS7yv4hO6KdVBf0DjOfwoBCTfcBRGPG3NNnIXvb9
bslDwZkgeALswGeT8/zV73T9jFddnpXDvLRJtcThPW4ZvwS9Gbd6D3JFbgkJrK3kTiL7fovEdlSJ
HPYaZ13+9dR9C6o2XIkn7LF5+hqEWW4v44BY4I3CyXu+6xGulhqmi9c2nWT4I9zW5Kzw2BHTbQuO
Xl7OImIfIBwsussZBHv0kFlU2B7ZrI9PcJ7kv6Dz2Fm1Kjl1N4VwS6CeZFRUn2R4s+2jid8N/Wtg
NOkWjjtgJcqfRSxI+pwxcl7mY1qzCtW/uwXS05YrPDdl2QbkiS5ngRcijGMmWJm0x4pEG0lIrVPC
wop3fY94LEvoe9XNwYd+2Tluoq3P3ucm4/rdSdd5eTbRMf6YzGRj9BVLHpQHj3E9rWuygLg7n/Fb
OvH9uVv7Gf7vpvvKxWHV1zZK5V4lLdrMkiIPghobAKQANqyvJ/yhlgKnfb4tlT3N0t1Mf8YPe751
AqC2k9hqlXgLh2A3DV8R1A1pOZFYwEwdP+TjWRTiH8q5eY90efLSZdTICz833qwwwEWQtKXHgA2Z
BuFDB+VPLWy0X9ps43eOSl3J7RmLazhp2z72+2rZ224J2Yva6Tt4ZZNSxmjejfnGLxk86JPKdJDw
XdLEdv3jOicGkLAh2YCUYwe6XNhc8MtmCRNvtUjO4AZblPBNnC/m/3D2Zdlx4+iaW6njd1YTAwnw
npv3gWREaJYsKS3bLzyyLZMESIIzCDz1MnoZvYHeQ/WO+ovM6i477JNq1zn5YKesQBDE8A/f8FRa
Flx3geBzzuLGoIQASpI48yPyih0ZGBuvy4lWnzbVVToNEcna3RiRRV7GpBVnLtEN0FR0HYC5IHHV
7/poCN45TXiKIoLIOhk1h4W1wxFm87lfwxu+9PC8CGTsEVM0Isg7QVhxKMphUula+ORtYhv/bCJT
XBBbrDe6QiaYJltL1LXEHe4+wX3WrTvvcAce5m7tzzbiy499tzizG6zocNtUW7/uu5KE/S1qckjK
V4rwEO6jxRfk0M2DnmYgbWsfnw1yXR9GHJbn1LEyvgy3udZ3KOO3L4VskyHrKzfndNjaCxaViG/0
ON7MSQFdR4gB4xjrE87eD8Bt8ZRCINDvhs2bm7lXc7ErIytuCVxV57OymJGWti6MPmNnH4s1oXDB
/ThszYKENumvumbrzyK68PcT8Jgt4qtktbuWmBGrCpeiSvVUJ+cxZFR56pQwQbYlw0ovCx0VST6I
7nglNPUDqc2NXjnLtfYXyrshVVEf3sOO0V/14bYu15TJ7dHjrhh2TWFBMR8hhLAbiBHxeb9sG73o
ikU8VhNsyzDpVaszOOuQj5g1zi5qpjsfAto/0G7CqTO5LS/tsN7FXOAcrUkwva0qWcJxuGqTS9PY
F4A+Y/88gd/+0tEVar5oQ+pUV85lWwAh2IMtnAtTF4J92In5MvTbLuINqXdtW23XJVVnW9neuXbi
FsUJKs5x+QNyBjG8sIuyAHyoL66Q5Gx1fnqoCV10BsYRDDdIQ6bhnLcSuvJy4v4+8N1C0qXh9BnY
ef1hpQvjZ2GLOylbWbQNe+VAhNIN/BEKR+31tKwjwi9tgsMSod6R2dH66iKEtvRy6SY0ZTM+Utpf
BTqUmHxbhY+6DNfpJolAG9lT0FKGB8CkzZS11rXL41yb+iuaDLPJcQWvKMOYsseneLB3oHa4ROoq
2DD/lG3xXWRa0+zN4OH3y5fRRWcREKQ0LRKolqe2JvxWSWqibMXBfh2awj5XddOKg9A9AGg4hRRU
tqFNSHJV1qbfQ7do+sCrDV1emN7htJmhs6EzwwluPvi7YS/3S0Xjs150qz6vHfb4Obgo/YPQCYku
+7FusKi5qfO1451KW1xoVYpQvk8uHFuoSdHnWRDghu1SPcmjG22OOwMWKJGD/die65ZP+Ti2SbMX
rJvqG1OaAlkPXeN+t8zV+mmGHFeYkZWiz7hWcpEZGWr5ADE0VWRDEEf1VchQ0XhEEpC4c7YwRx5p
Cd/iL6ICSv/GSj0vFxHAOPQwrGUz3sm27dmLLztdHSDwV3xdZ1jYXhJk6x47V4/RLalRIMirsa6D
u5J6SISkpEIjAjt9kiMuUQJ6b764Fun0VsFe4R3MjASUYGYa3TBUN2mbBjh1+B2NuvAi7JRYcyuG
lqVLiMm4VCDHsIOiyaD3vMUMvrOtnuhuKzfH81XAmyPTdm6798vscLqhxTVstwT1wGd0QgaXFlKH
ZQbx9LnIIXi6PrQMTle5KboYiB2LdDrFJVI9xYuC/dVSBKgcLPPSI9iNJ9LfaNi+0bywQtQPWxcG
fQZ6ZWizfvTbfCcWNezabkHaiBSk1ftC1iT5iipSZHedaKIBXSsE2umEelR/D3Tr2kMxEr9w3sgw
pjotzVKt+0Kgjvl+IGXFSYryBcgd2GQsuB1MgIO2nSoJDZ2gS2qXCt5O65VGkFVtabxSWjyXLEmq
NAm5HtMZvlHPlcafESGpyKZt6/EckNUfn1H0jmFVj17onJVqxAtqO+HHM4sBmtxsIUh7CrF0/Bwa
+MCcNX00RfeJbW2xi0us8ZQ6Ye7CJpz1ZzkGEH3qG1WqXLmwEkAUUFA+przl3cY/TpEPks9sNT0K
D+uwqB2QvwHSp1bPPBNmCpN0Qyju/j0U3Ck3eGaVVnVh+rMJfppnXTLKW9TK+L/bjTmBqoykJyZs
x/5MzuGWN502qe+qfzpj/LfP23+UL+buz97F9F//ib9/hsLXWJfVfPLX/3o0Lf77z+Pv/L9/8/1v
/Nfhxdw8ty/T6T/67nfwuf8cN3+en7/7y66b69m9XV5Gd/8yLc38x+fjGx7/5f/vD//28senPLr+
5bc3n83SzcdPw4nYvfnnj86//PYGGcc3/cbj5//zh8cH+O3NP/7H//7v//if//hfP/zKy/M0//Ym
Zn+H2WwIXegIsWMIzaw3f7Mvx59w/veQCRGGMWQ8RAzE+5u/dWacq9/esOTvQlJAoGmUhMdfZ2/+
Nhkcg7+9odHfQ6iG0wTX5Z+/9ub/Pvp3L+dfL+tv3dLembqbp9/efN+/RBgtIviKSEJpHJKEnZIO
O6+EUwOlu1YvfXGxYv1f4vIgxdkmV5Z8jIzpUc3oyhnZ3jez9M+v8u3Q3+MO/xwaTESOOgTgNskp
77uDaUCtEfPv+FKrPOiUe7R8nbIFElOvIR1OHzM+hio4jQgkOxMan8Io1xZUbV3FLq9wEuyRJnyp
7bjt/bGoQYa5v6lK9RqR+KdjEozFYkqhbnYCKIgCvW0Gldpc8iPNn23DSzBX5VPQ6+AGNqX3aH/w
V/Ctx8/8VzdRsONzUkEIpxw5kzztEkfLLMKJI5PnfYngvZgVej+OUUi3dlvz0I6lefvXb/FnIwJB
QhJB0d8lp41w6yY/NpVBY8UO+pKFg7qMhaf7cGD2XRigEvPL4yG4lpKLEMtV/sDsaNQkPRlcPrLy
slp1Jtequhnjsj6Hu6x9BQzyk3eYRAT9AAqtsyg6pfiPQJzU9UZdHuqhzMzmbknQXKMDA4esLjpj
snr468f7Hiv/xwtMsEbRUwuTBA95Allwbitl47TLaxr/Pq0quYi8a1+Zw58NEqPgEiZAbyTJKYWU
BlvC4wl6R74gHfoD1rgl9UbKV3h8P84eCEI44DBxBMTgU3b6AFWUMGbEIVMY/XyI4RBb37LY0HK/
BIlIduhgVM2lV1O7Ra9Ad0/HxrHKZSyIwOkZMXEKW6OtaruhGn2+ri7IYAY1/06qNdwXE5pBZd35
CxhLu1+j3Ah2HDWB1QWa0uS4Rk+45177QlRl5fN664o253ERj1klSen3v7ZOBE4ynN2CxgRrRZ5y
fOYgRitKRD6fBaTjbVV1b2kbDr8UiOBxjudlxGIJt3SG1X9yhAkZ2CaIqjAHBsB91GAuyDwqK/Ia
qeCHl0XwJFBuIhQ7+jjQ9yDadYj7UpnC59ES6y8gH9BdGJH2NowRQHe4xDIlUet+5QL644b59rQE
6pdFNBS4R2Fy8oMlulwKoJqUXlFXOfTHOj48e6ftEFMG2GB0ZlWCOspyCNlry+SH5wWpBO8PEqyg
+R/3yPfPyxc3BYGeULEXrLyymgFwKo2DiFq3AkeEJGHNZ0fmV/hqpzeu4AklCWEcUYWM2SnGVXQo
LlCcdnkhRxfv+Mg80kmFmsAGy1AT1L+Ed8PywXgRjyiYqyF2/+lt1JrRhjA4CCHbjMJhExtzViRa
vbIVfniqiKNHIYhENEQw0Mlk2q6SG3rYEjV3G11sjV7etdIld3aMivu/3nU/GwqwXIqDJUS8dMph
D0YApTbYT4BmmUw7DzZfmYrK1mNaz7gpXlmfp8e0wIMhKgxZfIzRyCnXbuEbEE4MrZtJhPDmmWVx
NM0aX4H2/eyZYoppwzGJJOuUGtPXqooCDwSKKHrxuQOu4TNXE4o8DUWB9NfnD7snOW43sOBOEZwz
vCn6qIlFvoZFg7rdVF/Dh7u+8OvmXlnrP508inOfIwxCHI0A+luB1VJor2KPyaOl6i8lupqoObfT
rx6Qx1eE/UQQduGCO2Ws0wnVhkVpmcOA2jyiGqIuWrhtvvKKTmOsPxbCN6OcPEvcsmFiEZZdG9Pg
slSYLNRcqtxXJQp+QdX8/tev6Y9E87uD8Y/HEjhnjznGDyYiY8CLFUeXyMd4tr/3vaofUMpiwPI6
vScq5vAHTehe6im8GBmA24B7sNzTxeZKR3tIMehXsNA/nJjHb4QQjALdjqVDTuKiSvdCuBYrR8CX
aR8QMl61hoj9hO2fjeHyJbQjfffX03C8dX6YhYggKcK1xBECfr+ElrbzBiVoYLMYZWkIKNYhgcbO
oRFL8K5k5r4sFns9Q47oFVj5T7dkBGkFSsGC/oGAWI2FQ5k5EjkbVnZG+sbv4HHns6YOxSsJw1Fq
58dn/NdQx59/o0MsO9/UFnJeABzY7aqqyD1dajQjuqhPCWtBxQ39w1AHdG+Y+TVzcNwPx5caSRoj
1Y1DeapvYJKJQVsdL3VUFt2WxLODAyDn3zl0/jXKqUDDULoY0Cchcs/W7ZIvlYKssETTEZqRr6QL
Pz10jkc2ToREIj/5fjYbb4MBQRNeHJA0h04I81GgOvZKjvDTdRlDl+6YsR+DtO9HCZYagmYK0wY5
ge4CKnviYi1s+bQlgj8bEqEq2BfRAW1E+spU/nxkCd8VEuPlnWp/VLILbUsxcmM1cWk1GHIGPE2w
jxZTXWwDHwHAqP3ejqv+/Neb8WdTi2gX8SG2RPKDqQxq/n0AdAyGRrPqwXdwOq/pVr5y8v1s5307
ysnUOjHZEAapIg96ovZFAHLxQFBVrSGw8Eu2eH8u/m+Hot+/xblNWiEr7LxOrNM54OLFfpqX15R/
f3Z1CBQfUIQAEE+ecoIh/DSheokHckOX5ITyNZsSBGNErOhqemmmV5bIT2fwmwFPorGQjWE01xTK
W3HTfO4i2uS6aOp3k11+DbD+5wyiciVRBIiRNtCTlzXIki9bgmtxHUf2WYyrOx/t9pqR+88eCIUU
gUIcbnl+KgwyTLwaygh7WvNky5DpFpe0h8q3wdvb/fUa/+lQlJEEkmgI+E5JS2MVliCcKZkPnezR
/wvMF7FE7dlSVPPbvx7qZ9tJompDkKkKJHbHdfPNud/Ao2FEPiDymXECnNXQ79og0q8shp+PEuHK
BnuRIYj9fhSZ6JjRsZR5XPTRngAxfAXV6OWVMsNro5yER05PSGECvCE3Kpzy5Rrsambaf2sUKZCz
EY5s+PjyvpmxoZAhGB84+9CWEyn6nzSFCe+vGXb8uaaTELmhRNWQIR/+fhS4DXgOoLXIkSQDNULL
Fmc7e60w85OFhnorbt0Ehek4PtUvmQD+X5TtSZ4o2BDA7Ao+gLvCReM+KoryNUG7H0fDrkDQjyXw
R8HiZK154NsWXUSQUu0hX51Vo+xN3rYxa65CE02/Jup9nEK0WFGzD7Fh8cfThIbQWrowrGgONDLZ
I5Qa06WU7JXk7CcPFZH4GI4STCFu4u9f1CQXmjBUHHMzw6MoHUTPxjQayxWocKm13v3qfgWsmaFE
gTpahBPiZA5X8BxooinJTR1GX1Dbcjxz3QZtzb8e54/v/X1AGDNEFQk6AhIibafU955Q4vpIRjmQ
Vdp+KoCFGsSOwGDVnevEzUAWoKXO9BN3gotDuDI7ZmB5jG2qgMqLJHIB/OQe9W5a741s5LBPCDCN
gOfLRAHAy0nX7otQVHRXTCsAiwCIjezw18/x4+uJBVgiAoECLr4fcudyVNrMI0O+sGDP7oWI1jJD
03+o95vuzP1fj3Z6y0qCQBb1VIHjFIp8p/oveGMeeU9U5F2EslVq20B/WIbKNDkJgJfagYLB+19c
gBgzoZJFnBGBQU8FOZYJbaym40meTB7os94yRlBFYoHK9QKp/FeGOz1kQU9mEDpiMUMhB+Uj+v16
j5J6GxJtC9RyKoBUfRjzDyN6t6+csj/OpAwJwhUsvgQVOXIyTCC7UZm5KnL4hQO9ETe9eHGtomkZ
Ff1HMNTIr4mQYpEQCbtq/Ic7HjWJUzFSFIEtysS0wEa241k/dQrOvJN8ZfqODTXM0Lc7C+kcPp7D
3ROdQEzj6Ykx2gnw4crsLEXv9bkBEmw4ExLByz0EhCe7L4dwAyLUFQvgao3Nocatb5sR0OdyZdsC
Io1ndSpc0sEIzVTzw6B08ewhx1RnYwACJU5D897r8jIpyWNXGn5GqChkylXBGFZlUtxAL1Z/juPW
3iHQbUQ6o/LyrvLDDIS/hwihDKf7AFiFDhrP1VheqtD3/aWN9JhviK2qM7ds6NFpAlgx5EkjmJfG
dfsYzYs9sKLm52GD429XCxU9rWUyHsAcczcBHV56GtRADiw+TMeiIl9aBWyDJZP6CJLLdNlPormz
AcG1GpixemRL3R6RIoDp4pukoywAIIrcJ711ZZ0u3M0PQGYaYAZWwIpzgNUI8NRDAJ8lYzkQ9K6U
ZX8oNVDSuxAktgmohDUK0kb2FuU67s9i28rLYQ7aNm2YaLIKnBKA4Wd/005G7US0jFmwTtCLcuMQ
shTZj7tm8APYO8410KmglfuU8TZUO35kXNVBMV27smUqS3QXfhDFur1THBURTWmUabCUUttDamAP
IWr2wulKV2ChguoI/QVPbDS4GNeSzhDgRLz7bobpcpkF4DthprqyFDeVsrbKIhv4NmtLVCL3Rdwq
lcoaDnlPjAEsk0JOLXxnDRfvbWVBQzABSdq8l8Q8N6ob8PKmrvzazKS7nPCKl0fw8A14/WMkYRGY
GYPuYpnGcoohywtMj31pvajIHbiIU5ezkca3wpEEUL2knVCc9BpAjWqLab9H6wqdMWXnhlwPQAWt
O9cAb1CUDR93IDf1QM2b0qW0BX79sgwhyHhBTLX2twMOneggoOweflmXtgZkKRnEk2ZVcDHS2de7
RZbtE5CQ96RyJndmmd5TR0WbToEVSwoJzZ7tyhnH7RGrn3z2ZNZ3rl/8HkQm8D4oKfW1DSgAyEKN
PONhA3wBYNKxwGnWxzZH0XOA6lAHr84t62wLEsBcO1eeAeNpo6lMVTxEZt3XggAmD2qF689576t2
Dyhzc1Mar8NUm22Cv/Qw9TfzhMEyG5s6SgcD9HiuYoCOgLqS0l2rvtasvTdIY1Br2cpCb7+zZSPY
R7YHbEw1UsZZ2w6uuscFuag9pdZHO5GoXsHYEuZlUNSREVRN8pI3q7lNBhW0N+U8BTUoW6qnM1Tn
gIXP/Sz7KE200DxduhH0HCsHmYkpCcqPXag7diaAkRL7WJVBcGHkPN0GsUsCsI4mO4H7UQIdg25n
3xZZHdZol6xi8muegMAi00AAIpgutHAFGJaTErtYliCtAAOeYKvpAayiWoag+2CvQpkeGCmz75zs
7+SKnQTOR+PvysSDB1hAeQstpg3SeBkDY+vLUXKKZYGIkyrvcIyRfVsBM57JATjRtIezfLdj4WJ7
sPACKnfVpP27oAwiYM1hyQQKVK1gqmObrbqte9X5VI5d/8x1SG9BBbRg2oRD4HJDJh4DwY+OPFw9
a5ZLa/U5CAkxxK8Tl7wHKU3bfJyol7l3aqsRz5RwBVCdgo874Pf+k1U6ZFnfyfXDCuaWOICfhP5K
YKbyOZ4qy3N4W4TotFaAOKSDqhW+L9FAbo3BEML4x9pgh+5+UO8d49sB7I8AwPk6ZBw4eRO36ejD
YU5LNrhLqLesXTaWaFCliYBly64PJxZDaBigtA0AGbmpvIbNGGCTllgY8SZAzEH6FAyeC0X0JM9I
tE5NnszBYndLIsCe4XyjTxXYPvVhZpC0221xAXwz2AHuawiIRHUO10y97deqjK8SDawSKCx9SHfA
lpI7OvQgVZLRTxUO2Ep8XYhObhA1AWtZ1Uv0IY5nH16wefRodYGaps54P8HweTEdjhCjOHnpbb36
HW+j/gMViD2zJXEAzhZdX8s9LGPnJ5/MUAaUtdf92Yxb463uwdoAjcEvSTYCA23TqBBJkYEYLq8K
tGy+BBog17Ql1vJUDYDCH5mtdX8gxrEpaxYRf8b6ApdG4gomO+IJnqBnbh0zD7wBsNczb9ShWkf2
tjJKRXvgk1vwbK3ZvoAHiuNHghNc5TDjG+c9512l8q7crMj6VvAmRW8ocVkImzA0GblCKApD6uUj
wydSoAqKxmZMbGzeQSg0+BCOnH20TY0C8Nq27L3irY4wo5PWB4K28tkErhhLARM8LqbWiiQNISoK
yo8qm7zux+IFeP0NHCNA0EWajCByZAP4xRPonMhp0jaul1tJmnhIgShGGQNFu8nsuOONhBci22TW
VeXG8glUgd/n2jdhPrawdsWFbIdlH3G7ffIFzukbINIXCKzretkn4FJ85MLrKw0XHpryusf6mLuy
fQkWHItZP89V8taAjAp+cA3QZErcBAGSpZ2tydgEeGVqQrgyZmsw4AUmbQKyo1u1CA7GgY6wAwdw
6A7O+NrsF0x2lPXa4RFBYOzDVG0NjKhG9LQ/R3Jj7HIQRsA34ci2TDsmfXJRQaqTA27ZSJNhd4Hk
1mzBImHAhSM2a1ZWwfoZzEmVU03MTbUWmoKQC3oyooe6TJBIJJE7G50J92Y0kB0UiR2X97TAIX++
9pooCEDZiD4XC/zgdp7TSd+YzqNNn5qq6t2u7lbb5VXZsOGtHyKvlx2bTKU+CVrX5su8gSODyqOo
l+aAO1Cy6fdaTqzzH7s6tEWYr84YtPsn6y2FcXI0g/qzK7bR9sjkAzKi2qJpE41AbLZjdxYBm6rU
AVqGLP5q4iDGnp/9ttZf6qai+r0gHW3CdFtABgMyk64gdxbwDUs3MZpuDxqUc/umq8cij0BLX9K6
bOf+tqCNumBAxQCorgflUzCkmxcc13O5E8PYLwDRVz5KtxZVqHRNBgOgMXDSL5MqiwZshm14CFug
mPY88tGhQ6MB7D/0N2toUOD/5NjE9LpFVwd36oqXCoIvboSs6xEHXY/gXSR7gHLHDxyfHexk1QcH
NsyrPUAXAiBrOSImTdsl0iANtZt92wAWGl9uVgfvV4JLcs9LQUze+M7bHSC5I0n2g4I+ANpJ5fxg
WKuWHeBiymVtIJcVTF9VXoTlQLrzxfSb/30EN2XKcWVAhLgxAYDnvRH18woUoM+InnH5+WT1yV7j
RYCwsaA4mlnv5MPWgA0AxiAw+lm1bLrYl1sFwhKjBShHMIghMN8EZv6+HNxwQ2F/Fl0GdbBeAi8T
g0C1qOqD04x9UKoz1SOoNHo48Mqr22qbcGqNkE68GJ21SwpmEuM7MEcVIkZUaT6IZgPqnaJcUe5H
QsBinxfJu33IR3nXuan5SnTrRNZO0xKmqwDhBmchtTTnSmz3jei7TzgV6WPbETdnEciQ5cEzpUQK
vEWMfquPbQZ6WfX1iK/gh1bT5YsLJgO30kqiuln0rofO29wXOyDgmq+JwbWfok4TKrDZ5vVu41o2
aQQe9YuiINMgaI4RuQ+QwXjZJG6znamG8SpcveuyJaC4mM3cTEjhCjKCuFshKlwnJvo9dEEQbAPC
Dl4yUQx0ioSBeq2R8YA/6F2BSFKA4JIWrAdifuwcKKJT9xkEPZ6p0n0VzOiLmYf81vfWv13octfC
8SBvwqW/lmidIbSZRlkCdF+Y6a7CPn/sYV71tagjChfVeAHzUCzDPm6rccRZJEmX4RqcDg5l/z16
KcFe6RKUPDb49tPSrMOTCvjDhvynSi2Ehrs0Wo5ksQHGB4d1HbpchZMHZb0eJAQwqDuWt+IwRxiO
FGat45yAh3ffWhk63KkDuZJFAN95WeXWbeSRh+V25fXYZyNw4NcSKoR76pLkXYK+42USHmlUooPo
AAzUg8ceFtMfWq67B9vDsr6mI7RKqF3frrKlCoSE+mNXtSj+ACpth3RTSFqPr2vMey/9RYWw/lAX
LRiHWD1PpZzsQ5tAuKmgfr3hUdtk3TAilgrCGhzD9tFvYIUtPXQG5OyvQA5YQb3Ajk4rcH9AdzBQ
ieiXJVul4k/10NRnxLTqvcftsQtmnWQcdlngE27yOg5QIcGapEWUBgUey2j3MAnchRW0Gi6sg/tq
hcI1hDLCq9k3l6Ljh1k4lwKVOoPLxA2uQVT4khh8UAhlNCkAC/QpRGZ9JsymD8Zs9IPncYzCX6Pe
dZ2GMkRchuLWV37dj5u83FwBEnUA8b411FDpcPF4WfDkIkATBnQQ0FTsWr9PWl7dsDBos56HU9bX
jQWwPAqeqpANV26MukcZ8fneBbOLQU8vGiSqFrxBDtLiLnTqmoFAvGdafFiRZUKPIzxHd8k8jQuq
ub6Bly8F/yoFiH26RO5ZQ8g7CZMP9aBEtecbdC6qKYlT3o7yzJeqzJ019TkgevFlM7X+q5QBO9ND
g0ha0zpPkD17G36M+zi4bxJdgMA4B6A6VBBu7lGFSKugVhmBXqmZo+nuyOp5rOsYRJp10dfVtgXn
KEdsZ9h8OMNW97IAoLHHvUPSSMXLe5Sh2h3I3zPYD5P+XOjSXxh0G6+ayDx3iLuQUDABKjXn+bS6
+tK2Xf0clK15BNAXVCYQyndDgUJD6uIYcyzDBpjYYQXRx5gmK3jQsDRCsWmvkMunMEEtzgG+eush
sXHJVwBdMx6DVeZ9hwXcaUt3VbzGeY/6M0geXXDRx+RibWxxzmOjLxcdveMFC+482NRpN/H+Mgqr
EOvRb+YJLDlxI2J6X3axeGkVx50Ql+xO6OLrzKenBc/wjKzDjFkLBvrHrUmqBsxkFe/AX5seqG/n
i8bXI/wc7B1cYhj2DQ7T1A0FKE6ogd8BhYGQi8/2Q71CnWXzSHzB4wZnnTEkILiPGKmytgf2OUV+
b8Az523xnjAHsRrA1iXJ3DL14LHTGdyNjhMP8sSAq7reQL9MTT1u0C8Pp3XLELst91DXinPkoOQe
0gLhtsPXj0bwtFBMyJdi0Q6cySYAMxMlh/vNRohY5djQy9igXpv2Fgy6PmohrxiUMf0EDHa7r0C9
KPZgGYkg80usbjaI64DvhAIFJBoGKPDkA96WynocEV3GmmFuseF7+ZngiNXYenF0ALObwgR+3Qpg
s7RGrFVMGpxpaOWAjAwNE3Cp4efsbyrYYCVQAe9BsNCBBVeWtxXqw9GI9Chtm1H1Wd2zhYC6Le0C
gjsmLw3cFuAGrqCcALJTBZpT3DfiLoDzl8wGH4go1ZK5D4Gi0GpSKi5o2gQlezJBSUyKlkRcI/ej
M1jcYWSvDR+EyxRpky+jCaZP8TzPd9B3smDZBbws8xWn9ucuqKXOcae1bD+PyYCFCXRdmUkl6LSr
QUL/vetBzsuAoqx1bgMQ8NMacWV/vaB64sCgtaDCwqYdBePJNYPaqSmeHjqoGsRpAhiGgHCOnquc
a0E/oqa1IOOAtTtLZztvBRCzc4Q6mAWTChL3pYzeggNfXM8TnLJSCKoAm7bVyoL+1pMAZ3q5oM4U
D/3vYnZH30w/FU880lufhaOrIQeOEOzrMkLQJzOQ1n02eh3a842GQAuPtqDiOmDHXNmJWfqsM4UB
fhjkoDaluKNpCt6nWHJXDMOHfpV4BsiJ6NtkRcEoxUmL2aNlz6tUGtq6jG59P+TQ/JDXa9fIez+s
ybhvoeMYo6gD7bwcWktDmAteB+H5sPrSA2cw2r06So9kbpyV2pNlxRFZdwDy58B4bOKQdDIeL+BL
H7YHuAEEZ66IPkCFila7qCkVtG5QfQWjG84aQ+bcuPozRNlw42xwbr+LB1a8lAo3T+biobuXdT1V
VxTBnII8CBo0KPU08kuPjuQfPOEQS7CsintTrFJkAaXeo9YHkM4uqKE8knGkWv+HvTPZlRzLsuu/
aH5T7Jspab09e33nMSHcPdzZ97zsRlUQoGn9QI30BQVIA0FfEflHWvSIUvmz53KD50gDAZWFqkRm
8NF4eXnPOXuv/ZT1AQ1sFmBCyeeEVrRG4FVWnqA/XHtDiCXdMzqj4e3E+5puiMXsT3PZUIy5fUvf
CFaPXXs4LMXIN8Op4JxUikPlmNtSeywdIcOvSZKm3VpmuUaCLr22UzFhrXpQ5tKotqLklaISqdG/
rguDH2PjULjA3yzKPl+5psIHRNF701wR22qV/ognzPF12CdH22bknTC3GXx7nrTCU5ukUFYTqpDr
Oi2Sj+roJoVfx9GEKXpiA5SWgqcrmAsQ7YFhdtcyssEH4IkVrMgoVx97aYf2tpNTb6zQ2BkJpjI0
ub6B5X7y+oZy7FAXKg9+VUdD1cGXCgzJ16erRuOpY/CT3jV1W9SnBD2PZWDWzLKZ41vG8NeBnf+1
njKKntnNy9gDNKpYXphXcPToY8vpyekyka0L9jratBZ8FPrGbXJbykzhQFxno+7VrjbUqy6UxrB2
rSELTvBzbOi5Zmyisgkst90WVdoiV0c8ryHIqtpB4q8eZug9UyLd8tbu2Ec9ozdnx8/nPK1ucWQ3
6kmZihxETd+VVCN5IxVa4noqtxZya8rQAWAVh98wt/dj7xYVWgpOCi8TXcF+JQdOhxuzRHwGaQCb
kPI8JiIyzc04Mgc4upOdjAf6l31327ZVPK3Z8rX+wcROT3K21HTBk8zzOLG2hGo29WMC7CRn5Yhh
uAsmXQm/NljSxCFCC1YdnNFE0sfGUjcPg9trCNLAKLmfykivrMgvcLPI3FdjyHRbk4FQsW855boZ
G5BVFQBZ8ri+jmn1lWB4qqgnPUjJGR6p3ljJoVT8bi6rSfVzYGRfuxZKjhV0DFNcOhzmtIKhYyo4
KF1LSXUa1aYWPdPpUoCbpLmYMU6CILHq3qMIFLTIs1ZtrSes/Pp4M7fCdu/jTKPzo8Zxz5FIGtEU
MhMGTiv3nKRU92AMibBu6Jtnw1pERityj1xXh8N2ImYzvRYT56hmrVMgiPthwsZ8VWq0ivxQkP/g
D2SIQD2e3Wm0OOgVTJk8mtbt2IKTMZN6W0WlPa0VuxH2YQgCISoPMEmFU5wzYJg/51B+5Naux57j
tuBbzlW0OBIYLUEKjU8IjpMI/EJCvoLwm8ktAZgFZune5iAopmNQunF4tKjuYy+U8H1WOhOCmMF+
3yQZHzd3SMlPbLrqnqlUoG3MIjV7YEBayQDelXXlHNIAIe3sSRJxipuqK+36YwHCxXmYMqXOTb53
o6iqP8fBv2RKPMWfm7Itv3bnlsM3LsWb6kvx0DVfvnSnj9X5f/L/RXPigr3/z//uAHxvTvzXP/7t
j//Bv/77H//293/+43/xv//pjVFx+a//aVQ0lb/hN6LitBXkDIgMmL3+ZVTU/6YisDIYzWsqtqtF
A/WXURGl7d/4zyJYsnlsuHkWwcBfTkWBVdHCp6Gj2XPQnuGE+xWr4tsJtKMiSnC15U9ALopb8TzX
ETycdCDJpH4P0HGPdA1UUdhdUou+FRozVEcDh3+HPxrV73LPb+fcnKUVdWz5yPRANCOlfupl/yLN
cV26GV81o50uKC7Ob2sRRuHBYoyPO5H97UzZAfJ2CkAK1n7HvnODxzrYuvZwyWz57ioao17uCRUz
T1dxzrRytBjAECRT49cKPatJabUtQb7GBdH9W30oP56m2q6u6KaDrWUR/bz98RJB30ZtimW/HGG8
0PDo8pADfXxFC/NxTJLPML6aC6P1t3P15aJI7xmLsDZwmyD4f3vRaQ7DbmgFLAWrDleqtLqNXU1i
bQptuioVu1p99wLd/jmx/7/7Vpfr4ZMwuBLqHjRUy8vwvRCMBoESOBZ5ekK3X20YbiTaTyXnibS7
cKX3D003MM8xJ8PcYinnwWEEsJZwPsfOh8c3HqbZSOnbyewfuIpmEgaPvAPJ2Tn/FzpcYsWO7GiL
RHV6SKgpBYuxbscLF3r3amlYZ3iHFWx5uL3OVzpVb8/I2u38LJOIcQbGGW4PxMIJYn1TiVL72nZd
vvvlp7WoVdDHmFh2kCK+fVqKHVgzZy3pd5pRrC18/ZvGMMSmqKtfi59EP0KVjIwdu4mmOhYn77NL
YeyUQ63rPtyPhOaQo+9BgOa/ttxZfOxQrHWFHVBBcXT2Jtd1poQunC+UVFW6SynMaCRf5S+M1NUL
W9PZm7VcyuCFRsdl6XgA3bO90JyVohrHKvMVOR2xPJk8L9c+kLlS7us0yi48qh9dDm+2xTrktUJr
+/b3q9vBcGqpZnArLLNdw/cqYhQIdXYEOiFUX4J3/DVZk8Mt4jpkYSAjRstnn5u09QJ6upPGqW8P
lthXhvuQ1sTV/HwNvr8xTmIsepwcOqi980cWqYCOzLbkIuPQ7pE9GHuABskaIJ26Hgf910jwf97U
sjFZmF9ZJufPjb4R2z30SZ/XPd5Iu8rWGcyzf+CunOUiCqYxFv2ZnqkAOzRVqpP4pM5kTGgF/I1G
m/yyy1sfvIa6/vmveLYbLo+KLxhLkeeFDPL8rmxDyJmXOfXnIE98Ns10nanVryUdLr8dj4jjBf+z
nAPOs2TdCcyaOVmpX1e00ru+bZDTteXm5/ey7Dr/oQX7dhVEe8h7OR590529Xep02NrYmafMd5oo
BGE6T+s2nBnF6Hpw4SX+0aVwCqNGRRXLWj97iTt0L/Y8IG8a58xi2mSMDy3pY2iLp+Tjr98Vv5y9
iPIX4sHZCyxnlDbV7NJetcLHSgbjETal9KppkL+8FoAVqth2+Zqw9s5PaeBmu1iGUc6XEaef11sw
b8a4tP+BG1rMinw/8JBzW28fU6SX9tC1WQ4tULSnWSizeq3JOgivlcKtLljc3q9vTrjLZ54P/eIz
WHaR7wTmA9osp0Ge4SsZOjHerh6yU3hJ+v2Dq+AWXzS+bLSLSPrtVXKhDObEK8pYpWpoAs4fDFBQ
F5b3Dy/Ci8T5mffJMM++UXFPVzBQuYiQRcbEuzFuwq4eLtiLf7CyFxfz/7nK2dPRKuD4BbMniPhD
RP4SHf25q+U60wb74VdXtsHxAVUqUAFW3HleEoI76IC9niK949NLBA5WiVQzk5fMkWL/y9eyVDY4
ep0AS5RzE5mLeFwbQKX5jpkYx9S2i6tuCOOPVBHGhb3h/XMyMK7ybQIFwaHl3J9Bn1WUSBmQpLGv
rk1Iwx4a80uJKu8/fzj2mdhgaDGp4fSz1QARC71FAW4sAtHdnzRZlq9ZmDrdkSa6XvmpJjLnwgp8
f03KD+TDHCew2bNTvF3mA2WVNpRhxqgA6WuQkrYiUGivslbjqK436oVT2ZluftnRzWUnwhcHVINK
5OyCJU8HVWCd+aFcAKq2XrlEIrgVssHOnZxnMVhuurXYDxvGcF07rSdAwB+0FpR9pzq95QeJDDW6
pFrQesiR5I0h3Vx4RGaM2dYAwC020hDWcSZ06EJYz/s3yaTOQAlA0avgDDn745ukDUMmQRnqhJxG
WjajeqUcmINPIgsy88Kq+9HVLKpr1V6qmm90pe83urbJqrGpOOcNMM2mDeIm7akxarCbDdLpS7lV
P1gJCMpxlwLmwBBwfmzQAAnHMuf7h2mhZcgRWcm66LM09MexmHqvr8rm7udv8Fmhs6wFTCGMb9gs
bNa8/nbxgSib6alZmd+6yiaW1pdpVnII8tEqrquUKd1wYXv60T3y9i5mYcxw78zuUjHaVtR8DmOa
Z8gB9Bd3jE9MxwOYhkQc/Pz2fvD8+DHpESFtccETLLvKdx8qHZmUDQoh90OqFPqIXVs9iqlO94kR
XwoE/dG1ls8hTBX6JFT3b6+FbrUZpiFjpO8w4Y/IxDvmfZgcsryd1z+/rR88NZhbSw2s4XBVz+Mk
i6gILQfxhz+7VbWqCZZ40lAlrZHrqmuKx2SdIQa+8A17/+SwCdvkFywv4PLuvb2/0tEkGCxSRgar
bU8tot61qQzq3o0T8rCxm2x+9SYddzlbcKegokBmvL2eIB+hjqA4U36Pw9Zh/JfACW7kVRYNyoGB
2HiLWP8SjOf9U3RYKPDMNNPi/zj3x7QoCxnXcVUomtl2rvmQ1Wmd+8RdXFqcDjfw9mTN/rWYzTji
aAvt5O0N6olrZ3AYcj/RCgkTdzLy29ptAEgjoSueszldSLD1jER1krK8sLW9X0M0GlivAKO+9YfO
DttZzGkortLCt5umO5WwAf3aoGfpufOQXAszSx4DKMyXzvjvvuPQCfDAmrz/CiXmucWd2ek0FWXC
1w7N5H50wuzK1ZmO/Xzt/Ogq7KEGQASIdHhl3v60M6LmSalj6nPkuasFiuu7oSMvrNB3a4WWFy/C
8guC3uJb+vYqXTc2vWpydlSbKVovBzJkonCN42i4BFH64aXoplArWovhdnk5v9vIslk2XW4yUtLy
wdppVjeuDIVgYyUR4/aXfzsOWJA02MvYXs6zsHMVCRd+dSjTlUBgqbDbrIImK3+xm0wTj18PbMSy
/Ol2nR9DBq2VmAOR0BbtAHyVZKTsN4uh7bT6+f28W+jfrgPkCmM5vsTzYiUUYwNn31zi2jRsPa0T
9GSSVW7jp6Mq9mMptHbTaaR6/Py6P1iDlLJ0UmAn4Z4/d66meoI+qJjIhyXe49AEIvlopjrhAv/I
ZRwQSRSX2LGXlfPdygibOWls/EE+BYg0afDGyNQF7bALy+Jb6+fNdsXviKOOl8nGx46N4e2FkOOX
JFXyvAyS3Z1pbUXhYxY1JbPfbF8q+g4t2DorBg39i8PoDg7yhfftR7/od3+BffZFcLOxtSVkb3+Q
ArWdI63iRRqzef/rv+j3lznbl602HskF4cFhZRtPues86XnZX2hJ/fhelu0DMdVy+n/7a2p9jwqR
QAk/JQqp2ThKWPkiF65y4bH9aPXTfLAMznb0Kc8/MkXDgFfWyGgZuloecSvqfWtoA10pTnzYBew6
uIIbfKnI+OHtqQwdAC0C7TwHQk2SSayCoAVRWVxIH73v/JKFUr9wfP3RtogYnMKIJr36LjvVAphH
x5LzHXZedO/lZGyQ4dBmMQadSKBfXRe8zCov8tI7Z/c6+6hosTR69PK0CqqhA0IYVbGvx0356280
1+EQubA46Z+/q+B1NGNGyYalz06aeIRQhVvE3peQZ+9/Oyp3RvkLtAtv/XklhSzUqDQjJGSghamY
zDDe+giDBu67/MIetSzmt1sHRyqN1cfskC7iea51No09Jq2euc2QBxtSKZj/N1N+E1lquUuJd7vQ
nzrD5bHTY24ADLnwbSipNedsr0Ksbk6akCOqNi1NbqpsEWNmVEMNtZXbdHcRXqAXUO5uuYbXlGnP
dkIw3J4zg6gefr5s3v3OtqNwTmeUSauEMcjZrtUUWgIqAy1iatfIkm0UWArNjLtIB+L880uxTM5+
aeBy8NGYBsO8YcJ9fmgO6qIIoJPbxEwWgp1yKkTvYoI0jPa10CslgXHiYIzBKWWAzhp8Kt95vsEe
4HRbg09H4me0YR/rdEzjjwkJ4QUZXrDhvXYuzeuMSuveZKZoHtJRQczRVIM6rifUd69Gkna4Furc
xXHY6AS4aM1Yh0+C79O36Ug8IM7EZKBHOnoto4eSaIwlsH9cPsViOHBHTQ7XhO5U5MG5o9ElfifH
IHjOlczdEdq0OIUQq8XBJ8PNpJWv+Uo5Q4U83o7JG9IwSeEwjVUIB58CbYJoi16NQ8bdFKXCrv0y
RJ/ZLpk/OR04t7Hb/FgSi1iCdVetpMF8F+r6qY0TeDrejBNOrmt9EvYVXmQ8dGvXbXJsH4lpFvMi
aZxl8vtoioA0FdPJAj8pdCSQOv7PmA5fVONxJWqFNC8vbJHarwrsvcmLPuoRSs4xngLrHhqb6+6b
oClIUZIDRP56svR23/GANfjn6ObWVmVMBBKERqEjjS9d9DPGJC33Gsnf5Prk1I3VFVHG9XQzwLgV
T8iLtfYY9F3TPzpTqZsofVTl0IfQsjxBimDxpcYE+SUhIES7mgmhAv4fKBNaczA4ygn9YkL6ZFNA
QAlR4DbrdiA88pUkGtX02QZRkNphEP5ucKjC4zaHqYGrqTaK8KgPY4hskmZgFL8II0JVGrIp478z
EPN9Liadab6nq0GU/MbblgaroDaL4CEIMsc6qGblwEpLtVH7kI9qnOCkKhrr4whyJiMYrYpzqFhT
p5Eflxaot4hpaEblHvQ3UVAGYmrrpki1mmiKuVbsQz0U7tdGc7UvDenUOClsKw93ulQiYobqyo7W
Q0oMzEatKnHj6vT+PBRr8YirG7OSn7Uo/1fa1JvNlxro/wcd3xVxOBZ/mzdr+MS8uY6LetOkxXCl
TGDpPdp5yvzSiB4DpN3EJGMoIO07X805vKATTONXrdGy3FPb0jS81gxkvSLmsZP+GIVliOayUFjb
c2rrqwXw/1nFXIe5wp1F4buMx9CxumPisA7L5IbgN/Uzhj00+yX5EjpZMGJ8JIHKIcITv2m7jjRb
GX1EXDCiMEabiKHRS5ubAj8ksk69Q5gdkhSwnSnETa9V53HYBEPafbCTXDdOIdFqhT/NFso2JCCW
4xWhIM2kSUsVC4kR9SvSTl0CMSuTmqsBgZceltTxaWNgBv+Mni3BLppreuGjf+t+s+fE7J5iDsMS
X6gYqHhTi1MQDeD6oSUFaDrZOE06bIvRGNF7nTvX9JqeRIzrqlQC8p3NFL1hljsQX3vR58EpqgJH
98kxcdpDUktMMWGc6I9zKuboZY6tgoeRJMlEDG3BZJ20RuOJjT96qdwxuGfv1tJ10VpW8iSKqmC7
cWpl3g3smV8bxeg+mH3ejEeaBsmHRX6aHyeyQuFWt7U1rjiDB2KlyDT/ohB49hT1DKrRcSNy98xQ
68WWJjqWsAFqgvVbX/axcgdxW21f8mpS7hWYCDd4OWkeDQLHwpF9qLjpZ1Nme5FXbrkzgyYlFclW
64eq68loK3F6fe2nwC3Jxh1lvXUTqcVX5GgoH4gxNcNtNSWZ2KIJCr/og6qSWea07rAnNMaUq65I
KoEnByTlRsVbkVwRCe0SpDUoJh4ApbU8IQ3tNVEo2B3O+5GoedlHJz6QpuUc1WnKiWuRUVGsWrNM
sbUNoV76VgDAzncJ9rEGbyhb/TYPBNkexKznqBHTJRgrx7AsPwWM8+tTm5d250GI7PU1ewlxqoFN
9KvfimS+I7CyGX5DyK/85ljEaTwhdkpVbB7CMnaTQcSFB+8KX6wr1U7zVZmKdMte0mtk3ANDCAFU
zJa6CkU8mT5m0Tx8zdQx/VT1tfZCoJATbAxV5Mgg9Exlb4j5BhB4Loce6eSsh/V9IDCVPGap3rgv
IfbdcGtnvK7eWFKK4OTXtXtdmxXD15LASI5q4Oo1CsUmb3wFC2SysmuziVaNk5K+WjRlUtyEZAJl
L1aR6do2RTY9X9khgrGnqKuwOgxVxVcyjfosX6WMCR0WYtJ0PpYnciS7PhHKtplY5R9EJiPSU7te
HgyBg3dv4HMx1y4S5hZCEmFrnuuWU7orciJ/vjZM+ydqpj7/OES2/aV2iRX8PGIWQvrUIyVYE70J
KqKaUfquUsyU5jPbBtpyD3Oc4t6xW7Xtrsz1cDwgkMY/HhP/GtCUw5U0ImLPmuBFg8ETP2BCVFQW
uwPGPlZGp9kuc/7+nuClKnrIq6Az9mqpVizp3JHIbJ3eLvJHzIgl0Rrkb0hWCdFp5amJMLcf2qpx
s10YGi6SuhlIfbAkK9bNC5SSBEwBWRc5zv101tX+t85lqv/R7MI2vI/7Km8/4xIeeYXiIDKv6zx0
vhgI0/nYK25nHmJkG7FXJOo07yfyeON1ULItbwOrS/FvjJbDL4ysf4zrZ05GNcu4EkVv70YrU41H
I50U9QY5qa0Qa5K24cPILy23+JeG7KYx5lrdMF6M+i0ePT3yHV1mLwO0pul+IhVNrLj9pP7EtLUj
TTmdDLk3Y61W9opw5oGsXwkmRJ1s/WC28dS+VjhVAwgRSY5el2n8gj0ZnF0BxQQrjepi1kzaHrIP
m4TS75qp1/SVSlBKddNOzcAWVA08c781Ol5ML1JkIX7Lc1wlWxV63LAR2JrNK0OLB3tDXQkeI1Xj
YvTHbswtr+6VZKGpxgmhoeGsjbdhK1Ltubd0cV03srSvesa53efKJYX2GhpDSbcFmoPaPkQa+hEv
bwet23TCrtRbu0gSZ6t0hvtRdIrSPtvBMBSo4ypXy/D5Cmmu+TzRERXksRrCTwNrUnBqD5GjfASp
MIjXugyJlSFkbXr6dpj+/0Lc/4S47bu64r0Q97/9/b/8/Z/+/l//+J9//5fvBbjf/mt/CnDJA6Gy
X/rHSAAUZF78A/8U4C5CWqoPFF9QGsDKL7i+vwS4hva3pThBg4OkDkmJQWPlL/2tbvLPWyDxNqxQ
mv3oMf5dJ/yXzPHP3JYfJ4W8LTdtuqSA4vTl6graNiZqb3srtitbTsw6h50q+QAt9qrP3GNeVx7m
6o/f/TJ/Xfp7haX1rZPxH7Xtnxej0bzcD6Zh8LtvL4biRsMhbfZ+V4p8fsiTSq0OLS6NyJNdCZ1I
q0ZNPUWmm3xt5qZwtnmkD/1abaWzU9ocYT2hepwDHVUG1R2RipIEzjBM2lumG06xI4W0iza47wux
5ysK5UOrg67eWfZgn/Q4q0sy0zvtiv2hC6/hOcTTanApvY4RyZf1BmN/FoFnAHSywmBFGqcqyNbx
1KSZ12mt4a0YGwRSK47+1DZGYOopJhS8XTHZlOoGLUGhHzC61ino9TrPd8aArdOvtP6GKDL+Sd1Y
9IlvVXn1wU3Rm3rkNesEO7d2TXYbqYiRl0iOAgkaERxx6UCCuNUwu/LqJcsMyFQfbtxyVlRo25w4
vM5RInEaxlHBsuiWctV0wxDnPh9a3OOFVar5FZWAWRirTJIoSfcCe8Rec+GucEKV9IKGKiZkzUE/
1GyjuYw7Tx0Ep+A25CHiZ2P44pnkvz8Pk5yL/Ux+JW5mwguNPhSfwiRfq6q4q3oOy3R5aRvnBFum
bSXWQxyontbOfOcN0Xo6JRvRfYTeVrAjcPva2xgRkSEKqge17cAVg163OvParex7bE7VitzPZ1eA
6u+IzsJdob1GxKlZU3JfafHJmKyKrT393RTu7E0y7ffELa5iKOEbVvye85i5d5nMLHgDTuuzG/rk
aadeEteH2JIHd1Jivx+1DdS51FP1blvmTLCEGfuJLW76cdjRfRxW8WDssrZANZYOdyNpKIx+8SMl
YsOpjGj1sVjJeAxWSN3hfPKcSa6iT99+UQctWQ9KP3lj0O6w8GgnbTTvjYKILWwhH6NWO0x2eKqc
rFrBpelXzOdzgCCQDGoTlA54oVFWq0QV170qN7PT3E9qSDXbiF2maod5ImeWsFuqNSgOlKIUpAmG
UhwrDMK39jDt8NNzYubqVWldlVZ/iwXmi+pqfoh5/bGR/QM13tosputJzyLoCsGT3vVHxQh2hL3N
UGQ4mrdzsF94AEQGK7QP7HjF3IggSWte/qYYfeBATntHxnE4P+WuQY4odMDQHqmAurnxVUdgZEpz
6Da8HuRURS8G9YwnXHnTU3f7WJ0aosKUlUsKc0EKoCrojoTueG1z6N5GZvulHfnUKQEsi2GKHuBs
r5ps3kASGz2q8lOl5o9WCjzMrN0jip6rYo5viSWZqKBtDkPK9RjgiMtJFOBCqbHJCxwBQVWOm0DH
XORo6jMQWGArTjcy22u3DhZxvtCv/KGkbHIrbqd8dkW6Rm9f3s5x9HUO5YMcxOSpoKGb2joWmXy1
9HEHaaf2DOy8HL/aT1HjkgcIA26jywLGY0kJNDX6Sbja0Z646bmaRxxMQB1IC0tOXVXPK/oxt3pV
Glsm17ezaEG8RPXvKKwFScsQKfsa5yHptZ4e2V+Ys2/y0imPUxreV2pHETtaw1ojpxnLLuHMsmkc
zkjzlRHSP8q1csZDnFIXkTfb1+6nOZ38vhPca3BKx8nc4yEM1gGZjCg7vpSxS2NGY8rlCnNjGnJt
Yhrz+jwmI9xxVxkmca+1NSoxnX+ni6GQKdU2FtZGz+MIWTMVyJD3G7rbvhPlh2jS99CxjriSCvgN
+N374K5NpUGTgFcVBNgdB2YypWNzwLWRdX6qm8+hg4mX8ptMcmTFvjIb0yofrQf0+rcaUJBb8CL2
ukNus05K+9FQG3cXOfrGFuNzWw+gv8IaDFtDCVbvp5mr6Y2FkxQzg0/tNd+nSzE6h+1JApbZxinT
tnDMSbXsiq9TRki0Zf9eDNMWcyykfiXSfeJrdXyOkVixa3yeM3UFDgLTtosrtkhltw5rGFn8v1dK
W9MQMvpkX/TiMDoTfyn4ntYP61R5jvIg2klbboKwWht6G/sA/u4yO7y28uYzSJlNUPYgVmDCUbiQ
7tdyirUdwhWVKX7MFXcFiMj2rKEDnW82WGVbUrNrZ41FFXYX4ZtrPhLFNYu+XKvKgIsQQpfrq7gs
bhQ9b1euRLWqZ0nt6VXNs+3TTWa1B9vFNNoE8BYStz8ihjrUFYUkR/evOo2PAWBuyncx1NAEOmoH
SEupcd2LQ43L82g6tLNiI0h3shwjMsfiO6qfD9gxThT1jx2KLmpDe9voCoCRebZfwOPo8GRycV2g
BPDmITvZWXkqIll5pT6bPq6+jdNSCFTRI3IwA5QkKCPTqm9sS053Kc7N7ajHGz5+n2a7/ECxWHsu
yLU9FeEOxM0IhqbaYR3XaDlWzroZyn1Bgi8FdfCJrKbdUJtfe/yJvtZXzi4xouq2z5PhiCFRX6fY
OvhEUoSFAV9MyXDYl1mm80PxkAplfKLCIJe0j9ZuO4w0wKp7zZz0lRGrmHKzr0xyifmW2GnHSb+O
abd6xGhK36Q55sMA7LAjm3xmG3kj3TZceoK0lsO8eCk4q/lV1TrXkFA5L7jyOaB75VupjV2SxA+v
yIPpYDfVEUREs1dooAFcio8Ja4NOFN7UyE4+FF0h95VivjpT5a6Vcv4trPI7wT4V4GvyhsZtTqgB
tJVOlBvxnNSe2og5sDdqQYhispsjmlZlfGeWzYnUyAfTiQkZnkJr+QAOazPSjHv8jIGn0472w1nJ
HogJ/mCO0Axw7G4DNBQ8SyXeAXWrV/Ts5B1sveRoaOJUtZW7Yqz0IeSNoEOtyCs6SRPbumWvXSis
vw96huVoLK/VMb43Y5oAgc2Rh+xn9Zlh/aYYzBhtHbG65Wx9mIu8goNj4kElTtpTcx47cDj9Rm+6
bTuPQEHmdFgTXrJPO33t5NHe0CR+TvcjM8ATK9y4svqcPKEg28gsJBnUdK9lDjNXnyBOwcWivUE7
IB9t0JtpCLhvPgJJA9JY9L+TO79GPXmE/NV4upt+tFL9Zm7cm6SLHyvsy6qSUbtDyQmr7HPq1mBN
woz8Tegv8UyIe2zeWpp+R92+nTTjFcH30vhploMc2yADZKAiykfwaaVXSvOZuy0ZK4+fSAV6UuyO
FBt7OOaN+uiyEHNNaQ6GXEbC2UBF3YTxTU6eqje6Te+XLcZ7ZBIemnztuuSPGfdJE3IoM6opk1ui
U6voLnaSnM/L4pb3e2sovsSDZqf7KKp7jRltlt+HipYyDuYDpPpxauZ0dWaTvNk4V6ytUHEVwLBh
MLVbMObFx7SZ05chkeTOA/bQ+VQaoasT12soHAmZP/tJw0hjZdhF0d4ojR64F6ZBb0e/S2WCz3Gx
MCElxHauLTPa75UBBZ35MosUeoU2Z96k18oVs4PpquijIPSneIIglZhBeyFp5lvayNuSiBQlDAkK
C5DARv1sUFo1dEyYRkvfUElqogASRuwNSVdXPqRIDMsw0+zETybm4j5Z0jx3kno1hd+ZQFOyk9IH
fJz9lkaU/poG2PIHSMyKZ+eA7+a0c7KVQ/QztK1kNnE+8rkG+Qa2TEyFrnlKYyqPsiG0GDNyP97+
vOJ7/6tS2aIQRjOJbgUh09tftS7sCNmWjUsrb7JnUnWy517JdiIn33cnmBW9WnXqKOufX1VdRAdv
f1MyOhCvLOJnUNf6mV6ALnYHZWJQ0Pf3Wbwyikp/0msVFE0zjnngNVo/wW0z8Yd7eT5SZYx07c1l
f8l81rx7yab5Vr325+pCMLrYNZi0vpPGQsw1e6E1ii9ZzcfcLiAIpa04JRSgt9iixakuocr6YhDJ
hYX9rr7/1nRAaQml3THpG7x9BGpEf9HVK9x59hB+6kPQD95YzEBGdC3hqTf2bDmrnz8AGhpvfn+k
2aaLKpyOAtwH+MtvrzloY2MzJwoBJ84HsuVJIF/L8vXnF0EYcb68TDoM1gJ5XnQhOo7Kt9dJkzwO
bCZufhfVRzctH6OAs0+Vyn6l22XwMEZDsyLp7jBG6U2Vm3swED1d1LjdTThaPM5Yy0eRWNK6Y48p
bbc9jHb01RJyH4QyS32M85xeSj2905o5WqltlnBgjF66itmXU8PFMKxsZbuRP7fWhu6zjwvjoczM
gx1btxDIVpZKeIogRb7Rdl1WoQEXzb6sddLmk84Pinyiowy6BOo8s1LOZ1cOnL/1LMbluDzcSj14
bZRg7Zr5Azb4z7OeH50e6hclBA784aUxx4MJmJEr9y8kF6E9Hz8offUS6Noh0Ysj/NR4leBLwzAW
0fas930u6MoL9zEE/5aHkAECZZPG0ByMca+oNcAVwz62jvM50cRm7hp0rCEtobmFS9FnyYMa5deV
YW2mGJCA7RxyHTohoFHyL34bgvoh6qyPMWKZIQ1306Dfx6Xry548NdNqPyCa2xR688Kv8lj2Unoo
Yzamq26TKT6QVvHK8ejUivA6yqfVBG2+EGHH8Fy+0PhmG1MLj+poExpia0bic8rHTVNpaxpV/4XR
2iObpOul3bwd4uEQIKfzeTVWogyeCnwJnlN16znCyxzb95Guvf5vks5rOW4kC6JfhAh48wo02pLs
phWlFwRFSfCmUKiC+fo9PfuysTs7EskmzK28mScpkMUj1X5sUX9WLVRPMBFmPCwS6C1MsQGUTFaf
iMDt9BD97BbvlG/cwxUAv7X6QYLjPpgeaz3vy0x/tQAuYkWJlFPOr02VxTSGp6a0ftGHROtSxPDI
L1Y321XK5q3IrXMLXOMeSEs2V888mwnA7/Ot4yBRdT/90lgoxOb87zMjJYFZvDLNvZNeEjvkMJE0
JleR75nWMzavh36erpPTveVqnfdC4DkAz0FdS+8E+9G0HrKqP2x2d/FblfYmq8TWMWGyGeWDS9vQ
EoG9yyinQ/KJtlSgGICiPhhgMeOung4UVj2sXukA3JfPhnKmp24xGDun6skJ5YXT6NUg7bnz1zYE
he2eK3+4cDY8Rxv3mYIqsmc9V8WW3oKDGhsnNXK7PBZtvV7rfnjQVX3IMrUhE1R6is25Oja62AdK
MnE523pyR+PdRZo6uUIZz0gk/6qG/iwOrT+mZvrVu1OQbAZAOfAgE1nMAYZSX/5kyfHmtxkmzZX1
IwDBvRlsB54HE/Se3osLHhpd2z8YnZ9MWX3lc911PTYOLDdR4gPVjG2keWDPi5+UI0OXiWMWPW5M
3aZ8DGR2BEhof6wLBNR1VW8R60T+72zXerr/AZgcpiwa18M4gz/FGMibZpiaXTPN4DOsSV3kIv5l
tnfuVC6QPvoiFRZ5pGB0H6Miepml+mHI+QWifZLLYkuCDBZ54CBUDdztIIvdT3c0xZmwwBG04Iwg
4OF+jR6Hak1hIryZpkN+ilaioN+MhG1z7GuPHk795C35TxwEsbLEYbSXo9V6hyFjjJXgqzOEvq1f
n0plXbPI28N6f8DD9dUPcMtG1tR0xGkEAkMs+wHUWLfWV7WWv2FIpkVvHsvGvS2+SQBku8g192Kr
afZm1B9EaP1U25dVWD/URrteBMVzPLhtYxQ/5GjqwzQH0E8cZvN57EF4KyPtibaBG7JzvrlSpCqI
Dlbr//WNGVSMGw3mvmH3A/mr3E6Z1zky9dVgfAV4imJglnPiQx16bYLSe1FzNaLH8qGzAdzl9nCx
DN09i6kcnkyjXKCNEUgVsv5wOZhx8a/1R0QjJHaHZUk6267erKgWNxTcP5NhnTYNbgccJW3Jxj9D
+R6KnKb71nfKaT5tdZal8zjdgqEPE2txzH/LhkJxxoaBzAhN04iX0Hzsa8b0sKZSo/RyVuE6jJul
5vbh2ITIqa0X06xkxlI+eFeloYj5UX/YNLN9YyXXRHiI8vkSjsAUXSeYfuMzEeeqGtZHg16OMiac
lSVdsNq7PJyucGi6g2jkyY/KS6dZyxoTfMQeixNRXM42K3TpUmuRUhb7EM7hbZptN8k4nOxI88qk
YHENLqY6d6Bo4zboLbQHBsuiHj8m6XyKZWniaaxhaAbSTkZfGGcnFE8Saiv+tgcXvxUgU9wu3/Y6
/XHABR+szLcSLQy02BYGHjGpMpt+sh6DJxV0jfG7KVxsLOuEBKm3Ccm3Fz+hUA3nbvJDKIOOwZ8Z
awIWIpNOmQg9zQ8RRz75NOZB9As0+PBSAl3Nd2Y+XuGFU8mEM2AbksqESYq5yLCHFBl+nNONV3Ga
sQvuUjbq8iD8un3EACQQpFjNsUuFwd9gShFuFGuMFH9pm4K6HlJ5F8TZ3G1P1ehMRgLgcShR7cv5
RG2dcx3nsYYRRMMDyEzRbxCF8WvsAI9Vf8a5yt6t2W1ee7hs5xVmaZgq1XVJ71k1Jvao+VThGKZi
cOu3RW72g6wW9GMuHn9kkORaPIFw8iFAWsMb77wQ+pjpnx2jJ44WTIv11HThse9pip45Ee0ypw4v
vmAkHChP95RxZaoODqHRf2jk5CV0jDi8V2nYZlem1FR6iV6HAzYHEoalMf8ovPHFikhdFMBI4lLP
/rMQMEClDqJPujEcVKUyc/91yJtv04ifJRWre5h946ndesYR/2kByXnQS8GIEJmXERkaVb7rDxif
jJN0R0RO5ffyxTDcoyG28NR5a/dO/dCz7+ieU5odTR8K2zU6+ARclTt/PDKaIs0A/rvpmWe1rx+l
e2dAa1Eldb4scT7Ki3S5DjyeLfuZVDDtFwFhd8xubZj20BV/zuz0jvboWdeyXNGWu8CRZ6Cx88mb
jKOZt/pGC8Tfycz7XeUZ7oOjUS0wxBRQuKuJh6jkjdU2BRcmC5X9spofohlGFwnfXw8ZzPjGMS+O
N/1y1/bXJLwnFU7f40bLBUMF22tq6zqn2mPkyPl3g0KfLLdz/2iv6B4yKqiroBvQsz1zOY0YsQ55
1Kr7G1Nv7t6xdXNZbB6cnVHn8cYK6sJSRsSFxI1QVoAO3VlvpzD0nsHmAUK8x8lF4A03mFMHGB7y
ufPGlAShdQx0lPZlM5xYRlB54Tb9Rc0b7L1sTSJLjakh5imWY/3FG59+M3NO10KE+7Kvv6Y8Z1cV
Nd5O2PNNtsPu3p+NFh/E+az+gnh88W1DclYAvddVD7M9zwky860Oo29RRdvOqOAGIobsNH4F/AvA
7srcOlKxtxsdtFaj5uIz8vnR7MaGtoroXBmot0YxPYowvOW1kZSbrI93sjRdEsthwcOZLjk7NLYI
vAHhcOYdqQeABNt7aGXvoql1UgHvjTH3vTWUJqWO1/Ou7RpM4FbE3EDpWxiDVLZ/zQxedXyfIp25
2o69n7ORq0qoxoNwYQCUkVfeAIl0bFIcMMjD3MS1F97GJnMeqR51D4b2zE/0wemcSXKNXRvE8N+b
dBLMrDELQc6sAkooCjxcoWAbveDEp9DFkSvWRHbBERcJdaJ0sXyPY1HoPGZz86esZHMw0AeuU+c8
N427PEG+dF7hANexWMLbQBR+77Vu98uf5aNecG2sUXGYHWN7Fh3Tae7V7yKqPiavXAEiVwqR0r0G
mTliURNzXDvrOR8RXPN5xH00ybQ1J4hmSxjIa69W/Q+Q9QDyfblTYYNzBZI1lqb+7DCKHsE/lw9t
rvxdZor16HEA34uRiEkmGVPnnE2TtMtq52Z9uG8dtcVEBW/3Z3aCAvXUm33zRw7t8mzbdbCzgiF1
/jveZ/1p88ShLttnJmv2vu207yrjY+uC516PfNzDPo9U4uerheAqQwAvFi8HCZhyalJpLnTvZHT0
He4s+d9T2XNONLKICe4+iPAgPxWNppLG40UHcZ7b89VxdPO6ut784euJWEmO8K1umopsrJJ3Jt0y
NVm6dYzwakWcgzvYIF1becaGkvejPdPlM1ep0tGBmXo4Ug30zOIwLnp59TdxXcYqrY3hRbksh9FR
DmbvqD2hljUZJebNOqQ4YuqmHy6tmriKggTdjAfqkhn71Sp5y/WDkag1b/YYxDDH9ASDi81Oh3xu
D/lklEefBQ2Pli9NiQ8sVPuxt92LpfozUs43uwM3dcsyLUmJpiEABcpKqjb2g0HHoKI3KmPGm2M7
FyW5AnpdvVJB/uCwZ2xDe4tBz9Ux4OPEHlhgBfn4JCZ7BA0eXaJgrF/cRjawQBkXsqA5aQEW189l
fD9uCbR/Eat6UfBuzR8YqrbTmDsADk0421ln7Ubb/oJU+I7J2Hth1c0QdSfn4uWy4wDQLR8M+eBq
bn9kre2xQ5x+9nfcLhsB91SWG3HXqH+O8oLhnnRZOnsh/pm1y/bcPidPRn1Swh/dOxUyAO49wfZz
MXcIe9YTjQs46Ivi0+wZESONizvwqgeHgoMUztjRmtXj6vCY4Zpko99l/sX2gTvbbKHjqLSfcxnh
oONjFwEeXNL6QRU9Bws1RyX1NMnSA1dyDY7lXvcUdat9aMIJVIo541ufbsUW4bekHbHECQ7IgENQ
5UBXbu74xuoereXe7XASTNFfpzRuLdO3wjKYeFb35Uj/ItpqvNU9eoAOPqbBohZpZhpiB3xqpHO2
7mxky8lDbt7xQ6z2EE8sS16A0txqFjuPOm9DVNt748OsHjRuJIiUkMJmdEubuo8tuAgq5XpZDOfV
z0idrMO2h+IqE3zzGNaUvR4znb+yTjBgmSJ8M4DsswGv1x5L7HM5eieFe/Uz8piOddVrxiqHn7fL
dmPB6pCOkXgy9eskRswMuXxqGhm+aa9iLV1vOV0wbZkOjWnxbtiw3bvyY5FqOSqyUWdaLjhHybU7
jp72kqKDfd2Xv92towpkhnw9d150Bhv72xzt8IxXMGmK6qcgBpps0K5bZ7xRN9SlUw5wKGjnJq1n
kGwQO9+wufwF31sA6oRV1bXOl1eSJR3CyYLeYj7RIROkYYWFYIGkvQ3luZDCjqnBvTVlR6lGza9p
Mow9iKWngHxIclcbbFe/hou68gmVO+23x0Wro1QsWArPvzh2scJLF3g8eRyj9F4rTW0Hxp7oijL6
y1w3YMNu+L4q6x8LvnufTX8ivHkrLO0ebXzXDeCrA2deajfVKFg/QTtfqEA7zHNzW+808bzZwmPU
FryncMDFjil+DxKZeprYUDPdP0nXvSENC+od6qsUA2WCtB/HnuH99oKKLxG4xWnziQeIYXiptRMm
eHSo11PmpWv1oW4KFWNZr87FbHV/mqazDxN/RPvVp7K5OfM5eOi5VR9hD7zWBeK2CDmpK2qa7MXl
O9nKZVfYw7sQ5vsaBbe8XcgS9A7fiL3sMg/8puPa0MXLqxq4oQ2zeWbP/MubmIUir7oMzrIms0NV
16jKi4Wzz4n9uhm5YWyYyYt19Yb6T+5y55SesStqyBdFx966FSZun9JB1dXRQtfY/WQTehwGZu0m
PJDTdeONso7RtHP5Z3GTrQ9yHd4hY71uwZ2HWxlvUjc/erc48il6senxX9bmtgzd50yQMMKDmFAp
joQ4LvVuxUDBNRItO3EHqiKdsVSYIOaJ4ZUB+B2oPLF+KZ6rknRAP4yXSuSPoMePqtLjMWsqAO+m
umWZdaGj8DGM5EtX3fGIEgo6ph7q6IARVGb7ozM91NXmWm3Fe+CyLyJJuXf79UTpzZcbLu9VZR78
CBdU6bSf/h2jb7oA9WdtUrJjjg/I8xIZr+1jn7d2nE/Vw6I6XBRIi/zG3eoEhuFbLEOVFFO1d6bu
VqqAr6s/PQZUWWHrlm1lxnndJxhpiXHaLroZKtLiHdhTX/0c04GSmFdymK7u8qXH/rgamsmjGvr9
3ESa/4kg2w/mqx6KD1Fsf7m53YvbNxXxrqxJ80yktcRpnLXhc93o14ArN7JY7s6Bpfehno6Wqq7+
wkRpeGMWe4uxp2uLwouReV9zmN8XYwlmFW8MpZgOE0t4I7sukJWafs+KMm0nv/6MKnuOhQNjfeYR
5K7s9CCJ+SBjW5GuYL9jtvZfTS4fcMvpQ9uU+8HGgNB2MwVai74JX1B3J70nZIMX6sM+RYR5rnFB
C/PomyiJ3vx23yxoelSNFrsqQlegh5LR2Y+OfVMzPLrj+Ivs3HcDB+fAGWvjqbgYpBJzZBgc2Jm9
IxIznWcexTvbIV+EVHMLWwslPfMs1pbZdfWah9XUD+yYHmldEmdnhI0d42t+Cbz1HToBHNxG/Wxr
2jbC1TmYfnbGREfuY+NF2FsM9JkKYpO0wlOxaZq4lP8VKuzYveTLthn1IqGany3Ps+MpwPfkwYtP
MAic62j+AK30hpPeiCPRPpBMLPFU12+ACjIuiO7YcETeqSrzEtadSKHzY26Kp2EOn4bMuZi9QYik
KRtccPp7kjwCCtW8Fp15aOhQiDcdMjAJfZrd7SxqyQxVsHTVdOTETU+L3tabH5PLW70IbSZ2G4jf
vArkceqy9VwGsRHWlDwOnGTw9TmJy2KVmpjEjORxMTB3YLt4trd+SRtWNo+m072u5KJ4WebhMbc4
EFAis/FR2V6ahcuHQdSkqpcvSMdYsmS2XO9FYryuyEO6DuVrhRuvsjNfpMvrDghQaZzXJfujIQnH
9r2ZZGkt4zGYgAEqM0qtObtghHNQPrv1xco29OtIXfoRQroW/ZAs0owuFKA6gKsBJ89jeZWViS6W
eQiOJQ+bNVBvMjO4YBpF0Vw2WHtjNBK2qvdyIQ7Fbun7lCkFsKcpnh93sjCGD/yp8s2/V62AC85u
VAP06TB2annIfIwLllUrJ15kuMSFDpb8Ek53szMFG+2y71WFEsNwD+t259vdtWpZFbemCB6Mgtc7
Z8aYvQBWNcDZ2CXrcqCm2OPIPVXk8xCQRevSoRiuR/zy2ZH5b2e55me3ZN/S6P2T8Lz3TWD3xA8l
Yits/tRtTrXGuFlx7c8/txrfxVb4N2J+686y1UfuK4utT45pU7HOLdQE/6P2fyJVzqmIICQNdA6Y
LBPSbvVR343M3ZkrVZdu0X2zJqqTqh1ea96PLNgr3vFmc5783tmrwqZQFLvNOMp/m0eUPbh/v2Pj
3zDkp0ME0nEAWd/1VEQu9BbhEsjL4+b1N7rcPvI2GlPuk4eWVfrOyATRBuEwTY16bw7tXxY8P2lv
CFJ36y/UIDBu1vmpcsQJn+K31bbzE/VY+t6IgA6Z+USyl8JH97jb6tz1a3bkizBwf2IpoD+4B9Xt
Nqx3qk57D0QMcYbJ+jws20Wt041b+3mj6egFs3t0yGlm45cUaJawRqN/d27W7gzLvnpFWT16nlju
TwXslcgZL24v/6ycqFEAictQTSG44w4VOSFyNX7JfseaLLs9eLpsu5QvyksAYP/IQdcpyothTtQC
hFgzs7t2XViScyvNc8IensAsVJxy/T7dxIh3DvpHMlHFIQZ2VTx2TroL9kPBGI7Ss+0R7QTqX+m1
e2dgErLQVbTFATfgWLhTxkqYa+aXp39ow/8NQZ4NYtCLZOijd1vcA5bRK31s1wbK/2ZfI9U2Tyv+
1p1aI3HkSV9jkXSPC4YzrFB0wtqF20881snyxdTtJGzEst2yGRRSbOI0RQOaRvvTy6IDInjBmrt5
7DyXHF4ZeHFgTKd2wxwWZQs+6/kw9tHb6HBaqTeb61N/RHP3qMlzpD6HJWSLVWXJKr2AgsI1/5EV
+lPPG4c5hM+lDc29tUXvSGKvs2XEwQCRAukN2TZKl6470It7MnP5i0yHyYKrc1PSfd1uwrpXueGa
iKz/wCOSTro7rVX2qLT5vTj2y7hYD4OT2QgN9D9FK3mPxtFPHbaeKNh2tIykagCnQJrqBWYQ1/SE
uZHv+B+G1SezKiQNtfq5nmc76fwae2W7NHzJhrvPOeZbeMlGPGFexYxW1/rLaTceR5o6qaU7ZcLh
tlqQnwZ9c4pfrSOKBIXmbHRRGsLD5Dv7wab5LZN/Z1BThHZvBSU/7vhN7wPvLhiMiVEWxz5wP2cu
b8ABrNtynk6iveT3eJUtzxwrj2oZf1nblvZQj4ZNISRNrFvDFyWo3wim6bH2TUyVxZVg7/2qOXFw
OXhDSShQDrGNhePULMFx8izMkcupsNxTGxTFISqC123BbgQW7TJla7cXSOCcITfcEGX1t8nyfzQX
/ENJvWWee2Uq/1GXzcUa8m4XGM5HToh41wSZwrzlMrtvBl6RoLbmB0iemGc9Rj7ICO9Vuz4zhU2x
XVh7jhwXGPg7VwwF93Hf+/uK8CsfDLovnKztarulerSmFZGt1fqnsH2OBUqJF49U16tLoxWdLTPY
1tW1zvUwspOfLK5Bh+YotzIsxIVw3HVGoKBnGJP/TzZ2/h7ldJ7Vm1AYOyaoysps51NmQnzyetLT
6MR2SamGbi3caSx6R4UdYTYhSFMGp3d0d2GdrIvuoP3B3N3P8ASksyTLgu8sn8Vr3yGTxgTIMrpp
vBnZyQpUSuIwxa7Pj1sNTuIX24kAMQ1GnheUHdElMt1BjizTzIM+OK75C7l05G4EacjL9boFDo+I
wbQOTHbfsgmia+gMn5vLGsfMyqepkJQzAOHCERZWe3NSaV645kuZ297OWf0HYpo3/A/pyrpncgM8
zsM4vJbCr7B1t9x57kyGEPuxMxh/bHo2d52fsaKXuMMWb6AFcbAILobRAWvywVw2nQb2Rlld5n2P
HJmedO6+BVnxnAWMcuP2jZTppVZPK9/mFgE/cY78dz8EOUH+B2onKD4Z5Ke1sK8Uzn6Qoz810fAq
B+880xtYQ7ngMWm2X11bJIon9FbaDptTj4aBXNXndhxYbKh1vywSKQBh9uBUyvhdbTzBAaSI/SCc
EMlSGCXuNb+VMdZl1L5QPlO8wpcHG3+Z6+LYmEa9Yzv1QN5AxDk2ZIPGNPb4fn0sKK7a9xwHE1WF
n4ZhvG/+cDXXYE4Wm91eq6gBGn0v8fqFggkvIFvM2tWtIvryZvqyPZszxhY9MxrsJiOnOLFwXtsm
Yie0aOKT3Y+8k9+ibhnYehaC5OE3N85yKnGsmvvVnW6qV7TANHTEyQau5WaxjvAx7+eU1sQh6NOY
SfRCH3CbOsTBEzts+9R0xzMYlLTYOkJy2ZJONoteuKzbXgp1WkMaY/id30Hf4jT2SOQE859GXZ0N
1/nRQkHbSZAp+1Lmt81R+tFYq59jOb33c7CeJlA/KBJVDkqWsPDgTS9B3e0jCiTIdRdLorqau4Q2
JfLvQeqhl7Doc9t4y3AZKC0upqU+8XZzmfHXULfHj7ejjJR6C5c6beqZgks1GfuBviYSaHn2SjeB
ukdbPrHQqISp+1Y11n6uferqanf5YyoKS6S6o/ao/bUsOAxrxl6NA1Vx4NMYKV4Jq8/FNf8WbNle
Xd0RIugkD+Ta3ljE4wlZF6Z7ahcThpuLV+EmduDGJGu93coid15s/PdTXEuPNw1L62TELp8UxRrd
H3Hv81g8eFtA66Fk8u7DD0nTSjyMHFjrqGZ3LngrCjSMOLw3ICN4nqgut/FXibNvbP5pLQ1SGGb7
xrn3uW79dkejtH2QK5ajoPOAX+MoUlUywlPleC8L4AFKDybONQNg/QEDpK3jgp8pv/C7p3OyHAJM
xBmGye6n1QyY2WZBvvii3SBHWQV95F2oxUbpMlWtdg72cqI4dTvaV1gFXv240hAzpt22MEgZuauT
QSizfFuoDaIXuCb3cWa7HwWp5XVTUmp6I7hdaA0+UJZGNoohaP0K7IBI+0Qq1U8tnxNT6s264jpY
fcXWNO/rq66N9q9WTDSGGHhoi4m/9KH0glVSwd7l93hLza0oI4YLjlBV9dcvqXv/6Bbub4IOeIl2
k1Uq9bdtJK96SPfekW3oNv4YkVqbqW8+EEb53HM13f8zn3A5wpSoV7RnSI5xJyzDOdJUavQJut8f
Vzk2Gxwaunnhqn6X6b5tH6in1eOZpRC2Iitfo585dAm5X3y98ZdiLP8trKlav2db6/B7wWzyUQAj
Kolg1/SFc1Lw6dYDnfCiZ6t3dzYtPY9ka+FpWFXTHxZyDeujCSbP3YW4qLuDT/pbpNhvCV7gvsKi
EXJMqiGjEZl59Sw9HewsUONeK4o1j7wzFz73jYj0vh79NbhFIfSYS72ZofrJrFf2CY2+/JBZ05ph
PIP5MD4rWQ7Uv/qUA3GjTr6J0FAgwBmwSZw9hcr8dCV29pR6O7vGoQESAJetsx3ytcE/z9bSenMD
miBT0hTWdtANAWJBAacqHwefCutTBC8BrxCZu/YPekyxHAp0GVxFla8YbItZDaB1w7rT2bmaiLUk
SzMLlq2kldpXguk+IxV74uW5b2u1ntnEtt2uEWB+zrmblfbjTO+4hS7CsiMbKkSRenQMMzFWk5PT
Ys36GwWrmxm0wsF85LjCLG+aNaV/jVnb5ovlr97nlI/zmjpCYVBwZBXdvXxG02Geq+Y9XVojy9BC
0iQ/CsveqbtR82wqWYysbps140Snhp4qaFfbeFLo1ZH21cI+rl/8ZvPdo8xLfjOVXrkZ1RCS6g2a
HE8I1le6h9fG5ti/DKveGTjeQvZbTWVcSQlvxkMNL5+/awzWS292m33yDL8Pnja/4fXBAx0ncmT1
ej7Wm8SraWqJsGoUeiFR0Wc8OLANFq9uvSHBmLU/vHdjXnisy5qtfxTmEF4q/Dx/jHVQvDG9e8Fl
xeEPe/wjrB+PjnfDwGUCFGJ6bodWFkm/dAO7RG+d3jejd5+WEIN8WpnhQHd4LjdyD71NczdegmHY
t5LatVje15XhUvIqbFCc6eea2MmG4A4Ygby8KjXXodX+xhxi/S4rXiexAxUC6yXTlLFzHfAtH4On
KWlyMfUOj2CIyoVUC+c1PPF8MreWx9hdfhz+OZ3cukNH8byZzCYdhocK56xzCqVv/zA8IgNxuQWE
KQqYqRTcyVBVJxyknNUru21w8UEB8I5DWBIhUL6xvHh+8VaXZNc5WBLkmmM7m20MJX47/6NQeK2f
OpQSZLai4aRC8bjOTm3BmooYpPsmkTgErqwaU4NNP8lGCqEcHbRat/gOFhH65OXLKFadFX61dTPc
KOSSN881UHMKG7LEXbtCW1ry9Z3eLW7jSNaTfV0qvh2IH05z8qo55JBdudM3PWGYu8dFNfajxtZH
VWhLIgbcSEDkzKNPkmGhZhMjTR6c5pLXZ1WM9b2InCrJHeMyjSoY0tm7uiUVd4j2C49NCw8VgYL/
7OV+iet9ba3qEMouY+cx3t3ja7ZQzCdm8USImMcjK5X3ie5ysF629FPZQ/48lqvFryUalvsvN5yM
N5rKsQFXjuMcM6ctHibE3ltvkjWiVKENEgvzgdhPQWu9UVarNN+sWZIHMZqTzOb1VRW9dVsdG6F8
EKiUyWh27S5syiE/9ZbDbalR/1zEKeS1A628PNWgFugrJqz+E2Mtjw/EJHkndbpMlY65FdNum3Oe
jZycsgGhYnX+EvMAFuSMpZtMZW3pXZWtRrRzcnzTCnoCxbpeN+4H0+8fxnILJ2gRa3+i9FF/+jrE
L255Fu+gcUFU7vuel20f8ntaaEX/Nfo9Jc2+24Y95w/Pm2NXWvKxWH3zN5Ym5n1KUtAr3CK/4qnh
j9FKz2WAmkQXUhdRGhoLbCL/WjzGSVSS4U6y2SISG1Zl6Mb5hpaZ8mhZxn3ZkdOKV4KM9OGpSPvp
0DGDnM0Q5LRjcTeAy5DGF6XX+ie2IWy74bxQTJmH4Y7ZvvlgVdis6WxJnJ2mgTWU/W6OV0X5PL8t
c3Gz3SD78J8ph+lJR2SzGHuHpymSvDQdkJ4d6YU2/Kn7ZXjbqE55LANCwqPgQkiIAnAttXZDTLTM
pQ+/xsfcidnvXnK6hl/ZVrqfuOn4dzub6eEWcsIqdiYPdTYuQBheohFyHWnkoHnLCvngTo2cUk7f
zOhyWt66aS0+IylG/KNBSx0l3cWb9SuAf/68GKb522twGzRatb9L34JcUnnko43a4gA1bQN6T6Pa
F7YmGOtMY3B2uJmAKNSDq09Sjf6/chgYolaTiWRqZ3tv2kvzgQ21IPDjFTm/GVom962pTWcH7st7
VY1Aj3NZsTyhu+jUngfBT+QU8wsn3Lep8WweVi69ufHkrdXbOmbdX6WbLwWDOvVd3W64w14Y9vOb
zZvoOWRfWF+qYMQIvpQReekiIvo6+rRAsRHFWZIBggpEcRNFrx6cvo92KIkUeY+TMT1tJSyUeC6s
4rvMIwomG1hH72VTcqTc8PQkrPhqIreAhFBMt/EZe0T4hx87f3adDGPRlPfGA6Wp5vuogvK7x2li
IP6pKNxr1sGs9wJvcnGV9epUhsjlTAJGuS9y5FycgyaXdtW4vM5s556CbUZAULhXtvGp4jAx0jhr
LMsBjAwPnP+nE8ol9EhqkT6NXau1bra/cV0y6XHdW8va+ZhB/+sOaVg1rDLK7XPnzUgouS2rq5U3
FWq+SWr4/39QlxFbW6IXkKSIN190NES/VDlBhtoIf0EAiYaXYOnZusi6x3jH2nc81YbJQ6NcWh4x
TedwHeMMLA5O5uCzkQHufVkJ3j49r2fMRh7/mnm/odyuXPEC/I+yM8mRI8m27FYKOdeEaK86yImZ
mlrn7ua9OzlRkE5SRPtOtF3OX0ENalBAofaQS6pjzF9AkAlE/A9kRjbBcDfTRuTJe/ee27bJUbcW
TKoevMHGxTT6kLScYWQyU22rXhLLntIewIyrS/oGDEisrx1qmsg1yYkXrceyOzpFSHQkvbBT1Rro
3DRSrY8ZOgpY1sGFiVRiEPjOqSK5rfH6Rj58zlgQphFlwBK21AzMAP2VLuNmFtc49tKYuZaQ3qCo
o5uC2x5aIwQ7bLAVeex28XWqOLBHzBKKVxtpmR8vCCuHXZiG3g9UyZa3saXpvUK6LlnLzKKdMMf6
TrNdA88an3I7CJnd2VWHdrQ12yicxGh90z8vltZEar/SQCleeYNdjeBpQS3oF3qm35pgf6pWc2Dz
pHj2uqDCDlhwRbRJP4v/GiTkya7ApKYgJcUxnO87kS5g7RBBYzngs+Hsz8saB1eZySp88QIp9xi7
nSeLpO9oHmb3VXk2lWVJyQWVjYPcu2POFRZCJ0Cy5Gn1oPp5vUNaZT1Mqye7SOjqKk/Hp5k+eGhi
6dq7onV2oSGpj8Abqwd/gHt+snW5xkNLX6NgWPSqQh8PQdq9XPO/ME23+TdzBXQV4t/9SlPXu13B
SWLXgygFxWXpLP5pD1Nsi4W9iCswBrTHBFlNTA0KXqA14WC3qWtGgZuaOKxHs1y6E9LC9I7x5ocJ
Y2PYCmmGwU6O8C1ea4uk8h0ODW5oUeZsJHmnLQehpDJIDfm5/U/pgLAa8yPvVoqaPWqcZb5fB6Ua
Ir06nvCR9sp4dqSJszycoW3t/J8Os/C619xWZLbZMeizvttg8qez/PMH0PzmjajxwaI1yOp+vifW
jZrLDq/HNm9w2aUmq+b/ceaZNz/PQ55LrOqmgCtUK0NvEWSJr/n1WUFSj5nQFUDTtLdm1q1HjGF+
q5dgTuLVdNyzO5C7hy9m5ALlScsPwWDJDjXpZc4Pdle04Q5Wh4seYx04Flt6GvNDo2b+/L9WAWka
iXcKMO9LTkd5izu/c3KclT9XMDwF/uLSgBoJuU30hFRuUE5CZ6RILX4ZuliUMMCR+phIvXydeOlG
yxy2QTXUjjgg3kQ8j1CBYQklCs20/ERUKAeJEV2dwPvnlQtZexzdQq77z4oQ1m4pXkq95s2ZzoBd
3iNMC6/cR6SIW5yoVh5LMDThIVSe7vYmSeeE2/Oi7tcEfh3qSd6LI1zL/NUo05ZEeklzfNMj6+Gp
RqD5PezYUBm0mRYsjlF7/nbQVFLXQPJVbCvFoWqbeil3chFNUd00y2xmh6Hgd286I69UZBh198Yz
5NHLrGdX7uYC4tqV2Yj8xCanAvyXE8on3XcJ1YzW8tSkFQRI0+th7HZpjnWjtazlqqsOsOteo9qN
vTJTXN8bFIGWfnEhVQU76iImRUPrIZHC3s+Tk/lj8fqve9jRe+/jopf5cBirXLiblj9dbzmshh9M
Jkd7TwOIYbCw+/7eSt0CzpsZaJACSgjUK8OMC6hQicvwyg5dlNI4xR84MCT+3ptTgRNhKssP26Ov
yZoP4m1rrQtdVnfS4lmSjdM+zchykhPHeh4/p5sZvaCGyl97O+SRT2m7VFFJVvyRzWuyLggskoJD
ooKFQU+x6CPKaxzz4UCU8qGfTfszZX7wnrfJLguMNR5N92mtCgwwqbFPplC+SljkG2K77sbJwdFh
c+ahB7EJl1I+yozRNZYyjURJ/7C68BMmPVZD12WnjqGSvf305/23kFDPdcm/fo9b/SWY9b8W37r/
Xt99Yfz4+4+6fpoPwn27FGYl2KP//HRXTNMv/2NX6VQvD8P3bnn83pPC9v+JSdc/+V/9m//j+8+f
8rw03//xt496qPT1p0l0n7+Qnyxsin+S3Pof//yf//zf//w//PX//vN//ds/+C9klCncvxPfExB5
QPwHo3oMpRPD13/8LfT/TvCSR1gqCx9U04C/85/IKEv83fFsGMUoG30bPRBu274etPrH3/hpHLyA
SfnCovrygv8WMupnPtYf/LV4egkXCgHe8/ls3+Kn/WKWFs3QhCuP84Fz+nKPM2W4NWBvALwcZsre
prENudeutFnuUKW71PajW4LMtVnSJas0pXGnWXP+cCHv//UB/siX+pXn6/OxyMXzr7lhpm853u+2
UzcnG7oqFB8Lgk1yplOzMoUflDFH8G3VDQLc5tZQSNp3XWvn97iop/YvvMe/WV8JzhOW8HHb+nCi
US38dml8DI3+iB5yL0ElentpS1rHLv2cZbM0WIv+wt37G7yZG43rFV5yYLvcYcu8xvT+0beecw6l
HaP8vYNKmKGUjwncmk22d7gJn+FATZeCHt6mqSY8NORbjahmGDv+VcijefXa/vGZ4IMQQOIEPJiU
dVyEXz9IAxQDjLRw9wV92IGleLbuSV2Q30Asm3dhEQAetzOZX0Po1/kzZyu8WPYqjd1Alh3EJVJE
k8jLWuTef/5YXC/5L5/Ms4hFI9+LLEMB5PrqFv+jtb9Fn1sH+bh3gpD9ldwOmnZd1lXJX9yM358/
TMguUbWwOOlSed7v9x6eoO05tNP3ZsEvBPsiHDPWTWC9rYh4fkBEAHOW6QEpquFQRxFSTu3051/2
N7v3zxxFsuYItjPxwAv/N+u71YYYpkCM7es1gEWaGUgc/HLG80Xn1ZY3Ykqtv7i+v7mwf/7KEBUv
BAN68sRk/Xp9ETJ1Fm2bYZ/2RfMpmwrAWKVPeuQ2qKnE+Dcn+EDZ3fwX8Vb//l1Zya7YcpjlLJG/
v+/Md4AmLUO3p87GxGE0ggUnN2CrMadNKDdkmuBo/fML/O/flpvLqMEVEGqo6397zqvaX+Hliw4L
I+l0fdhxEMkI2/1W0Zn4ZnkoO1oUBcX2z3/t9T3+9SEGHxB6Ft+S/wx91vZfHmLYfeaAGZ3uvKPt
bVIO3Q+/5InaL5lMSZDoG5+51iADhna+RqX757/foov3y0cIHLz2163Dcni4APv7vy01amoTVrx6
3C9VajLQ0+/mKLsT9ita79oFbtzG/lozVU/RWMx05k+M0fFHoHiYz12HtdX07Cqystl+cLq2P0pt
hoc2nIvnXOWAQVGV77HVfZR+JkFZ23iD12raWZ4mtCBJkVd2hSbwTdUXuSwJg42ldE84uxvazXpt
D2oxrudn0TD2LVVqfCG1kvIIwLVs1/aH1VKmTuZ6rmbbP/ZMe0D2cNiVxO0eSoR4eN6NIKp1Vb6r
ZlZHa7Z/tGtt3vg2Dh6V80bpLAue8iv1zGtddSlmvriQ6l7a7mXgfaTlIcNT2o9IW4XRVp/hwLyD
A3WiXnrWTd5wDq4mr2qhNQnmn/aVqDToQ5gMVQC1wwCVPgmkMbSsCob6YfY0zpnfMngQY0TI3gQA
Ju12gmU0KtwhjWefHSA2ViwHT5VuZMtxwQRntfqjy8BHup5LfstU0SpQcY27BM5XWNXXg5wzmeF5
1JCu4oX2AJK8IsiLKYTo1Fy3aniiZRYlGa6obMvIAiTxbuh6J7wPcIUvDa2+QAF8KlwduFvPb1c+
jotZDthd23wCxFA1N8KZUFdsAk3RestUOGlbJDKyWu/rcmYBbGp3zJn0TizLRZhzNK2vJ86+HE1v
39SKv05+k6UPjgt4fo85RM4vwPUBoKecmvM49WY2emsIRk7+nl2PfoeJf9Xp9ZcuXO82qDKb0fx1
R57Noaz2bjcJ54eWJj/W9GpnxHoBUzpaw7n5BHsW9rgN14mWDPOTIDkDWGARQ3/LOgOVDPjitbua
v8ms4fP21rVD0okMvRRZ22m/NXiGkCDQ8s0RiHF2wA8ObhZDbM94sbxbq5HzO80GB4uNl2acIT0M
rifoDKPzCdUvms/EImyC/mNdH+qAbQPDbNe2UdMZbnDn1AM/GgeXqDFLia4790jb+xMCaZ5lkJXB
clN0ffOpBZZuHoVjY1q1ed+4UJQLdYTe5aaqxBB7VXZVkc9L10emuXTLkX5TQSthtguADoaLgMHw
hiRGcc5YAqrvbDzROCzSh9QZHB1DTy6rj9Qwv69ptsitptX+zRzTObydc7e5NERqAK50fJ44b000
bKdazgzz3UV8GLYWUHAbGSFQVT90z7XaeM0CFN+tncbdiqEjtKbI0AnCiloCOvZ5QCtPpIAxgNiZ
SOGy6kxunTVuvbkwdi3WBrQarXtdj5Qn+i+DTBtxNmvmbGhDxPyMOTZkTO8h6ISL4K4Y2HUAUNOq
M/8+B9QETKyU8jIDH0dWHZpryuRsYC0DQE+SSVYOE/qRohlitwg7DtLBOtMRbpGDzvssQTYREZeh
8JzD9MIG0LhBc0jK0bm3BRHlcW4PGOIsOj+f1xraw2HIWyzJwCXZwho8bjxmKaKExqH7jIFaLazo
rhYhoPCe83yFEjOJh9z1k7P0V9vdhjT+ZcS7ae06vyzafY35jiiD61iuWld2qbLPbyvtV4dRpLq6
ARjnxaYRJI95KIw4dOvqYpqGdxqZ0tJUoC/+o2JWt23DML9YvTPdrKFggMCbq76NgfDMl7pJwizi
ouErlymGMzGaXJ6UwdCh9hp5AWSl7KhnAJZsh0CFO2+igbdZCoIrNgbTZQ9Z92THrXLcr9idr+9S
i6Y3XEvABUPiXGbOteeC4zTRSenRb6wOeR9q0bnBGocEjvzrxpnRKOYz3ZfSUfYLY34PBae1PrCP
9ofAmbI9Hbs2HmljFEeRK/dYNrjDSJjIDqGHs6mo0WxBmanjsZimYw9C7muqFjt2Ktzx+BXlbW2u
b8LM23ITDt2Ar6Hy0Z7367InXHN6GksgCskVXnU1DwlNCJ/GiZeuUKLNjMqvpzCaWZpbE/wttAGs
EuQg4BLympl1SjjfBw4szOc9/wvRV280Acc7p1mR3rqoatxVhse5Bfa9kgMB/YNODXMcnP3YivV0
7ksTbESwhNKJCeYIk7vUMYKnygAimsuVJd3Jm10wJk6306nvDWe6tuygRY6ZJwQARYc0C9+7EofW
CROqrLY9/ElCCEKJG3eqbY0TvA8/kGsM3xvKLlQLMsWap/1g1xi9GROokmOKzujE9FkDHC0slmNZ
m0ytbIP53CYNgNkmtdE8TEPWHtgjzJvFbq6QFhqiYKqzuxSBxSXMyA+ESseuNWbuPdcwu9qP5G7o
CzbqLK2eiMUud6vAubV4jfhquxOsUFgZEnxkxVA59Avz3q50/X2ipbxbxpa0PsvuUIBe04WtLYKt
7JhneflEAl0RgwVQt6lsAeOSzbLFSopYTWh8fgj7b8JcQKlimQq+e7ljH/u2N1mye3pl3Vz0l7wb
cPNC1je2DW3NjTWSrrRNB9W85IVtHKQGaSYyL78nXWOFmt476hUblndwKyYebpvRh+mpE5wVA4Lq
v01rM0Urb+dF6GyGj2o94O4DsppU034uUT+wAFuRKJM1otpZq52X5dUd81fMZ9iTI28qxQfFYH8z
U/REg2DFo/vvK/rTo43Bvzspv69OpqW4JVgBEMaDVwykH7gQXbjdWLJG+BeLiw6xClV951t5fpnq
CXpe3Uk64NLtp7haVJjvFqfAsRZQ+YckRB/nykYRv2AkhnvAqZTIxlj3xs4oSrgNY34BB2m+OQxN
sYzPz1bRvICxeNYoIxGG1khxMlIvgNsn/d26WOtJzK19ckXyyvH9R4YNvTPlN4BW9cZX1u2A8f/Q
sTDCn1xu51F9ceVac+7BmOo48iWdgHuNK2ZwN1hfvHa4BBnactHCOA665i6rHOu2n72rpn+mNRsW
t5Y3PDtNqmJJXwkVKqkdC+MWc5ZjbE1D8WPImWFSmYHJ0WpXGugZE/+q2u2saodPMybVQR9D1TCs
9QHLOBCk79Lem+IsRHyoxjUDLhL80EOQHrui+GS4rnHS1YBMk1lW6nc8gKN6K8DjhUhi8I+TIrCq
qY+8sJxe57r4yhJ8y6p+j0AZ3WoA1ngISUxPw2XhEazcGKP5d7WMbyk+5dgFWwpzlsDzTGFrutqu
lAeXuKS2iJXrxBVjLtozct91aF9Yh/ANpPMHCQRo6mkzbAbWv6sYO9sFPmgj7gkomURHdr/6kVYq
3HsUQZsJsQqk3XI41MJcoGMlT+XQeEiiw8NUm3cjgeubqqFEdYymPCRDv8BLyPLvYYr+l7ISRYoP
IKsSzvqe9/Rug7H3b2f6Fge6EA/zkjTotxkOEWLcb9ZyFM+siS8ZLp+dymQIc38pIhHivwLlGs4v
bgvFy+thyCYGKt6QAfu29K4IXrNkvKD9L2SJuiSTEHGY0yivQZhtaCF/WLl171bGk7vgOa2RknDz
W3MbZskrinbQ1nneMeV3vXt/mg82DBrR+CCjGcdeLeX2fjUASwQgRTezbIyj7dnQnpV3QHmVHw0X
cEqvvZd+YSIg2fStFoLPolaN8CeB6Ip5nlGIWYfHNWnu/EkwXySaAP+FKJ2NQbuXgw7aok1VKdQN
q3+RZf8E0je5wxqwnhrEEduBYvQmW8dsNw92EyNufTUBA30b7ak7Gp2wH312gUcSp4xTniHkppuS
x0Ywy2dFRtZTlSFRlySCvY9N1n2kyBKQNAnPuTJq1jfXssW+L30qDKeCnpp3LVuHK7+UlfdasrNc
ZoECFjeGB5gpGM8ovuRt1hOLhJHJioda5mj46raMmUwhqOzk++L65bWJAOy0m2hjMF+KPA/BiJqU
OKDQMHbS6t6tqbDvqhLXfq9FEbmKrKeqxXVbkxzlM6diMltaSBgsp7yjBVRdKhDaujXsu7yt5NYa
NLoHOv7ecZ6yCbH2AM8z66j7hZnityjNhwSlIFPX4YIMu4u0yH9gl4gYrewmlVMCQLEsLhybQ+zs
lkD3ljLk3LbS9nYcz7HQtzZORC1zhYR/QRtM3yfFFzP0g/Ws0v6W0X8bo8peTnqo0i1GBs4toNjP
mgHF3Qw88kycb/8kpyt9rlnHHqgFjK2Tgnby1UlbJ9IM3zFmtj7eeAO16i5ZO/+YSdqg29pdmTAF
Sw3cqkf/H06j9K4VZYNfJE0xlecZUIq5Dp19MXIGG+e5/Fy0qE1QrzEEi8LW9PFYG1wE+rZGr08w
Vt02rlph3YpCJycj7yYexBRYwYjimbIXcdEuV0P9PIoyq/YJg7J2kyjkKvAWfY7AQT+5e6uZ3XtU
FhCFbJUfqB47BvM1huuNHQTVJRnm5j5HdEKiElNzzg881WjBW2eOJqbJzO+pXeJlZPxc5NSYWSP7
kwA19L7Aql3BfAD1D6nV7D0z89rdJnh0BMqN2joWZh9M+2TFTgQfqpn4bcESd26LD88Pc/9mUUJ+
Ccyx+8IIZjjhdgl3rYLI2VjYgVm/VlLDvOAmIdXjSFnHJUBpu0sp03/oJUMCAaITeFSdHjkIcmZb
FhM6WuGuxrFLO1TJvGJZxjcRU9wgxPvuOnl6Ilig/BTI7lvT+/0XvlZwpKTC9U1SGrTmzjtcH1Ue
clKsDwDx3S0Porho03TvS0MjsqVp/x6AcWZnZ+sBchSoI0dz53Yik51Pahh7kkuDBwAiIfk5M93R
TV6tZP6WSwGxxmMsSYRUCY5FGaa2o5m4+NdUZpjtrDn7tArk5+zLc9zKlRAsGj7WfWYF6y0zPNbJ
ZpQvZmnPMMeXwn2vs968wbhZo71rhkdjDqZv+TI0XzhFXhz6Wg9tX42HytOo89D8cYXNZuQRdJ6J
UYU2aGG3DAbbfYHZtzzjJa12xEkx2tTY8Gi2zqAwzGzXC6t8CuuZwGvFgXuo0J1nAoXC1ia6lzE6
3aN85+KTxIpfdyDgRis95m3onkYlgkh1goGgsVJ3AnfggMKZ37UZ3FaNFbFmIcK95hdYY+lu1s79
mOA2plYT0KpBqFmgsuTcEt43xYIs3q7pfJK8hzUbO1pE4Y3UI/WfZmKtWOKuVnmgZJHbppl3hh0/
PaD9hKTIGrKZZPYl1WiR7BLHKRmTCFG6ZCn3c+tyYAd7PaAAWL2LWqkSfBC1G+npytmkliWesSvq
iEA3oqUG39D70O6Tb77qe2yEvnPyffFVd0TXRqgjVGyXAArDjEl6Lvv0MCICmM+ht6jYtDuLC7GM
OzMIXhtgJChMRnIaqr0ZusWh0pYFaE6Hby5cKplN9xML7t08Y+p1rggIf1vPxX1H8TPJwTlorT8v
NYoEPFbWmc7thGnawWM7u9ytrCn6bY3WDHq4UxG+lLnDC4gg+D4i+doHC8vxlJnPo3J2cD/nrUlM
F5k/gZDFvk1RHFKGLP4V8yUCJHaCptcBGx6caRjmWnMU7RMmUQU6nu3UebjxEdUmNJtWOub3aU/J
TSiixhcNGK5MIrOAYRMzxMrVvhaTOR6dmRLiomrR51AEc788r6oZ8mNqZwFKUTVOp5oIRnQvLq3O
hAjZMO+jtcMzoCv/DAWk32BuepsqB1uy4R7KEFv47PRnhwzG3ESaCJugFeM2GuzyRtGzWmbrNM9G
1KRzjHb+1cjyI2KC934dvbOzQrfKB7e/iap06rF3gabWo+PBzC4vPdsoAw88xeni32QaDYwttIoS
vMb4JsKdr5bviw5vMXafefRf0bfux0kB+MvBBBhQT5K+hunllhTQ8yOuOPLPCxEnVvcELb7bMNn4
kkNm4aCCFanmpjmz89Sv4dFUWbWzG3SRaVX4lDiM+tcELF7K9k+dXsD29L7WTYBjk5RNFTrZXrTZ
I9aeZ+0OrFj57RSUN1aPEzbxwvWtVcuRmLtk25vpCdnxt8XrajotaripgzDmgMSYLYM9UesC9IEY
kEb17GhtWUNXDKYd0GiIa+CuOSNQyAuZQHlelncDPtrGaT1YQAH9ubhCkTidwmbC7wTyFG5qJnap
CfYat0mCtLvzTmgGI3w8GIKv4sREcEEtGOQ+7H5MVW9ozJ9kIy1U/NJ6lb2zdWgM32IY049DbWTn
0RZU+CVrC/mC+ZemJCsNAzEBGZGbOTlmGNcODdxliMTPNE+yN5rb9fLDzEUbvixJlnzUkAVlRLHa
q7sJP4m3yQfTGc8dXdqBs3PIFV/YDJfY9Ev5LTOadI19B/jkPYI0X38p7CGrIrdaC+O8NA7dig2A
hFmD+8y4ANKFHLzVGaciOHUiwX9Exd0c83F+6UBRVsq4N4PhlTb+tu4yEx1yl0fmpADTUjTsRjd4
Vs2IbTzx4W0OWfNO8RPEcB/gZOZ53Hd0Gsfaf/TRoO9aR3S3hdHfqFG69960FPYeMRVstNBtDfAL
bHMID4fyAatYhkPMMcPdYE3ijRYub5wVTs6WlEwvO6AA724y1ymOre1DqEptmT1Kn0jDEVvbZ8ml
JEYgDxmHeoWvH90RwAMrlBOeLNGjn7RyORyFyoDloiEUh76gJ4FvOW0PTum9aQt37nnIE2WdSE9z
XkSafKfpPN4l/uyfksZ2gTqNAr+aKeVQ7RoO9JyTfEkvV0zvgWiQyLMYPvr2MMTS1s2xmTuXe1TI
mPZMdrcW/vjoV93wmE1ET+JO4j23uo+lzIajVxjqU8J6z1TRMBruOxquTY9p6JoZ6BIRVobyUjT6
1CKtpL3b0tbPkJJ4oKbq8i6ViG0mNyPDLhiBtA19/onR8rr3B1NHap2qK+a4joqx/sT6OJ+IxhWH
kh0LSRpRS7ztWt5YyWh5W5ST5WZgSnappAy3XWqap1CZtBRwWiNuGSH6ojVs4rG0yRNxucsbJadr
7pDvvVS0v1/boQILGwDa6K4ZhSZu3oNCeL5tURLuNV+IMSK6RtQrYG5Sa0XJGPYBD6iaTjY7XERS
phMrH6pq1fgMhYyyqCqkn7gBd/gISC2xm4mz0ujd4PYvP83Il56A435p51qDoIUhONioKvNqkc/z
RFYJj9hjUc3FjQ3+5zErSkStYaMJQkFlse/n0v5G3lJxInbF4qni0V1H/i7KdSCCSMBPBdKeeEil
/NF7qzqTANh8IQR0BeM1zjdGP3yMNEAfktK4zX0IzY6gAgs1wS9A5wf16LBIx1hwcxixjOqDkrNS
7mnADEtt+c3GpEY2I6RXr9JsSSfqrczeZciH9wV76Z0lVxhO6fWRb/Mm8hcoOitsyQ0ILnJTa52+
z8RUbBfKHloXhOaaRf69VKW5S3FDHJ1+el7WWRwar/MeUiNc9oRhhd+mpG7fCHgyzgYhtHsw1+G2
DD18zSFN06bxAZ8YlIVnv7O9rwYEvAc/B34rkZG/MFlwYwUSgGSDWhMBUwBjSFGPrunQPYZJ0LIE
agf2FZElgYJol/WuE9mWMR0pj4KopFR5dVfE5oOLWztoCjIIQtJx1DimkW5g6E+OhlTngREwq258
VyN2pjGc68gunWkbNKq8RRc93uRmlz8uRftkjZ7aDxrPLDwib+fZZJ4aFHifK6zBF+729Bh4rf08
YWziu1nB+DIyyHG25LXDnusCN921aNZ2C5MoMtXJkIDUkuA1n52VkwfOhQ8vh2dCGwDmTjsSVhF5
adFx/uOgjHdYcdiobSuEhIhEDKvE2H8IBke4nBDI3SEWn+nTNEbzdbaN4q2ywvSOLaqiL6/KjwWl
HIwtspwem/FqtQjLxiyjKptz2jVukx1RkqcHxnly5y6Tjgk+RgWGJe1S0B/eJRa1kovY/xjmHkZi
P0jTT6PVhPbZAC4E3I3ZSRlNgGSAx7TeQ0MyEC+U39KF9K3blO9dHieUnGdPGsM+X+sro7sKhn1F
StUL25RBdlaFzthm9rq4bfvKRAO2SO9UkSD7aUNLQL9kYOGOwhuMWxezV4yBDLpLmw5BDErO385l
77ObLl8Xa+GE7IM4q+h63jQN8Sr2BEbGLbqVDC/MjmZztfBAaIE0AubLIqHymBfUUQFhkDQemZhW
zWA+9Vz0bV4a/oVesrPzs1HHjD7TgxNO9sYBOhFJkRg73mA/GrrybcZu8SF4ylPim2iQqakhUm1E
Wj2563os4fjeW3VYxx62C7PNxgNDOhqMVQKlzJbDgW6NRyZXge3FgIg/jmEap0aB7c7MxvcG3Mmt
lzriVAAr2NNQMLaoIN2IuKn8kIac4dYq5wwnfRpcYxI8oIRat44/pjdMDtSt66AvhnqwvPVK4DsM
PIyVvQrqd3/0Qq798EFdRZplijUGLSzWGBByl6BZzTuOl+6PTOGxqlLPxbeb6gO6Cx5Cbwi+DGYN
0WMZXrPJR3scKBShE08CjAUbwo0TPBcBJgk/KD/ZgF7iZZnLfbp43xhkVdHEMW8zh16zxTMDKGcp
kYUZ6tlxYZtptw32XVAP70MvOU8yGD4XFmXxqtlwmO5lz8qeQyaqBV0zksjLH2YGBqYuOMT2yDaP
8GcoOtwZ8lxhmlWM/sPe5ghSt5Q73XAkwDt7KWiTrBGicckx02sPGKiX+2VATrdZlB5bvkTW75yG
BvXOVC7DD7wgZJSPeVUdh6RsPs8akOJWo4ZJd74Wt9Ds14zytZwUws9xvYGohypinibeNFO9Y4jo
cVX3EFjCQSaXtGw5h3bEE7k0fo6i6fUrSQV8SWud9LrjQEbuHgMAb1O20hKRJznk/8gyGUgkoJj3
9lPQwCPvyGN1rh0tvEpjPZ0HUrbPOpDzt2LqQxpPbW4fA56jejvh/tw0Eks92xWWHYHFrFZE29mD
a57MxLzOq7UD+9DgpmxaIxPvGlFcAnK0kF9qlPM7v5bWpXJ88aDsMtnBD8yJGPMIudGyWR9Db0Lz
jjJshtLTKNL4OGgS6BQWPgtszyQeED4vi90P6jDziAIDS9RH7kzNDoBbDhBh/KJ89bH4Jr3oRars
3gfLgSjZY+u2JBChzIbylGbGfJo6rFcUAmA9rWWyzhKV+EtFTBbGb8N2P1VmE9wrIm2nc6Ma5zTW
q3NOCoLnUlX6X+2yoklbSvcwG+QJRc046NuJFSZH6esMZEV21kFIRq0aVvaFmTnOFnBM3pvf9mJL
MUEm7Fj0eNdxfj/bdm7ci3wu9p0lcw3xrtQVQ3Z/PfZKYjPj2qlNblSDSfQbraC5z+wDMS8jzdVA
c27y+fM1i+BRFqgCaOORvdkFJvldWA2BDlBqvaVZAqJ6XfzyUvWypxO/qJzAp6WTh9ms0dcvbkgy
VYPbI8HUXVkFXU86l3uCbC1n7yAUtzYNU117R8C37WxaC7C5n12rKnmd9nGu8Q8gcGm9Ytg4UKfj
fhKBxW3zFg/AgxwHGGimtwb5VjDo3ONmuggFWRKQ9BglMiiwEa/XHrdqngLsMzBrAkzDm74FnEbo
4iDv6IAZ5943u5GGq2s/DUQn7C0wQZT3qRi2A9BiyFEZbVLfcVRMG3KO8Gl3krVGQtZhRw7XC/oA
XnTSNpcNer6VLgXWmrhJBbwjg3TvlzH17ZGDjbvgq/bb9ORbdrHsbYaITMYrWZ10wpSR4JfF2hLC
ED6NI5M1Rbgn8nOTJSoKVja1hsWmj0R/hS7lLUMRadXHunK8LrYVzJDHcbCGr0bVpQ/Z7PkLRib0
UxSBGswOoRfpBQ9AdnUQrTuDqQHqJQNtP2DTCl/n0uJ8oR5o1C5bEXSRz2XvAV+sj0bZzwcPxK+G
bCa5+uNSTYhvhLXHKu4dLQ5OU1zYYFiy2ia7gxg5nBaZoXPaBoBy/GJI73qseRvRpske6wDfKxfF
renrt3ya3E9l+P/YO5McybE1O2+loDkD5GVzyYEm1pu7uXkf3kyI8CbY95fkJUdVtQBNNBOgkTYg
QShIEKBaQ+aO9DEz9V5mSshXOSygpvleRLibkbc5/znfoUtzNcmRa5gRkwSdm/kyDooIm3oez0RN
e50sxOJS8SagmkSAS59na0q3M7VtPrkSVEMeH9pJk3PDjYabKHsJogcR7C2jFBJmWFwIEnv2HamS
blPyu3yVoZfvMkYDO2wDeE4qC3oMiczdPNofReIptF9FRUlTdRsKOOIdKWwO2f59Co35QMoJ/cbG
jVXPateolngtEDkcOPeuNyWPFJVnt6nNSM607P5OOD6z+jjzaGqxCpgC+znKx+mCCy+jCqPqPX1R
REyRttwDUPhIkioa5ylGcPBgtCWHgsPP6ZalojxkrxwSa5M01C7fjfSN8H36jXSOfVkZ4yNcuyl7
+vm/FPGE3EXo1Cwfo8BshhsHN3VFroLjJvphA4N0I8wM75MxELFdGXmyOBezJcfJNMv7tByAAAD2
wwEPE9lj3zn+FKKxKMKsLiaX9xFuXIAbypxYlYmROI1+5d22mzeYZziDCOjXL77IiPUs4Uj9COhl
7s4G4yG9HruyJj8zdKx0s10D3PjZT5IHqSTP3nMi2BBdxo1BW1PHZMFyAXhR/M2izGaRcXG8s9Ks
4eRZhr4i57KYkUyQCeW+iGrIo3Kx522JPOMiK6TR8hUEeuqPBoPl5rpgTxLXoSFjZml9KuqX3vDY
tBrFx4A9yUSD9gvNYwuhD2UccF/GvIjEHbOh06hc973iQI7mYengENlQ8KooUFA5LHm2xxp+V10D
zGlnyNYrXIviHPateRfDtw5wiMXjkUsCCO9aNtG7RQ/HA7fJK8VUhUFQn6Xjtm09IE4BoYO9DUDv
uU5EcNeNKjkntLMDDm38hwqu+dFxOeGSlYzPVqeXDkmO14Tl889aO1QfNImlhtVYcRwvIss8JkNN
ZikYnG8jsaO3ipPtY18kXNE7KlVZakvGI8zFZudtTEV6Ew5hfu1IJ+LIN6WXGZzIszcsxE9f6ado
LHdwG0jIVQ6vx4rhZ3mgG+UurrKb2fAY90srbY7cdwCF4cyuvwrLelYF4nDi6OY0KBRhPTn2NQ3n
rI+ThTKUts9kD8K9HAr/YbRpqDPkkD1M4+h9Zdgttlw6HRwpsibw7favvaByM/c4ucANdqsNK2d3
EsrHwyS85CIhCnVVaC7uZG/usliazA5woPlatS8otN/yvi8umyzPTpQyqZe4iG+JXeUnLKrPHYD7
aOtwxlt3MxRFJ4M2OGrscV5Syc08c0gz+0W9DupLL08XxBOjbHfIxSkVMOhi2Iom7T+GPv3kiP23
fMvfyLf4fxxv+Y8EW/7bD//8w//+dbRl+TO/JFucLy62NszpcLCkHQhM3T8nW/wvXCiIfhEvpjEM
gRMf+f9NtnxZYi2OaXp4zGEFELr4Jdhi2F8wIzsSNzK0Ps/lyvNnytB/l96wTVIjnkl3nBSEq/nb
fuuydnIODEyyQQw16S1iKdtQAiJFd8I+/7Gf+rf/kk9MxTb5FCwXGBxpleB3Pn1VS8DgE21Ui19O
NmwCelgo7AsB6I//pd/Ztn/+l+yAcnlo8oT/ltTCr+IPfhJjqENqFnFDgwcMCSxLk/4bGYD/z6/j
EToKYDYJz3KC37niI9dvm1YSa05kc4gCZv64FCByipi+pz/+fdyf4kV/9cLz2Tke4xnhkzahQh4/
/G9/I0a4cU8lwRY+IP1JuBua8ArcKyoMAj6h3dBNQSZEM1iKPBrs/pKOBhD6TTKDXOuBVnK7GzTD
xhoMEat1xG0HannLvDLIVDXfB31CXxIz64L6h4q6n3MUd9k15kzR7lHhovfGCgPueS7zaY4SsnoK
XOZz62gE03g2GjyLWyoOoQWUP/mYzJjiYzRi93tCup313Y6c9HYqGv5hC+fsBwjlhGUOuYiTM0c0
d53VeeBfQM3i3txjXBvPZlZ6j70a+LvBWGRUflhA9FZtq+S7DEqykIMI4T5wMKALKMvk9AKuFRWs
cyiQxLLSYv7CCKRA9pScLpW0CwafbjPuQklTeZmNXPByU09vQxjqJ02+8Tv8SZdOGaB8FIrE/R33
SKrVM9RVAheAqQ3y7Ak9sgVm3TUeXeOt6xv5GDpF9hgqt8UG44SWvxK9RYlbEaBgP/tpmnPBhfSs
ngt/7K9nv+KTLv2sfnUws9/RY8QdRqgxxXpscenAPAzElYGOem4BOLyVXZK88db037hXuQwPuaPh
RapEjQYOj+SbtLo5X88W3wwzyYT6+agooo0PMwBxSDXji+C9dPeFPwGgh8Xnv0SYBM5YroNbogpD
yofJYZrDGi5vLXz6kOxMX2PLA4g29yq7L3uUSgqeC+erNeildqifmrckCNQTEOzxa5MZob9KOJm+
u3bW3XfEpvIdTUfjFTwWVDStvRywCnTlk8+BPKIFF/EbrU+bn+Y4pu9DBIh6LTzThQ02tNGtiETT
43kgYk2Hgj9Ql0bx00VDQtFGPk6MUy5y+qBxOHJ81IEK4UkXbnmLI6FnqjRTnIqUNTErs6oIRCld
T8V8q+Gh3OCiGV6zUcZvUasjeUele/TcewlHiEaB8lm3jU/Cj/Q2FS8gw0a4TIoO8S2nbg+2qiLh
C2vDqt8xR9pgyRLZP1t1AaJFyNF+zzAhMYIHFjZTnaDxJihZSbDPqZGdjdlE06hgrldgWebirrT9
+BRmTizWQeAirSLtUROeYux6pXLDgZbe0MK80jY4JejDOW5B+KZgIS2sHB9WvLjGjNbFkEd12Ohs
YoBfj206zI8Zy36AWd+LP3pnyTrEXSzh9yNuita2nHUF95KmFbDcuNRoQr41+9AVl1PoxiDLM7TU
ba5Nnn+z9gIHMJeN9hE4hfvSdUbyDoiouAG4lFZUNNY8NzQ4wytLUqpaV9Rm4j21sRdA/Kn08DwX
IzDXkffvnWTCdGen4pnhHd9Wpvrx3Fl6+uTiwZPUNyEYnzAuK2z5Wehvs6jCLejXJupqVkFK3DSh
dr62LJmvtFgtwm5vjw2TZlAhx8ALy29Jwd0eZx+MRyagU5vuEAAigurhQoAl4Y9hMiRtiysttyf6
uRsOr6ZjjJSlGcWjbaT8HywT1Yv6FrLyQNdi+/ts8ajoQNsp9R4ezYQ6CZmjlQS0KeCDgAXS2s3z
rXCq8Y62Te4KAzRQ9HiPTuU2FxndLlEjd53njCCb/Aqjie0mLqVFk5/5+6FzU5qGU2GPHPuYfJPP
GDk6ujU2gCLhZ3J9f8zXHPq5L4Q5h183tGiKEpjnAVXUmDscDBwkcty2uFBUriwALautN0nCbEQ3
cKQWwKz7XYbhZgB3PFGxZW8HS8JY7EZMWCtrwkndEutJVrirkneHpxWUhuiDZJPHfl5sUiDVVChT
Z8S9sw/il7yOkulCl270mViT62wjN+UyyDwJUCTpAbH2TaXvew80KL+C00zbIvWxYGULy2Jl48nC
TG9P9AxheeveuQz0+KNM3AEbO69ZfMEHWIegjJgfoLIDNKnpDHyiIDgiaSLlsCEEZX72zG0AgVuO
WeCs9A62vwyMOQRBvHBQHw7GLLgkOKWPfgjP78Sk1F3RPOpcTkBFHswsD94wkgOr9bE7rxwDIQor
mIquXFxIZ2Wbtb0PrKgatpWfYAt14zghBdjmyaMh8WePVaLvHGtsAes6npHtK0jTN0xKYNc5E6PN
OhutpygeIEQDUwjhvVHShXeOYoJs3ZMsejNZ27b48zDf9Yj6b+WYj7cV7sUNaHbrhm1Bnru6pQ/F
APrBdEa+cztNJuzxMbXUo6f69pDRY3c9jd7ynEctm0wDupoYE9hIaL4FeKHCBZjSMnT4yJyQEadV
5x63YVgcbLuS9QsETd1eGIntynVE4JpyaIzc9rrlxqPXyorbI4lX463h01BrgpNc/AdbzgdJ1Qu3
4ahNNiW0pGttASPYxj0uLre0eCOHOGjuo0FKulObTq4JL45XNYITCoEjIJ4DLC+O7L3dnoEgKBkz
Secnnk3rW4VFGMe1tthA0n7K1N62Bh4naFn0N/h1ql7mKcNnCRWTFSBpBzy3ZeDoa+kopzhVE6Y0
8Lm41gBCBs2Ly8OXLXG+/Hbyff97bNrM3dgoeI54+4CWkDN6FcRJkKEQTDxazKNWrmkGLJ8k84NX
L8WaQCrNNQ5OHbm7BKGi2xitzaReJ0zvCIEN7A6jH3iPeBsdAB+l7JcBgcNVvoBxVu/k1AvylenE
7zVymoSRNEftaWox84GusUEPspyZFp+pUuzK24E5ZcyIcTSHW/ByVXbLXTUfLjurWXTxJsI/LGQz
Io6Rv8MSwxrVcZCL8mnNCt+8DbSk5cZsYJn0UQNXtK3TkZZB+kU3IYma0ZVoj96xjVm3eHCgkG3V
mAw3aSREte/9zjYuNf1ZDPlH7FdrH48c2riU7QMejEGj2lm2vyKtrm7UWJSENgq/PdAHqbOtLjzA
8BND3HLV9g7fvGNl+q00RgE0n4wznWZNg8U6zoqEyMs4ZTufVAZlldixpqe5MMSt6ASdOVQvTfjG
tEzFDXlQTkZdM7GD4bn1T20NZ32Hipoi9kVYec8x7cDYw1Eg012vLS8/F42nv7VphbHfZXfMN4jH
kuaI1B8+Wqg3nCNjpTHPKBu7MnNApuRCLj95j9ODHtOA4ep6cXFcOBpcO6EmQEjEGAhEZRGuAryM
eFFA9GEoWbeBOdDh1nkeRibFSsyU0DyOeW60m2KUYAaN2K2b2xmRtLtSg42DKehCO9hlrjkcAL0s
9gG6BAaG5oPnEIshbfomIZnJrZjbDPR4Hohu5uSEDH+dqBzrcWAIJndw53k9Yo99aCYaha0ADh9M
8d5UBa2+YWKx8IjBOYRepMKaJGdQMiulX6nYVJwsvG8M5CXM25CrCLuzGZXeG4Fcm7xfLH02hSHK
Aueq8R1686wwr5+hxEfWdjKZXn0NR1hp35KEYMBN5nSNvKmFA1rUrCN2Yk53Xvb557WLfxl447r+
LO9V+/mprr7V/wroG5YETPAH9I3/DHvjv//wTz/+/a/liZ/+0C/6hPslILuPBEHK25eWyXX5Z33C
/GJ5LEVBwHInRIB36FcChf3FtSTBf0YOFgu/Qzz7F4XCsr7ApfC45tuS3YCy8j8jUEBU4HL718uv
RAgBMOR76AamA+PDXG7iv7rOJ23DCt5UFJLmAis9Nx+2Hq6DVHQ3mIiEze1q3fUUvh4MggEN+bpG
mRc2ECyDTcFmZBxnw5TdhBAX8ovQw670EWOvbG5oIzYWdv7MvSJdxkkOU4unvOZstdKeLt9dreK3
Tqf+VaDQdjEYcAhZc+KzL3qAeNHbKCDInwxh4dcVqtoL0wt3eclU4HIySzPfhXiJNBDyopXg0wNQ
rcGR42bdXk2KPengJp16bMvW44DPhaJYiRT45nbuWO/WjGXj+fs01/gZvQFTO+mLtD74qSfTbe0H
EtgQhXTjvMG75Zj7SfrwtLHDDuYnNYZBgycnyGHUcScgHQlaaGQLPOBFUqzhaajDV59FlCuIO9n2
GT+EbXEO6dNl2/aYJKzmobUxBBtu+NED8X5qsmmcVjQ9Q0QlHmTu+mGgyRvo/XCH4YuGWLOZcGWY
/RhTk0Z128bujfpUVU7SbjRpD1yUPSsMuQKzp/Gw6mixS2vcHO1U7OjMZHzpgYNfqyl/niwW4BXz
wvSs6AQy12Dgi3copNwLYD5QDd7VNv568pwgzMWwKRw3pb2AvpkVPLA+gfC4zC3Mum0pOQC9u84C
Ads7nkyCVxY10mcwvh2nYkgrFuaU/sUaR9Wt0bevOxGP24wJ2z6pBAThWHh3Se3U744AWLpqmxEq
QGaVzxNnoMPM+4UBTMv565yDoC2pdaQfOh6p1YDdauQ7G4BYDyI5zLZMPMV9YffY4xAVqjk8jCLi
s/LGkKEWemBUPeSDsms0ZyH716hpdUZlJHbhU+lw7Kp5FD1CL4x4vM7+NqZlEVgr9LduPtcwtDjR
KZLxGNQ8vljWfCtf3ous2pmdUz3MbLiXTtMGG0paTkOlr+ZAfe+XasSgZtQyhQ0LeZ4co4FjQmmE
CZwqF75fE6it9vtTTmx5xYmgfEvdFoJjSzgyisxNX+NnWGnpvzMDbyiXEBHFRNDRrQEGbTbOPnkD
WDGixhdHmeQhjfS85mD/VeXmVw6g9p5S8475GKOEfKpzXLL9SdcBTsskg3022Ycpr/eik18Zc2yZ
Bh86XzK0FjAGswk1yDBbvQUV/dHp8nmevDd28ku2lO2M5LBzMG98zrnzYXAtT/3whvZ0cV+2plw7
xLi4JKGXEOXahrUQG3uCNjZhWdrko/yITNKf3hTSyiDGaLM0IRL3bvZ+b11Tl0NxV8gcudLEVWZO
SG8D3/elppaEaPUpQCXg+OSKp7KKnlQVXQRB9Oo08n5MgTOSEn4NXBWSCi/8DW2C5xomxAsGrlsh
/CP0UvuAawa+cg8VX+b1WtXGdRSHtEflT3HE4LUgVr1BVh5p2zDDx8wqvLuurh/denwxCvqvafjO
OnVJaj8/uFV/xfCveGRVh5/Qq+q7l1rGrhoJxkIHY7HQUk8XY+3hyaSpI2dovI2XGDtci3EpOxoY
2hO+Fph3GJ2CEF8NJqIVd1w6njU3EBxgyc73QH+VcDwPKY31NgfxXep6H0SLsqtmNvMzGJEbpJkR
NYgMJX3YwalrBz4RKXIOhp1/NktIn3Xv3rWd9ZSP5o4xMD7Z2MluodId0lSolV25R6qatqkOX8Dd
vJUBSmOdglSnCe2JOSdanG5DCtNMGKN2F1+VtG402dJT5JmYaIcBYdO1UYua9sKt8TCLxL4i6NFe
Ro1IL0gWYHimJmLrwQL00bdk393URsoSQmxy08sZ2cu/KywXFj6hjj2xoOccGe6+rWzw7aNuNqOZ
I08oIQ5WqA4CGe3stzmkBokfGkPrJrGbk9LOVgmcKF1mpC/JaO9bJ3orxt55GEbnGskMYEcPKVfw
mKYNRBHIH4Q51FAf3LF97HT/UXjVVZZRc15TEdxgZCoq+2VhfaxZbIyzVpNEsMpzgtn1LYqnJkmh
H5WpwYnTRGKO81W1LPRjjkuWVhoLn9nMZJnm1MlboRftE8fZ48CuDl4MiRM38JpJ9b5yaVGhZG5N
5Oxm6IcP0MdLvOBsW82xm02DLiHnlvWtOCNwRstQj8KmxRTpuvXHVJJcNMvvopsuPCfeTg2YBF1V
pyGZaO2wYELOpXGbg3wgsARKFJTnsWicCya76o04wrYOiZwXFa4VS9A/4eR4z+K5ea+q6aYA2reO
avUeg8xkxQ/yS6dNaPoeG9C2HdxMM7qb+8DeyM7Dyht8GHq+Vip3bqvUvfBGCa7ST4mM+qFflAe2
9gyhlS5Vljv6AVXz3SQt96AqHsZVE+UVeL90MPkGMNjRTF3NoOkqCQ8W6UsrmiViSa08M9fZ+urE
xbQLI6ngO8SW4JnadQj9+l3aTHXpslfCasstXIOamEyElbreBLOfLPvY6DPHeSAOm40nRp3pUaCU
Gy6tvr2boPIhVlMxbIID6avvwuoltakNS4aYtxhwYo/EbpcOFhC+iOB5yg/LENgSBIkuE2uM5lfH
bJSW27AttW/tMSEElDrYXNLcdA9MT+hyT+JEQy2MuvIQtJDjH/nyRDWc0dHMC5PM9I2eGn3bdQn9
Aibv0aZmrxBrzg9urO9bmJGVe4Cy72GmKgYICW0zRy7+jZL6QzvKtIW06fAM3QKYj4WxrQx7NNXR
oSeaoQY7r2tsYWNSProxTG7gxXM4kdQEvlE9mhYFpUDozTbprGPvZ+YLvsRxwP+dgkCc2fhcUc4K
CbN3sBac0nTEBmCHCaCGO2F5IcKZW8AazAwKDPZ1nrlYnWyu8XuCkFRTcbG2QCpiEGynq0KYfSOo
usrdogE8WkufjxdzNWOpMK6ltfUru0TFy7CJrzs/l6wLGTFlciJh23Y3HVXTLLItp2umJhOVKDbO
or1WqGjrKPC7BOtX+6rYCJJHKNcVOSsrVdERmlFdvSUOD+qWI9RNa9D6smHSFsp2Fy4CVozlv9pQ
izaMkm1nHuMiW6VxHcPQ6oBGzCwFDM6huLdu2H8OozklN2PG8PpZwa8pjpC5dbiJG45la6350B0n
STImzgjZDz56g7cbOmNMmXLgQ/K3Sdv6cqfGgNBuQlX8nrELd2bYlal+gkzQ3YXFUgEDHttqt15T
52S/qSznij5oboUIqgmEXZ2bVPAGGPsvbAxuB5gjjdzHoZmavN6OBUYgK4qtwcjFx7IfoJ4PITrB
SGSJQGubFMWmJmVCbsXwRBAxHys7RQvwyq2seALGFFFzFpog6494y4RD64Xqw1U5kg9ixD93NHxJ
fOh8aEvOGosQdEna4VlfZ1qYWsNrn5HoYXToGBsUXKGLQoluR72M2rfgO54Ek7yXPk9h5bJh5S1V
E5qsw36kwGHpPkJjrHWxlJhokvS4wdfcDoyTDijC8uAwnLKhHw+zo8ej0cnmrloAGwtfFttrN24U
H/eFN8/yNGtfHGTuxnDQWbb4LY0tuo+PrEc2b1WFtMJ7INYv/TnKLn0I4GsZ5uDMcco+dBRNrTvT
p+Kgqp0rY6jzbyqVPSFDI/2aammejD5qv5f07uDl5oxPvZbpfW/rWS91dsJ48zE45CsL+9dTTWZ4
W7XkKyo0EmtnESrnyJMIEgxFuiOL6L/7SVZjU9HhUuHT3qLW49SlP4Ed5a0GwLcCcBmCGGr8G9Ta
7I3barwFC8RcpsrSg9ZV7Kw7dklSpqbeEfV9Myp3PMLpoV69DShETgw6d40erxRxEO/WiDLvGPmO
uZsaEoe9KJ/ZcOign3T97ExDtA0yY6R2O4y/1mahN36uLoO+I/qfE/hXWc3FRPYe0fGelWaFRDY8
oc60m3ZK5Cbm8rT2J4Rt3ajPDkWMTEtc3Y5jgwY8FKeINnFuYzi9M59dPJuZe9F2CW03B0e9wT3n
PAKyeQxHJz6mDCTQzLydQ6qHjxG3dVSb+FkjQhxpkyTvRbtcYWWB7aS0sB71VrrBQJTfN1HLrRHa
/2p0hvqJ34TD6dI7sGcAOXGHTL2jDC1oz0VX4/ttJb/4oPe2YGLOb6Ky3b8JMWo6fvz7fwe29A+F
mP/043/48e9/+K8//gN+kX/+tRjz0x/8WYwh8AoGFcHFQViRizvjL2qM4QXoMQKlxhawV0wk5b/Y
RSzxBWOJNAPJ/+bCqkND+asaw/jLROLBkiws/h9/Ro1xfgu9XP5q/g6HdBQBC9OR/u9sD2RSHQO/
pNhYQhgfRG7jM0l4VV8ODCIOsDa9TeVJPFqo+OtyNl9mKicvB0TZgO0PpjK53QZdtyLNBjLOJmtD
bdzMgIEEKy69eO3UXXsfkUHfkQVMO7ZgsWmk6W2bKtBwd/gv34fBTMgGDKHL9AUndEz700DXlXel
qLrMWuaO2B/nFwZMLZ2HwYgianYzO6xdH4LO4r2M7DbkqMNIkBEvo+adVmF/8asv+OZnjerXeNbf
4hqXDwvrTsBBSUhYoHxiv1WuZgm/XHfAaILcPcazfTnq7tHJpKa8tfjF9fKn3Fn/QoVz+GwZ/Xz+
HQJn93e7vvz4phiY/yvQOoXzx1as//LD/8CK9U8//K8f/ueP//DjP/Ki/caU9dMf//lFk/YX2LHo
k6CFTU4kC1X4Z9XTXfRQ0vFcc1wToKjHt/aLK8txvwBUhayOLooYiovpL6+ZLb9YPrhV/6fvfHk7
/8xrtvh5/ip5eryw+GPRO5EibX7CYHkLfyV5qi72wIfm8aHg/AnSVBE+wmOzj+SUbctOiIcxsvub
P35afwtzXf5RNFYHTddxAQq79u9ebXrQApk6IHC8vvCIjgwB1QUztPmJVEoWMqbigHsFqAuYBtmU
jqRrnGvrb/iqfov9/PmnEMzTXIwHfF/y9z8FfdnU3nAhJ+x1XGrrqVCusTbhIFde8VqI+SEIxPsf
/+oWavf/85FL9GqxCNam5eL2/O1HnrQThWJuV+0NV42PS8R8oqx7uhtcqBp8D7a+ZZ4a5qiTiM5J
hUCwaSYOgxITA5mHVE/vrdKj8zq0tQCTKOvxwLTS9h51XJI9xR/Ijc3yqNU5xG4q8nukt16cLD3k
e07dCKV1UVIw0/YJ6I6A2T2VPjfSds8IR3a0Ci1Ti6VPgAhMmDC+N6beZvINmN2tWVG5bARUfRce
9z/UQJv2Vz0iZPcQK+pNWZGzXlUmBEhSwCJ79IK4/MzqjKjEbDj0OXnH2fPdY0lM4TNAgl15hZ0f
DAgaOM6jYE8Q9Ya25ZtgjJ9QRZ2NzJVxO2k7rFcyVPet1rgILEG35AypyPNK83uOt381DeW9347e
feTkxgFdTa2FafWbIeQfSZnW7SDeZ3vZcL2neOLaI+DpbmIDLbZp35owfDZy292OhSf2Qc2FzpBR
uxJTJte+Mr7nYwaVLPINsF2DwMsIZ6e8cO3ce1MTsdkiCTbEWhwK6K3yk+Ok++4Pdb1xlB7MOzo/
n6CvtnRZ2JfaxcUCYxLY8TbBIhFwYfESaP/c1WBulRXGZGijUzE0e6sxpk+S1ao7jmy+9HT3A7Co
Kaij/KbXRocUvrRapT2jPYKjJC68vMlSUBPOeD3a4AbxtkzcRirOic86BhIOEa5P5UUg+1FegyFo
g7XCJE8DY1Uazgsdwaii7FNFc0fB69jeu3xR+pBnQ/TGZK8brppGMud2y0BccF8gOugEgAC3ihfN
X2tKrthsNeWkDOCFvDJ0Rf+lmwB7uYz6QD2EAZ0a9NbRKmMZs0sIDf/F0QKFF21jYQYYnkQC0Sz2
U1HuJV3wLtzJUt7BO/Xsg4QmAeZvSCOD4r7Geg+07Cl5LidzFxG7BQBakfahSGBwzbU19DnZMYpK
rfIq5GB/7Yw+8/iV7SQBs9Yint2N42TT8NY3ecFY3OZWsSWbwtyzbHoXMEOmKPEa3TEnj1rVdyQ/
ahfMR1q+ciaCOaChbBD6NOrUgsYeT3e9FyqD0kqCUw+DMqf8stb0iK9pQ2kZNfSK+WwzRALGSetz
N+cmC9gO6KtXckRAagDS6HXVheA3fhgDCpJXqjfghhQ0ES5ioxcJJAlkk1VlB1lzD0QmmnZ23dIq
mXoNeAkEJa72qFH9BfOOwjyayi6IOOeRcU2ACl9YM8CCJQZh++EWRqBQ20H4auks9JzpJaWYtztB
Nw8etZfZ+b2e0bI2CTyaB3y141eFN/A+cEHIAXrr6eS2vSbjg44BbG5G8jvZC281ULMoE270hPuH
01YCSZhbK5l09MTMLq9Smu70mhIFiimGmDTCvT0Sz/hQtscfNYuJ7D9bpN1unVzgZ2d81x0HIUkx
cE0Ziw099PjXPQYTw0PYiukdZEcdw0V2jHxdNHk5I+LB4uD+rDj+WTHhphQY5SX5g/jOJWjokm2k
+WTjEMiOdy6B0fc5zyCslSYyC59k0mOSbKf+cWIM4eMlEv19oJqIeIAFQPXYBiLzYNOgN1zy5trh
aUxa5i+4q+Y7RyssVJSnMedKkOLgPrXElZfe3sHakp0VxXoIjP4zMAuXPs82tq7DZbi2NxyQRhvm
Xe07Nr4ec088Bq9WmU7fJA4c/6EWrnc2tcStalLqs8c319w2RNvx03n2KGmkcQgGmu5o7cMwaPEu
mkowUuu78NIjNaSZlRQMJImpN95aT7JAB8yD28qS2CUYvjLEqsFRAbST+luetzVpvC6Pt0aWLJ2V
3MKhc/j00VmzuKFijQLFGBD8ZeYXpDorO53Nle1OYJa5P3Jo12MHjaoL6pWTingpkpl0SwQs1f1t
3rJQXFk4luYroKtVu0Jdixm8NAlAGoEr7FpOyHR7o5EVpKvJQFrHc5dmK9B5DgJ5W/eEu9JyusmY
oF4bCEkN1CSabY4gEgJ2C9NbfKqaB2kTj1gykJMEenKf9CMeI1dDtGY7Dq/j1GxP7QCP8UZN0M63
MIeSfcsP8spiGl0HjeGUK7Kv8cEtzJhEjeqenWo+NppExgpgjI15sFXlc+1njNFcHpdLb2g9b+2C
KHhIYSfAEiQbcgwIrJyTuEQ2HMTQHlROCdN2lt3c7qPe8u9UX3Ob1qz3uW2eBPrsuTDbGiEgRRFd
i7Y24p0i6vuYlZFxg821t5meKO+mH8FB8sRDAN3TFhyXmwaQlLM3xinl9m9ME/7sqc/zVeJO/ZlN
ltMQBmfRn8xYpeauofjM2Y6RWQZ7J9OQjIc6JF8XTvmHm7N9bHJC1WCfWXGMden4EcxF0zLbSxNE
Znyha9AJrqeG9ehnYkNYzvDPjTXpu6Dpk/YSK1AW79BHbbVzMiefLxjLIe9PDs3wtBa37VWVV/NM
bKyFFh1wNOyOnRYhhwXHqT6oxRhOfmpM+tC3KH8Ico17xTY+QhTrevmtzlRM21Q3dwYPuTWb50GB
FQFpbRaXfVJR1Nc11lImBJuu2TE2j2gUCqzxM0WdSU85FKToMAw+HY+i51RLrNlymT4tuvvKwekG
P2L8LAcicUPXU4cm3eu4tozLCqPjVkA2fQ06QeDcelIOQCjXUBcmZkLUzz7fgLlXu8yr0cAsdTGC
YyFB3TFdxFSlMRLih12TDWOfNI3SZXaPk/Q0Ex375vMKr8bA7r9j3govsjEuj/VYQZnzZ3UBrhzi
RTMya8LIeLbLTH16smg3GBfCRyPIs5fI8hhvsCnal3UTChxm5pCdEKesDxUXzYVBTvgC3jvbNyH7
Hepz8ipr13xM3fqOvDBeZzD5xq6gv3IFxeluDrozp9Ryh7J6Cm37tQK5ss2L5Y0z6vY4ZKrb9H0g
DumENTZ1OrVugO3sczFdNN1gHvookjSDMc5gKD0diKsllwwq0i0FryiHAUGqxDfyc+4X15yNqAnv
UqpNTf+uVRnHgo5lzouSNemGqyaQehP62YULViuLo/9D3ZkkSY6k2fkqPADRogooJi5tnnwy9/Ah
NhCPiHTMkwKK6Sjc8Qot3FG6zlBH4mdVlGZldkm1sClcUFIqUyojMszNDFD8w3vfazDPtxjwC5DQ
pX8YCFBQkCIQfUOOcVR0X6foryuQ92vVc9yrsiPsb9LhXTnOZicHfzhwPHyZsM73rq+/o1XCqZ1F
B+GHr6IlZdDDxjnJoX7IUTxu5ZSc+D3Rae508zO28/c6hk8KD9ne53NyDlz7oNlpdWH5RNVMgpIl
niLNfiuEYIWdUKQrT/HYSmR2Wpilrexe2CyWgEi5c7nt+SHWaA+8U1QbaDxl9thIROVJX1vMJ8po
3XoyuzIPwCLX2mAXMEBEd312UwWn+n5KEvxn2PDXXr2w0HTlAUN/9RSO5LIjYk6aM8GZ4mdZ6/Bw
I7V92UubfTaE292Bpf+EbRg+OY2U54mbYxeGVX6y3eIpz0BKDl2QvEHXv6+Z+68naxg+B6eOvwGs
eo69WVxVTyx8HcIIUeEmlreDWNakHRB4yPPadYGOTQ6KPjeGuhr/NmZEmGiMui25YBt8lM2+z8Z7
5Hj7LvPFvejHH1HZcnmAXIiIyqwd/7MOxgetwuPQTMcoJ6zeIVn6LhS/AsiVnXQBAljJoZHmpdFM
h5rQD09dYuUoact7z4OR1AUSqBg926oYufiqcvLee+2Dawgk+VtiRSRks/eqeNoaKHE8heJVabjK
5/7s1Ij0ErtwVk5ROldVAsyyA/U0L/7VSVyzLxfbu/fGKvjhjmgARgKokRy2jMkr8+Lp/OIL59JU
UXVBa4wWNrvDOlsyN230OhelQ7qCOx+7ngkzfE5n6wzxtcACj5Nl3mjw2OhXyUpI8hYiUxGPJxVq
TOvqatnzPscZeeiUic/Caf2fpGwl7wEAyxcGVh5lZIgqpvJt1ItT0WzH2WdLkgADTxuNALP05BNu
33xrRRNG08hZkOGnmkOsq/bWMju/IidNX8uU0krEaXAxDNE2FrKkXbSMr2gKl20TNs3JXYpTTQDY
iprJPDXkXp7GZHkRoRUcCHn0PwjnqlYIdRWW0hpExuCDWinnk2qhgkPh5fd7ozy3Tat3ruofEbeG
X/WclJ9LI56J1VUvBun/ZgwYJ8AHjTZZ4r1oX8bXIUMTzxaGCtj2C2hj/bQmGoPVXB69ZjaxqCJN
d6ChsJ3XJDsn3I4MCua59z5i24vu2NTosxOUtGMNVgF2+Okd8SHpzjLOfuSLWQsEiGSYOWLre2T0
oXQnHsDSN8yQ2CxOJR+wfHHO13BX7Npi2x3ijbCMIukgwmuNNn4BJT1H4DTKyho+/TDun7K4cR68
1OClUD1CVkKhzmrOiPudsjMtaLpx58l6ibibc3qZyv3h+9NTmPbhp3JR7dBuEmeS3bOxClpWP1Uy
bExrjtITJ1ZUE9V50R+nkLQ8oVv3zedLvht8K1vXcBXukIKyx6n8AO6CE5c7yWJo3wYeMgc37l+q
rLiMlXQI98TIrmWuNstAKbAQqnjVxqtOXultiHMJ3nTDIGNFZKz34DgDFBIxE7Xi0h+UVlSdkbq/
sZnuvzpD7WCjGt0mC0G2HHEj6auOvcpbMK/4238aj4NyqMXR79WhEuCBG2BmBW3iqhl0uI3CpTml
bm2fSBhd1t1Uz/C9Kwx8jBccrPEj9IXwOXGHqWtWUxM406NyROB0RyuKkoyGVDgduqx+iNmmNdOS
qHlPs6bhhcpYe9ZW6M5mQ4PbOAeslrbQSOihQ5ccyrFET0Z2JqL5rtiOhY2QOhjnpv0R4EgZwPZb
hYuabUIG6MG4Xrwm2AmSqQRP8q4eE2fHzhXd7k85sox5RMr6rR8rMm9TJDQTyoaF3xXcjWjd7GAr
3EGbp7CRFKJFQSzqTNOU1oP/Hk836+5nbjICGg9TgwCBBSBSn4DqKNVVWu4az1XOtF8WVw7RfvCc
Em55a5x5WHZ2SyR7cZo8gkozAwoTIQ5sx6CHoLRL6C+Cu4yVkkcYSlF/j7uGKCYI22AdBGKvgDXz
bqlxErdjxDZawdwA1bkPS/snT1wk/RiknzGIYoivGXdvFfQU0HqYgCYG2ZTQ9RcEVMLRCz5T9pLf
ZNVsYULCzPHqB22sE0hLa5tZZO+qVtHNLrBiQ3RvHC8ZIQJ8hx8IC/TNzggHLWUBLNzWHLRTYGfP
5ECCgMHZs/JC8V66XXniVtS7mNXiEyp76w7lFg0km9VDjTVhXcbsDEnZBM06ukBzw94760WB+Fla
wf00L+V6glhHM9Y/paZzeDvd1Lzh9KvRLvU6dtCRKw8RGKiE1SSt7CGsZrBxN6MGbMd81yq/huDW
YuNvYVgSbMjOhOs17uDobSxmmMuK2RLjiblNaIYX17emFSNICgkZNvZxTHjIuim2wg3yTuctSVFI
b3B5Jiebr3aTQWQB+EGQeuyPxTdB5gRMFz1d2m70NsUy30+dyo+3QX9bepAd7W7tIq5Speo3ogi2
CXqLI+HxI7EFWYK3ol6e1DJGhxpQ5gNBXP03K7lBtwpA6AV2/lzScqyoVb8k3DtSMke7u+h+kBeA
hdcUyO7egoO66TiGdmOR3ICV1k5LZwMlrjoVSVHsw4G6Flp+4W9S495W7fXoX+lzsV+1lrOORTc/
t87kfVroKFazVzjHDvE6y59Y7ivPMqcutd8aJ2yO0ow5jfn8zSuXO4Rg3rIyC35UkbVPztjxkDeL
cxHL8AVEvloTrFkfcfdDeu+C7qjUfMgqOT0hBgrWKbf6Q5K2pBWhAKUfb2ZIeHVNo+07jnVnEBDD
emaq8RiNPvajiqvijXlNtCWWsD1YZVWSWS38jZX5wdpRfvRCoZixlk+56G2rfmwH++opMWwLmZdP
Nfs6qKDRdCoI2rEQ//w1YwVtSuyhsXfgUCOrLYg0L3quZ2uIY2aeiX/nJU2D3GdYopPdqGBfgOea
twoL936E5XWJc3IFyjhznxu7uMXddhnvb9Ca1IJ6RNCihw8BquD1ptfa4wyuEUtJhnlbd8zvast3
H0tDMazDoX1WYLdXI9HvxKwnOYIkKUGrMKPblKLJ9goyFPM1KXel3W4br91pAkx/GKHmFRBnxIcG
JsEMHmXjTtG4lvSHvzL6i3NmYmxLwk2wD9N/sFIUK0Pc586CGAwwbTZvtOtkKK4S8ETg6EgqgU0r
YXmzR8ylp9/TKcHEzXh5G/lNdz/TX19Cfv4XBhsTDpZSfO89xpTIpKdXt8oRnuamp0EC5bSLYXqv
qwTuv9Un00Eymx5GqU8R+RPw8GG3vSLQXvh0fYR2hdWufRAU+25qWzhRZb3ulTLf+o7O18lT+QtD
xVcMGeTA/LhyN3VUDs+YfK4zJqA1AbU4SWbf3EX14hzHHghIhu5xU40RM7453qXKKbZZpt5ZQRCu
voDK1bNSO8lMgCqOJ3CQkrPa1oN9Kbt+OUQTnHYbi8umx2RMXgK6htJ3zcMUO+RPB4XcM7ULX+c4
Te997f4Gh7d6dFKFYM+TlCHJlP5shn7YEceh74cCtlDGDnTrV6SvuL2IDzYrqScEx+9Tpvd2YW2Q
viGDCuKTQh6/EgZNZlRpCB66urpdARfMuBboRJcCZqXHWe/oeZAGIzAFRRn07bW3JmTBrV9twfom
h45oW95s/1Haejqiy0kuDExJz2oS5zhjCHrEaZqvF0QgkCJbHwZ/aQhvhdODoY4qcMx9yEqB0c4P
ogitPb43VFc1Ajv0NyEWG+ZQy888d72T9gdEIxV53nK2m3WHS2UbeZ71kIGfOloFplvB7KrkAd8n
L8wAqh3eHZuAicY9Qiy+lLIszwwdbzH36oArJmD4g3XZA0F2S77zE2s+9m03PWZRmhyqOYrfAuoN
ICJ1UCRrGDJYjibP85+QT+NPnguO03oe0v3UdkfCvS7tZD+PWO/WUaa/mRgDaILm7GO0p/vZCHPI
TbvXZFRd6YKfJoGpfkUUDu5CU4juLpFR84NAdTJzcg9m29qp4FrtPD/Mdvzn4jvjg274PtMnFnuK
kObA1N8/QpO2NGmTZbOeqdXlWTAePnl1VsVH14+l/Z6HRK/4bk0oVBP/orCYP40b8swSt70T/ArU
0D1oATO9DVlJGz5dmIB0yIxtjNBVhrzfcYst+ALCcTqXQnh28PjOE7ZT6NGUwTs/TDatK30aHBsE
TmdFBdW9+GHHcEMjSDa/zU7Z8Syupw0Tzeq+hUr2EplQndCf0jtlDnymsbXcp6gLlnV+S+RrGbNB
kRggLizUAuuiHEitD7gxXRC0Kwe25TP9ccNls8inGjPHtgPNAwmmRmeOxrDgh1R9dgVGEBSbOB3D
O0PkIDqGBbd3OLLkmiQj0kKomujpon4jhwGtecPdCLROU6SbxNmWHXqhXiqD4NJJXhi+mF1BDbce
LSc6pzMNGE7L+i0SHO+smABuF7Z9ndGMXm/joieGO+7JzroW0lHh9VzGnjn4KaFPBUGQTzdmzQua
LdYepc7yA+Uq2s8GLCq5VdMVY/938tPzDyyS+IPHbiDlXga3j6XUsyRDGR/sKsEiTy6E5dCswE39
3g96eZN54CHNbyRw/UVD1/TQZS1DEHB90JwGi2GRk3XOgQ4bg1tcp+pknNi6YBJtT5lUkEUzJ3qD
/2nW9E1iI2rh0zhl+fDSozPdo2LD2sr88sC1GK5j6IEc01YeMRv2F1gE29KDv/bppvVdXQdrixT4
aYuxN6TPyD0GTGQeWrAgmRyopmfYWZtln1omH99Q2yK6LxkFAhmjUf4yU09zs6aaZvBGhmx/nkSg
hl3pNMTRtottyXMZWWB6TCvOBCmEbCLYsHnVmQuxrLYGh/QzQ/iFXD4TMQaCrBNrx892Xu0X9wDc
q+9OY3vsG5m2YXh0WvuhzcUPlnF4jz1Unbtw0jbRQYbyH1QJ83U/184HUrnkdSRDUCsWMfaqszKp
NwWmxFN8Y2wQEiW2fTP1vwVkD4lrzrhxw/ByedE5Hooxuw3WAclsRnw+Yd0+I4HhQvHEFhb2fQZO
qRnCa0NIVRhlIVTj6iXV/vdQfy6h09z1Y3sgmxKhYMQVvkFifuZsXBPyl596AHQuaQsYoBj/svnd
BwxDGeuRT88qYhUX0YXMTUBhsUvPayAXUXsVtrtBMvek7XbeZWKGArqMPdEr3TrwbqudWq3CrHp0
LXD4E6FdmLrv46bemWnhmDSTc4AnB16DZVircRlbBqNWp7FpdxnANsw0OblaaNOdFVFg8G2H6BAw
8I/L5Iwm0ezGsODX+V/YMONmuQwpDo6pJfcplFwu9ZbmPI1GYu8T/9mnC9xmyfQAHmMdBSHpZ9wj
myEfcH019wD57iF3Lzxsuq+wqh4XOom1TTX/ZLE71oM5Iii/KwY3QBcHPhM0RNtMpDDNwn+Mx+CM
+hcyoN3Ali5+EObxQDow40nvPirQAJMz9eVkSBmMCtQ1T8v4qZzFXVNOP4tYj6RoxYTw8GkjLNyX
jVm2bRASHJhWyang0bRdmJGtoF+QrSe99Jy6SkKYz2Nq98TfsCRO7uIwaSdaKlLjq5FUUkw8u9JM
m3gxF0bVKRKK2Pm5uMzdczjMVfaEVYpCRFPBRmyoVykF/RobD8nuN94rGLs3Pp8D1OSz1M4b1mHc
b8ij/bPmCNlT8UU8U1g9ZdOU3gWjHt+4EUI4LRWy2G7gCl3UxHKj98DWhi2c8CkB8LBqiyDmVp6d
B/pXuI+Zmpk0MqMlpLBBL0c8Si7FvaKwYeArw1VT1hn6iqriQjDRp9WU9vY2nyA9bvhulHG+bufX
2qDe/Qlqz9Yn8jxJ6osX6rDHJEt0f4du2Z8YKzKYOmo10tiNre2pB7+Y61tOVJo8A9sKZ4o745WQ
DkIOr1NX1WkMH8BLod1grPsynKer/0wAL55uY0hsReZefNh2NeywU/fN+z/Wptz4UL8XAwWhy0TR
Ze6Jig+N3++VKVDnCKsTQAudPkyeClX011ECPaVF9hiTkA0ifKy/A5+4nhn2bmldSLIp+zD6wPZn
P6BeUBY5UHgh9pNihHutWJN3ayQZAihOnIpii70caeyA71jSz1epQZsALc3xKv6QWTFXMs6AXiSO
tER527v26i9v8/+FfO3/M4OuffPG/gOD7n/785+QrP13bLr/wj//hb/4///pz//1z39CLvqnP/8P
/uU//0XN9s9/kI3e/tz/5eH9J8yFgcuWTQgpMXegXvqrms1CT6qQahKgTJ3q2bh1/1XO5ol/Ikza
Jt/uplJ0STP/VzmbCvklDL/oULniHN/9P1Gz/cHAq1TAH2Fz7WK2AMnl/kHNxhiWrEc6NfrKDTOZ
gwfH9W8+sb8jtPy7r+AQxK5A3SGdu/363+jlOtIrtaEm5kECQdGHaJv9X77CH+RhmCJHNBq8QknN
x3vw++4/8gpKoOLFz2f77h9uc7nEHVZeV64A/FuuOrSZ/nde4S+J9P9bVhiAd2LlxmkiEa64tvvH
xHo046wjsgjxSQ898S7BrPm8dGXwlsY8Nc/MlJuKdxajz8qD6o7QlmhrNz4cVTd2eYQ5Xebt2slA
Bm8RV667WMzLu5asbA/tVGm0DC76+4uwRFbepAvwXv7xF/37s5B3wNWDhtl3eTbjPPe5mP/2i0bt
D5K95YwKF3kR/a8gzE+qFtsaxMY/fqXbF/q7z4pXAtuHDFL53AV/1ANaCogKS3HE83PzEgUaEbO/
PFUJk47/yAtB4POUazt88b9/Swu1fslD3l4pkCIlrYIz1q9pOL7/45f5t5/cje8X3vSdfPf/5iaE
vFUHM53xSsC1cAZY2ZCM8UB5N4Xfv/Nav9dS3r4l8GGSZxZ/Czlc/nDDpz4yLPIgINUF05Gwi5v/
F/sL1dQ58Xf/+H3J21f++y/K500J3FWOzz/l7Y3/zb1P7d6pYELoMZXOuvBewePE/jm0yCYOPv3h
qgllLy9Iiv76wPo5/Zf4t/rvnDlMNjlv//jSAW8QyiCFNyO1P1yNIy7+mHRz57bFNS++HDJMU/6S
g7uxfXOpRghR63ou/F9MV4pT3FfL1UG3te0ZMyksSejnDgUqPWYUyrMRLDQI4JM6onn1XGO9N2NJ
QpGLAWWN3L46Z9I032Yc7ABKTIZcb07lR8S663sUeBm706Ak6sV22wjnu1cYAkxK5nDbFHbyvFEx
lpk1lljnkoEdPdYBwcwQsMfhR9GMlbfzY3v8xopj8mGfSRp+zLdX15Rjd41pQYFnt2qBISxwXp/j
ZhQ/lPLDu9guSHWk1W3Jo/AsskvpfVHxsXa7AjL/bTBLwKS/izo8XlNI2GU8982yAQ8nn9uC9f/K
ZdsagJKhtTqFU9w+IwHV9RGVCll3jdX9Sue4J5cyqY+lnVSH0o8BcPelbCHAovzbdCSb6f1gPCy7
ig4YWVdIEGniB7iPaYUtIgM9xiG7qZbNjywFQLxaDMuoTT/n5fTQLIQoNsTClnf0zMNnFJj6TJHl
bGS0IN2Zi/pRahsTEzSnS7BEydoayC6goTVkmICtqB/ssB7K3YCq0DzHUwEHP4NqZK+8vMNg34GQ
Gs+49Qf6DxkRM0TcR5+bPZgB2rIy9yFqO8RCPDfkLAN/TYP8g1kpu5M6x649RbsEQtfToLrwmdzo
1tnLGNZEeaPnGmvFxecQl+XJ6GLpsO3XZWTiS5Pm1XjiK7V3HWGJVIvRcCJ/ksA2oWNCOlWTVS8j
987WAms37SqbQ+RiMAHhL7YT3730MSbgJfCs18ZeMEkD1uu2g5cZwHFkUoF5oANat13WBjsv80Av
4DbQDFKGZdtZ5HetekenRxsrVX01/Sya3UROoDmXfJQPYRK0x5E85PJQVbAlXuj5l9uWNmvpiBIs
tijHitYNwpdepag/iXqh+6jIleiaEXdXV3NFI9qpiVqawYet/CIdd10v/OLUjggX9247sNpb1akt
7IeR0DdAgwIJ+hb+RW8dgMkX4zNavOyzAzVRnx1ytY+oE8mzn8Ia8+lchu6LlyOcvPQsVIhdTufS
RbKls++E4WZNvyH7IISjxrN9r3x8rgRJ9UQ3rKT2rSN0gduWGfzaG1NqrXapjVsPBF2/q9TMdhN2
5M6d1XBT9tn9p11Ag1dwBw/WPOpHeFfeR6JU82XLUR0yUdq7NGMRnzG2/AxaMW5dcqlvfEWQ3RtJ
dqfGrdqacZUyOzt0c2B9gzNPeB2yTJoFYjKTXzUJmlc/SsdL7GT4EZsEV7qyC8IpHIcQNehIy2eY
kEK0diNR7Xw0u6fObm7Qe05hLJ5MjiFLB5/cwLJakcTJfsjre2zf4KRdy02Xla3b8pR6Wlqffpc4
bHi61Nqa2CLop1JMjTaNPcXYdpUgOj7h0BtIVAGmrJb5DUZ58lnqsrqgrFx+ZqkXBXsQnWG9pagl
LgfhnBhxRtist3QTkbiT3jZ3ZWfpvcucR2+IElXpVhSi/Br7Nthg2xvD64Dfw9uLsCncM7lpk/2Q
+NiCt9JpMIbnru6Xi6tSQSCLFc9iXbpTyAqI/AsBybGaniILUMydllmBsd64Y0SLKwrVwuQCEML+
GjnpynBk79i8ETuUTvb0ws9dbXD3kqC69IPrvPc+6ZamVJwilTcm3q4HYGWdncyvFDGUVGckUmbD
vmrlSBYMTd/eJ8Tgl1erYl4xu9YnZpC4FM1sMdcvwpSdPYFe10T4ZYzKpEq/LVhrv6EBdrdzVjWk
vMkkJmOXXVMb9PNr0DjecpF4su/gYEzmpdUit9esM6vH3spQAZGs+WM0MkhXJuQS2cGIbJytqJPA
+QYAP11XxPyeCx1r/1D3KpDHNpIjKCkW+SG62mVuRvAaWbbcMqLSeuf3i60ekQN05XsftWO7IznV
pE8oQEtUxUacTEaE+vfCJLJi/uG26nGkoLwQjzU8Ebq4QJpvRzs6wOBINvFgx/dSVd6VjBtSw1jR
k3IQwOUHaZn2kNS37Qz44xPhjqvvfWVmsvDG8WaPSBdQ4zC7bstyP52qi2ZMcWZDG7MjbcL4jtmE
EzO8Yqw8s+J7LpmxNdxEfVqcY9e4w4YUmPARDY+NN9iey+ZEEAzSQx6LuP6JDbs1zpEG/cHcLeuB
VkQhP6qFvAbPdVNHVyYeuj0MOc6/A88GjZatI7NMs9zYpwL/e0kiAjtwb54APcqBFfYoy7cY6M/7
wgHg72LFCL2zUM5vOG2HYwu+j3vDcztsKSga9rHQ5rFf0sG/lE2CLkgNcyx3eTdhjqvnEA0UOyY+
zmncNyi0P+M+1aDn5yh9huMqaAwiZ+tldrRdTACJfaa22GPeBW4mMwioZqVdiEEuKo2O8FBZ75Nl
SSfSdn3nqMm4lZec2JQePzxx7ldVK7+BNTaI5zJhPLjvUDok8DV16N+7DIOvFq1KtRubRX1bkuTK
MY2flWFH1B0wilfemyBTx74rLVyzZLq3921jqeCSxp3AH6sLbc49c6doC56Dq6En22peLULPNyEC
E++yyRBuDYPYSyCrBGJSYAHELMrvFjsLbrYhQP8yd2NebFEeQe6DSae2Tmuq/ofFXHFbjovwNmiF
xUG5hYHNE42Ze0gBShEKqDPJGqmNQwudZ9jO+hFtKgqFKPqsbMod6qUxex17ifKanAQbkaxHlMpV
T7e55NK30DrRuJCUEQn+CE2Q4vsSijG7oZvr/YA/Ew07IQPyAG8hdY9M+PLq1EGH2gQt+60ty5Q8
vlK7MJNkgpWDeFlQmZZWFe/gi+No8pv5hdS5bnjGUQqTOc1OQdzqTdXNMQlGzqFleXufqJuxeAyJ
he+LFu0TCJ2YW/6WLHmTgwKnO0wC/WwRuHrBm0w6cE6QaPfVWoO/sgfgqIsVvrlxBv9gLKe9zISw
diz/wDL76DGHJ6ZObb6NBjsPD8b1+/skrMRH2U5NzjFimi1MxflMWklyqP3BNjsGFyArR69TxfvY
ZGgr2xqMwKqrZwmGv2N0aaesJsTc1/ZdmCsbpQogLFhFs6JAsML4WOUe+WbAfrzzNIweO72lhFDh
18HniJ0mfg1F1Wyg54UZDzTPJ4Aw0rvEaZZtUY8jRYUlPqxJBcGaoUv3NDk2oi4mpt7ZLiUiOYRc
MMsqjPN7K+rsb/aAjBdyCCKIhLzz6UgbFeh9049heVSLFf0oyWHEBG5X1gedFdNwlTaz9exXSeCv
qiVFMxhpk/3oy2qcsDT5ZXJn4zdof0hdy3Rn/BIxtChSTT5InnCq9G1D7JoOE8qvqfQ3dR6Qleam
TbhFXM92sgOwsJ7sznkx6OmAfjViPs2zFR0teSNNBgqs7oUnB1kKSUh4EvKK9qtiTApSmy3TRDrr
nOdn7P6rakYGua1CeDCbedHWMZ9bgJo1k8sMFvfDxJzxpYEVQ3XfMTIibWXgnhCT05cPi9t3A3dZ
OANLzsyybJwljuhD8sV/Gu2sJcFxAQUUtOSs0n6490Qg0Fyp0nyxIii+cRcGe5bFwRkPg72zgs76
kjE325ojej6OIozI+ARROB4Xi6XeCkZYDhx9ruKfnmoQyi1LY30zTu7cgJUBzBsUUSRmULyKnVzS
mx9eZu7w2uCPpkkLs4BImJ7RqWuReU4XhvcfiM2LcLIm26JRqCQUnNreR3qKlmO6LHN8JMpSkeDc
lWJfjgRVrsdiGLOj5UE7OuqsjatLUHioGV2u4nc2OFXB8ndqxm2/mLq65BBJz+yPHASmQidAzfAk
rovOEelWEpL9k8dERkwN3qF0NSXCPsXtrS1LO+CTXdUnO48AN6hbyHxr0XjdocniZLwGE7P2FREg
2eOcFe2P1sdM5jA6hCqQh5uIkEbUS20e1RdjpeO7QFmgVz7pX8beVMbrGTDHN0TMCMmgvdQAGnxi
h5qsfGGRvpC6VVFqbMzAl71yaJrZ+iOhuGJ+dJ4sDvbvQYe/EdGSt5xjBObnwS3U51TayCtiVYrq
bhlHkXNj9zq5wkrmnkjzBMGCY6yZhVA8j9tWiek+Rwt5UPEIZmywSnKP4vaWw4vc8GfDYPvB2AvN
r2tM8KFi1RIZCYwOx1yzW2YZ5XdumywfLjoYgjZ7DeLZSZFzLHOXvWW9tIe1wwMZ9LyGX7ZqB2Br
RBAb/hzu8nADBEQjosTkPrT2fIW3nSEWExKVtwAw0u2zkGK/71yqiRCjwVwQDUsGM2zSnDy+ecqK
ayOneCtE62+NA/2XzBkRoKxK4u8Zg7iXWGnO81p34lUTCf0Dm33+4DKsgtKNi4RNbx19YD7xmeBJ
ZMs2ovJkqXmxqYnbZquSEYuK16RfRV2MFOmQrPehSmZyVmYa997T0x7BjsZn5aX9AwFRKONdT3bf
auXOJ/DhKX6OwF523HoIwQuF2b8cvZ9eZ7NXGloUsEQrVU+UqPWHGSS6gJS3vIKhQkGknAiDFtmj
GG1IEaUJbSzPPoJldPceOs9LnuYFhDmAfPgmMqSJBsGXXcuXURXPUVVdIxh4lFeVRwFIYACQr2Fy
53cOHHnKwjFUu8gj8mamoEdqtFTVW6dNQ6q1utG6EoeIUHiM3Yom1/kZgCnfjrqtj+Piy3FdNdgV
VpmmOYlIl/gI2tI6wCtliGVNhLpB4rF4ihROtExbX6HWotAjOKPlRHi1rDzc2TSZ717Sq/oIwyB9
TlLjvIi2HfZJWop0PcRe/mSlwfRh6bi8eq3EhGnF05lEdTS6OmJz70hf3teBVx6G2UGfG/UgDNoA
ppNf1A99l4YHj0jfdBXQ1iMM1hinPNZs39HokKvm2513yNj2MPbBeWN2WHJTcrxQj2wdni7kXLK+
ojPBMEh+6BTsF2lbSPkj+RXlM+U4zLNzkrIJj5MpO+qJffhN/dlvRhBZBKOP3mvoztkTirGgRGY5
RXhm0xKuX+lay2ZgTv+Mv5O8pQEQ33ryBlIo2nTOD7UdMcuoVbtuI4ONvDZy3El0/Dya5xo9Ef8a
pm2ZoClQWsA+GsHw0cDDqEqBrKPpI5c0ue039UUZGE5Bo2e4SnO6d0cONlfOYCEZ7/If4eIoX4sZ
cwXYIYEKQJLLtcPjxSadDwKbp2cPlwoZHNDHHh1VTH4ZFOmm+o4JfN2nQXaNOukMd81isKNSVn8L
sB4/l6ZGqyRr3+Q/FwLg3mZtITWwlkAUj3wc3D1TM4BZk1MNDs0EN2QftOIHuXjI3cbb7HDdZhMO
MGXX/oxZvBfzpYql+4nMAhkeitt6o7GNg5JOLRySVLb2VszsKDd484m4SPAy7oh35XnUt8PPIfLM
NlTeo5IZNuWOCCd+QmscLmbgzvEtbCoDt9RjV7nBb97MzIoyenTWvZ0s72EVqfeom8cr4zFayxBQ
OJ4H2Uky5zsDQ5SAB71JDJbPzcJCZws8Kn1GwZ3ttJMCjpF4H3cNGyciOQougi0ibBxvAalX7tpK
pX9xUatjqXKIdvD0XGAeYA1FXcyVR5ggWp5nSPOr5tW6UOdn5V7IRhy7mg3XLr/lu3YXAfBqG5bW
r3420EQ0/flvrGuRpVlRCW+TQO6dG+nljCCjJhJdBiI5YBUhIQNl7F4gS9i0pk7nA9ROXnpE/MuN
LQb9ZFuNfJiIkCZtAFVeHpbjRmCVoCwiPfNe1WmImqNVhISKqlvcuybtXurGfPqB/p+kndeu29iy
rl/oEGAOtySVpqSZg+0bwpE5Zz79+eiNvXqKEiT0Xg0v2432cnGQI9So+kN3ROiE7b6zwsM0qhOb
LGQxhAQ3wVPM9NuOXpOgEaWSqW/oardfpjAzjDuxSQc227zMj9Tsx5Vl5VynUM2EdY1KAzA7rdTf
0cft73oz61dy3A/d1m+T5ldBmgmp0jJTuH9MDVvqRdwRqFu5kychLh4gVAgXOJV/JLnOd4D4LTO1
aZHnwL1Mer+WBbvymJl5Zm2rKgq5yAFpQDKAnvMh6E023wI8iEPNFSyE2IAbj6Yxe7NSKcAZjmL5
wxB0YC2qVmELAdoN1hRR5w5TMiXJcfBqQEHlNfcPGwO2/ofc9iHqBrUBmiJIamvjcQ2YYe/6JkDH
+juGbtjZGKjq3sGSGMQ1F4yx34AGemCBPsUBJYUAthC2O4Pm7dBKULU1fiw4DWekz9YaYTjlCLcQ
yIzvFdasXFB9KcIOBEcNK8ROrNT7qLgWWY7cmoAScj7eu06h1qCnBNLpWckNw/W6SN3pKc+/Fnsh
9dwqwo7DUTqUCd0w8Hp4vIlK8VDp9ero+aP5i6Ln71xOn7wgDpHjQoDrYQTUJK0ngIzJykdf60Vp
1HYTVnL4R0nisSBj8ICF4i6o0jfIC7Du42ilgG1i3D08jArnsrmW0dHQ8/G7X5gpVid5O7yrnoEA
Lyy6aA8PpwuoJcRJukuQNRM37SSgzWn2dZWu1FRvYzAnLUrxSFHifxEJASIiFWDH0mlEofNeMTio
GhcFyqlbBxqmw0jhid7R9C10dOqwiOtNnCXKQQgbGdeV1B+tbZDSCbgPENrAHLmCf0fvAd8XiQJ6
58RCGh4iNYPW56n+aGCwOUbChs61/r2ffKjxBTkUV18/aTdIG0zxky9hL1foqQjQnzl+aEH9UeMq
fDGGhxsLglNpVF9gcQWFHj3KliEYLnX9lvYArwzAS13239MAzLpTKmX5vaOAN/1quIQljx0p8A70
G/dsqFPg02u0XZ8wb0D/3Isz6VWYE9+trypSvbVyxQNLnmUrVRDSByyp65dWijVq66Rxv6dQCdZ4
Hg0CwMgMKnU9KAUgbD2Ak8p7Xw9KpVOllsQ1ZknhUe0aD5Sx4FdPtS+32z7XsGIwK4w9G08MH8nq
+vtMqRE8NST4yGMtGvwptNB+ZYA6AW5GWqw4dHX92q4QEhk2Yp726l7RMgGdsdp7zxSEB6pYlcKj
wYNB6Gio1D+3WDM30A/N7j1FKylFRAVjRBcrg/S9wjFhXMVlC2N86oSeaqVPZdVuBT96DytKBuzS
upBBU/HcSVfrAzLwbNFQaHJOYJNeUT7MzMHYW4mCWb7gH1C9oXOo0YPj7PqNNn70iO0H7qzsFQ18
FdNcJboOIyA16yDd59QRX5pxwqUc9xJFPiAvbP1JGq6ytui10kSptK77DcZPY7hG6VrlDjEVWOz5
jZVshyxGYCMfjACtkxgniCrr8g1+D+XXVBu1o9cKxU60mv5FVJCBKKOkS2zvN9Q24SkV6modWb9C
OMOWVkkuLVEV/3Iy0cRBtSQXaNlI4u9a6q3SARcD+DDLvEjZxzj1fUQIOFarsE24pYkV85nus/VG
ufABPZxXT0LHEsGFwEMckPsmXxHLoKYZ2l0qFdEeq8xmW+e6cVRR6mj3Y0ax5CAiBwCSS8O3ggoi
tbMdTKCMtgKf+l5tyqwD1dNFE/XDuJNtvDmglomGSi8RWmZzUJHsR+sbo+BZczKOkwcxM0W7yGge
ua2PxSwPGfiU7kc6W3YAumsr0l18Lufj1/8rKK1jYgtTkNX9jZaghKZ6JlfoPluTioSjBJyRs0V+
rdFSeOiMjJwwpjbJq+Ietx4omsabyEg4FzL8UVE6hrkR3YFLMr5IsRzuBRTmEFlEuRaE0YybBJ0v
3flW1GOb0s+eCzE9ix+xVGbhuqqmpP8oCvoadongDAz/QplZbyFofVQaDBpBqZp/R0482AWYF8RP
GS08RmY20PGlRjOfwlDG2SCJxlxw08wQ3qa6EB9E30e2UUypKGlxmYqrTJwg9EL5lEl5LH04oq9q
fCjiXCP3hUaXVwoCpAfmkrcmoxLX1ti02d0A3vcHuSdvSNOkooIJob7ldTvR84G4hgpNWhvTBiqP
2SAzhozGa0lSJjmyIkm5441TS7xWQK2Wpa3TP9DB3OsmwFZQnZ3wnmMZtY0MjlRAjAlG8LheHkMD
F9BvcdF3tpyGsvDS1zBoNkIXBxPFPUN56RtTmAuTOI/EUk1tQIsqNF3pT3W7JrX8eDv5RYGAQa1N
r5EWdrO09YD076iEEJF85YDjfPpEvz36ljVltUU5LK12RtoU8TbAJPaHNGjyCn8c6pipNxqz/Ecd
vWRwKE0bj/R8cqlR0NSKBpk0V/exfi3UIexemtwzfCc1Z99lrzOlcQ3koUjWSVVblBxx8BFXcWPo
fwRAMsmu6YuGZk7KLukoINt3AdhS9CBp8oxvgp5JwXPtpWQruuVTzR9HlYq/htDQWwdKPXS9Icze
6n6wyJlRWI1tuvGAt7OQAjsYZ0sInhqvKWiShXH9VUGJZVdgzbvFiEJBQSBKpvewVtQ/Qz3EL2Fh
4mEuU6vDMU2HNEfdAydzxBeHyqE8U4iHBgZTeB9rkKqeAwxxuUMywYy9xrm9w3tZCu8i2tHcUAM+
Aer5cvtd1c3mXor7cuJWaelPocxm7PRlkz4CGK1fFK7+qq0Ddw3vgOAXT74vDe0BWnK2TuLc/6qT
DaG7Db72K17moYIpkiL9aqtOkp3Wr8PO8StOGAhKYTPs0cAE2Sep/oCE9NCGj4qfKNMu0bwy/ygn
iNtJqIvczf04+chEAAu2KNXNa6Pp1euog8u0Vb0Q6AqE+Z05sfjcCUOR1EbuIMYDeuJKgbJLjFgX
eXF6oMyXPPHsAtL6qtSoP6H9VPsu06pHSSc7kdHWei8waTnmmmy6OB2jkDUl3Z1OFQWZTY0WA8rQ
FXS0zahrZWaPSgJzA/xoZAzPUdTQIjXESn5C50b+pYoFNIMgVLp1nNSm/BWVLJmK6AiMwqYzaWxr
Fs2u0qL2QEvO+CYVrQlRWNXudakS4QlmWI5t+koE64ntvbKW1Uh86nK522BlhNhpGo7qm1cnbLNd
y65kNCUu7y1XZJqaaS1t5VblzhVmVlOu8A6yVhpdjD+cWxI8nqIyZ6vG5HvdVtUxSemd50OMm1/v
CRnwauqBuZtBMOvtTGuK9rmUS/mxRuRmHabdcI+ikfxFqhrpgFO8tioL/qqSNr/nZGGtpUhW0WFM
5B5JhTofmSUqEsNdL+rdSumEyLyjRzR8UDfK1qTP4mSnY9HsKyXwj4ZWGO9iqwPCrWS053vu+KEf
0w5NaFZzfZEgVG3RhMlITEEI/GIpeauuqK3HqGqpVmGavSp9XUHnSRIfFEjQlHWSxnRT9pSPViTD
hwc2ripPM3G88gI5/eP5JICHsDe9/M43wVq7oJDjckumnsRO0EfiLkF64yWS6v4bfm0+hud6j+SK
71uV8hiEXlFvgf1ld1Gj6lvIqHoLMH3ImdGikD6PACFodkZl9FuUvemrXGu0UEQEMxBz6dhFygkK
wTGgP8i7UBF73fVKq3qr3gqV3wrLcOOJKpqu2FBVaFAIcfLs+5jT2U1RSM89ZkLoKNcCsjKhEGTr
QKApaqX47Dh+qJhv6eTliM13LRbhdYRrm9ulqPumEULQO8/yhcBNW6OAoktWi7I/HcRtlvhT8jqG
02BTvewPMsmdZY8xmxzs3UbbAxNspc0s7vKomWQ62BFgrkTiV+P2UMP1wTCOD7f2ajLrB8qepv+t
m0qZhVJpcxeMDoPrp51/bMNamDl6g6q8y0MnrC1/rAeYwYJG/iFPKlVos2T2WkLJnVKYcAVjl8SD
rUajO6DhOyVNt9LHYsN+gb/KYMThXew38XPQZnTt+RR7THGnN5rxfg3EHoYr1UTF39Id9V8LIWRd
9W10j+QJRWtwfT7QE5L1aG1k8FJt7visC9SbcMmGL4qByCSAcB+HoPpZdSgkIZHRdN+0SGPT8lAM
fEQy3RrcmEYY9jBRlq9MehXZc0vUZ3XM0r3HNnbPPUZ/aJuhepJg50DxFzP6GF1ary1P4NKC1laH
5yVqdyT20GOjvFYNBNC0dJsGKrLXqablz3TYqAOX/F25jeq1txs5a7q7Rtfbhx5yHl+prFBoqTQT
he2BQkNqh3CHEU9V2/xRiVT5OGRCoOyB4uXDTtFDKl5mJeaPQpPFNH46lgo4gJALR1k9+JWqsTb6
bBOR5OwlL5i+e1Xcv1QNuEu4sVp/qKx2qldF6nuWo8E+kdeFBSbUhq/T7Shky+866feHICP35Xia
QhtCLaXvbe5NAPatxIPnRAlgpWpxh2UXRtl3fRxW1geCN9Uh02aFZx939n5Tk4FT4cA/oLSNNqIt
BpfkIepa01uTK0gmpaas1vEbgA7yRFciGF/AGSQVquwTOlhCCkFQQ7TiTy2KJtQ+S+mCx6rIRHlr
pqb/Q+xUy7ArNTfT1dzphe2uI0JudyB1ntkAYsBNIqQhbSzSTTU18hsiNwN9xB5CpzKKX8EAFux/
GiefDE/EI9/nzO65w04a1QjaqhBd0fmPPPpFNW1fKxfNlTI0gu6UDSd/TMXvgFI1uttwjvnqIOje
lMJX31UFJnBsyAGSJTzKtlKHoqYTkZsRl0WJEhVPPAT70ayHDwtEoL4OLb0SVz3YPJSJgGQX75ZZ
mb98RNLiXdbn1JOAMaLwT/4+QH8scukIQ4mcRkKS4EuTqdEPMArK99LscENN48z8FgB+ahylLNKK
hr9v/groY1hs7nRiqKX2RukIgK/ZtCAe7eCypA9Rg8bPSgKvgYWnMRYTRvMmumJpCzxE9s3wpUsr
sbiPPUASLEBoTnDk+qJ7SNVgugukbvgpcqL+VvIS2/suRiqLurA8z/DIHL7IhaQi7yFICY34MPS2
c15m0D2kxrSmsK1DHJYzKToAV8ug/qemhOuFPPvccpncR0MQV7u8hopDs6ga0bfu6De7fSrPe7Tf
UTxIG5+Kf6GWfuzIKn6oKyQsKIJjsVa/K+2g/ggy8nsHAVXIpQGHanMXeoji7WivD09NLLT55v81
wwRrnESJEkeMID56RsKrivIKwj6Uop/jNjM3kt5Gh3Hw++9y1JQUY0Xx63X86jnO2DCRe501Zcmf
RHWBIc17CQ2OFl9sZPDHEEwDS9Yypt31KBcQuXQlESBUNFMzVXWhqgqV2xNmKTYbiQtHhMyPXbSV
39PbLdQbMrKnWPy/4F9LlQ0LML6mibK5GBDArSKpU0q7EzVDUfRe49x7uj6aC+/MMkQ0+g2F8Yjm
AjLN2hGGNiaEUjwVxms2rajmXw9xDpc2RVUUFYBnGiwIeQFhjoMcuEyAhyhIbBfhAnqNGxE87QQl
/Xok8wxEbIpwtTjHsXSXYPmc4pez0lAsTEGBm8zVVap6fQhXztzqw8/UvAvhyl+PJ83f+hQwzSuT
8RE3TeDm+kwI+QyYzosprrDCnR1vJ9w3kJSS7rIKhZtjFB59f9XR+NVvoLTPv9iMj1YhNqAtrItL
kLvs09K0AM3Zefcs5+22y5q10q6uj+wvrvx0ZEgmg9/hc0kQXtRZ4fgTFHwwEJsoQ7LnwsUDaaVv
OndwBRtTITtcIbzpovDoUHZ0aM46+Fg5eA45vHSbSokjuPQhVoarue0NKsH5iuCxJKoAwMQNXV1O
1wJ7hbDSeSzJehja98Y83Bj3OQ6dALxZWZbg98CNOB23kPgUqU0LHuVqHjekRhdhO4dSkE1q+p9x
G07o1O7gAJ1x/2fUgDAd3/UcSqlOcWMFSad60mwEMyof8o+hi4r5P+yiz19D6osEmxxpsM1xBzdN
8l2YgQi66y/1Wrr3kNTY63bLF3gL7Jdft176gjZ3Hn5ed58mQydGXe5FhBdQRQS78GQaTrb79oCy
A9YdjolI5M5bF9ufQFts2LP2/Wj/6e3IiW58fmneK06mJeuajQrmCkwonZ3+9Elqqu7GgMCkrdat
U0qi0+UfkaZDWQYUgO+lIxSCDS1brt9ryilUpHdhZByvT5KzbQYWC5QfzhhZN2dF+tOHkHJsJRBY
peSpaA850out2DyPEd6jvSA9ymXk0oq6vx7zL/diMXLWvCjp6GmbLPzFgtQTCyxvINFaiaz7qvwo
etLHWu2faiE/jJm8oot8T0OXyrZWgZtFJ2wwFadW4gMmiNva94+FPzzfeKoL34OnUjTOEF4G/JTT
V1HViKrJ0MSQHfuBwcleJGnXIhXV1Pxo6i30cdMWsvbNkpMHQZs7S8oPWZVukGQufhBLpMJjcSzj
vHn6FIZMt9cfQGOXKQheTXDR8IWQ6rtUxrYxhTvwZD+vj/wsC5jnwKeQiyUhVyP4j5ktig9aoVEh
E9HXolnbVv02D25s+We73iLY4tsPGvoceLUZNuo+dLrQ5YaZNN44zM7OFYKwsgxNVjnM+JinLxF8
7Ri1mWKArdFWtJo2BepzJYZq11/cWTZgwIE0oEGyf1smDtanYXxcjRuhUXBq18xHZBv+IJROMS2t
36bJyN+vBzsfk6WixGqSEOiqThZ1GqxIlVJAQxIL7BB8Kjm2r3TvzOIbedr5/CMMrpairCg6rLB5
zJ/2x7zx5dk62kMb6L2J4Ik7agbCBLR7+wU5Uef6oM6nHvmnBElrpoTBDlsMqhe6oLGwHLMzotpq
2O46r1vFQ/oUW9Oqy6Yb8S58MXIqlSkhify6XF1hiKtOLKE9p+Y/Ol26T4bmORsTG5/4/fWRnUXi
qGFOMCiLl2jpi0UlzL3NDENWO6iNJ/5kjpVgRd82UmZLPvHGTDw7VDnkZcWY81JIu1AgT7+aWA1V
C6CTJdwi1PYiaX96GEaZSM/YWKXdF3wUV9fHdzYd54iqwRSxOMS15RJryzSNfVjpNgYCSMVXq1b7
7Y3xv13IpsytRGO+s5ThQi7GRV1ylEHGI4883A/FV63yKOLcOAIvfClimHwrleRX/Ott82nG0/4s
TBXjPDsUDiZVH7W6M5IPvBGvvzDpLB0jy1VJeui/4aisa4vLVtcooyklMteTWpAOighmqjTKYZcM
SrQfW+2Pp6BoizOT5RaIfaI5S0cPD52VjCPvjdl5tu5MbmA6xXWT2jD557xLfxpzX+MCPBiSZkcy
NRsDgPnGTFXlVVG7ZEfNhMqV2mY3ElLWF3/tycFPWMjmsoF/Ca2i5atGtgRvnxI6pOu6e9c9uvsj
v1vPP9Zre73b2Ta/HNfrNb+zd/amsXebjf284af//UeHafHDfrY3/Ocdvz7z5/izq/m/85Mz/3D4
x51/chzbdZ6e3C0/9ltiufNP/M/hx/xH5j86/4v7a//+9L7/tcd/kH/b7/nxaz//X3jO/Y3Vej7j
FCThuKAaqL2ZFHVO377aUgelUQhmpcGctvopi9Paiw+e/np9yp1/ZUVVdNYOzFswuUuysj9q5VQ1
mGjmzLoOFaom1PYpwKUidArrz/VglwbFIlVFHKVU4i4GlSodvscWxbQ4KR4hSe/gFgOg7Q+dLGyv
hzqfRgoOWLosMjAd1vo87k+zN4aZ1k248tm4M6DK8V6XpUvNCzxSvcqan/TUr8c73+vQ7uRr6ZpO
F5aFcxovkGKlUKIAZ7YOCTvRSxOXpnt+Nwhpd2NbPd/ICWVhwgCtWNfIyk5DhbXuq1odQ8bDS3An
UTnH83BMXcwocuA8IvLRvjF2e4Al7wa4khv77bzuTxeoojFT5u3QkNWzGTPghw7GpzW4d6CPLcAG
LW+YX53XGUixP4dYvMxCMpFlp1VP00zKtnknjK425u2umo1byhHogiJlv2KhQ0wnSx4UZN7/bRIw
P4GFnAL1DrKAv1fET9MnTVAUVDueQKLB4swCbLmek+aMXxKj/PdLHQ6qpugUjbTZ8Ov0e4K3HymC
k+4mDSqGwp2IPnlKulH/l3Hmw+fTmCqhgwosEYd+sdtLRw9QSFibTpncOC0vzRBLkjXF4sYw1w5P
A5VeEvutBJChzKUndOF+RoZwYywXlht8Vs57iWuxxP54GqIPYgCjCdfDClSnXSudo8lDjeRdeWO2
S/PbX0z3k0iLuTjAHDeRdjbsVoXYFj5OTLzgdyOowIFTR6io87XfazDcyI1d31KkC3sYoTUOAIq7
/GYxSHQwxwZUGhdv6TX0H2icq+K2rB97eSPSllbDQ97diQOSpOumeg6qA1iZ1lprsT3l3288y+UX
/s+zLF6DGqGzHc6Th2cZ843f3OfiNw9BEEU7wO7VtU04vCTe3ouQjYwxukab/0ZucGFakRrpMiBN
SlbK8khED0vJEYw37KISMUFtCw4sIEjXBzqPY/m5JZUTA3kbyi7LYkcL2hrhAXogMMv+yLm2Bgj/
G0LqqkRn7F+HmkVysF+kpKpzvz6dw6Xfl2oRI8lJe/WjC8enotb2wCV/enHR3oh1/vlIkRHxo4Cv
Ubpd9gqEXi5LBHSYxYqwKUvzpxLLkPmtr/92SIThRiiL1PElUJmnQ0LtaypGjTBG0x2CIQW7AbQ/
H1dcw29UiP4+8umXmrcWpHtEAB4GbOzTWJYq1GXRBSYn3ih+78Omf4fYLLiYD6V3amWBpSzopO18
WRH6j6QpymiNrwzXEDpO5oeqIK1O+3ziBMN0ph8dKtvhzhB8fNL5MN69VxX970QEpX6A1wPXxNDz
OnXzVOMG0Ew06TDdrpM/oweT0NWnUHtPlN58wvwpvGMaDQ1Jet+9FkEFSWxAEIs6HqryG1WJBrBe
QVi9Gfrkv9ZhE0EoKppdlA3tb8+Imh2EoCG6sWmeLyCSecUCY2EYMAvFxdeRtaqrtWi2Jsu/Kuo+
0v8Pfz+XWapjfE5yk0V6h8EA+KAccts45T8asA5Tb7z/6wk2G5H+J8TiowuRgOEm2FBbhHpFjxqF
YVxOWreBUHE90t8McTG/ZHGupnB3VeaL+un86rQgE4ckpZVt5/a3/6mHKw+gne1xRca16daITLip
87tfwxRUVt4LPPVNvwcDb78Xrmj/+WU6yJe6492t0+/Ch6RPQelPmY8+RV4cDBMki8ioc5PVXIMt
QPhHuTX8831wboX8E2Kx3zdT1/fQDE1ow0Li4grjO1Euzg7So7Wqc3F4vf66/zarFq+bgpJEZsvk
NOicnb7uPAPL3SJgCbMAHUeluCswrKMMiFgK+CY0pkBZvaLN8axGg2MGEJfybJ/D4jKgxEhy9HT9
ec7vRTpNSEQHYDNQdtIWSZlVTVESGoIHVUx9VhHyz+oK7YJ6G03BF3OSblwfzo/6v3082UJNTSKp
XrxurUhGpQyBQabljxCUSGT+wgfBmbBhi3aGfCNBOx/cXOEy6abJBkfP3/z7UybIfRO9VbWhVm1O
W0XxngCp2FLbHVUST2Xy/nUyrSLpxLelg0ctz1wsWlFHFkOqLfS6awmvw5Wm9GtjQskmuxFIWb5G
7iNzv0CZU0KRttliYeA51uVGJs7240LtYjUe3wVaDncJhYvoXfZEjH2txNqFCgopKEfGbtU2PV0/
GWcPv5kwlJvi4COrCvEx8yiquGLfaMkW0/NWRWRzwLxhUMAzI1+juIA4il8tKIMe3610+JVkkfob
mY5wXavDiG92qMs/jK7CGbMf4/3om+0A17UCYI9v22vRiPFXry7DHUDLel2mMG0RuW6tYyx2+b+s
2c5vBhE3LjUSiAG6xafLy4dyD0hJTxwDizXEViZ5pZfWriiqaqcoeeqOpunZ8DW7W5e5edf/vLDn
yIposW3PnXcIgqeR4fVREjAsuhJP7btlpysFBJgr7vAFW+eY3L3+Ozk8ao6LgItjTgMQCpONgHDr
qSRxbK+u7w3LvXEZYHHONSqod5qmiSMpq0i0c3QWvFBEidS9Hmf+JmdvjuLMXFagDfi3TfppmQol
dNgQzgV8inLVtjFkj9YG2vJwPczZ1juPB9thbHwNmWuvvPhCBehnpCQ0ZE2ge6+KNVfugxI5xd7b
gtK3NuB4so304n9cj3vpNX4Ou/hOCZRoKLCEleq7qXME5deYHxMsYa+HkZa73Tw8Enmm4Dw4c3m/
NhBKbsoAmoaFGj3CXkGA2ekU93/CVqi3otqaPlSEYvhhZmp7Dy8dBqjYxXgHtJ6AlZGpPQKYBjva
0Ld5q0I1fizh6/woLGG6sUqXBzuPquCijBMK3X6RJXO6VsAelVE/gxMhmLkheiDVcGOLvPAyNO42
cCNBDCkcbKcR+gD9kDmFwr0OI5+VnKGFC9U16+wKf5/rb/7CB9ZMOl8iDQAwFcsLWyeqQAcRj0Xy
wO6yb9Xw0OSrKL7xzi5935Mwi+OFRKUcopG257ixXvzERn7h2dgnD95j6DR/kP2lQCavI1twyxsl
cnmeoosVSmiqHHywGR+1WDmqEjdeHDNC6UV7Ue/UFVY1P9SnH9o9fDPYbDuwAu0W8KYT7hQHV5FN
79+Y3hemzMkjLFZRrFmhbI7zS85QcT9S07n+Ec8KIMzJkwCL3Y56IjhIiwDaT4QhMKcK7c5WAd7Z
YrBqf+g37nVnVY9lvMXnDMIk6KKAGRrs2mOOLKLrHaaN2trTXWZLT8Jm/GjBWrwrr82N26t0610u
FoeAWXSiygy1+oIR9i403e4DS138seeJ5DTP8Xp7/e3eirjI+wIsmLoknLf4AcKEsPLhu/93ERZb
SgR8vknnMWWARfUOm6PixhguL/N/FsGclH06psoiSEoESlKnnBWCFAw0hg+cCBppfX0kF+MgVQzS
TaY4Yy4motZJRdClxEmlp0kb8O3+3ij3Fgpu1+NcOHaBnPwTZzEBdSuuR4u6r4Px6tgd6/4DP/Hr
IS4vqk8xFjMt1j25HjpiTP5zhKFBk64y4BR+v22mo1w9hRkUxO/j/yFzORnaYrpRILIQj5g3CxXg
CF5dEyh076jc+lS3XuFy0gX52Fgtw/PMF614QC7SVmL3+ju8FWMx7eBGeqmMKaZT+c+Tuc2Bwqi3
SnSXd4S5A0fqatKSXXynFgUUX615YaXl88ZcK9xCLq6wGjPENyDGavheJS+1l9melNtt8opa6PVh
njVD/u6HXHo1CzQU9eDFtM/rEpMQzIedtkS+CsmrdSb56wFFLfxJRaB7yCZDmL8R9dLbtVC1NAAd
zuXWxRdstECvxpAcF+aE6+2KH7AToeJbIN78B80pjuIzPOabyL95MMsD9XPYxUeNBIwOELeCTLsx
1t12oMZiV/vBab+UL+XeuFFRvrSjfI5mne5cBoqEYyUZCVTnbaEePTistVvd6tfNz3xlTPqiX1fN
5kXNHEWrviAMpk5HsyvsGBOcAd/LL9c/3MWU5NOYloAjCZYLlB2i1ba/wcCBTxY9GPekQCjrbMiu
5S8+/evg+UW5gzgUuX3ldNGtpOHWmBdZCQzBAqIW02d6+Bba8RFEnhO8WKvf8q5eezbiZaXd7vfD
jX318qw1KOBTtQHkvZi1UyHFuSnOslYoalX4XVAcFJ6vv+EzUOa8INkS/hNkMUd79Iti7BKwf1l3
rrZt72kDfU8PMzK22/RQ+m69zDmLPJ9A/wRcTNO2kiy5lggob6Rk7W2GV/8p/zJQQdHBH9+q1lx8
h4APJFJ3aDLiIqftqQFY5ZzvhRnJ86GJtv2tG+flENwIVO5jc33tdN3lfQV1GyVAZFih5sOfj30b
4eXr3+lSagX27n+DmItlN5iBEU0TQRpU2DPsO5V/izz6OxE+RVi+Ke5wY5RyAmF+ZYdQK9s779bX
mGfs2bdH8EiG4wEAfInPSEeDc6nHOgvqpjhAbPnaGWsFyln/fv11XaoC/O0MIBeqUff9e836lMZh
qWv4o8faaZ3hJ60LN7WNNVu+Lb+Eu8kpnganvnF/uni8zt2I/425WEpmJjcdfnrMgDWcqX2/Mt1p
kx+S+3LXUDvXdrc+2Tyzzl/nPwEXMw+Ta+D0HQHFjf+cvoWHeDesCke8sUdc3P7+GZe8mHtaEQZ6
XxGmWxsYkNn1WmM43dfrn+xWlMX8i7IAmbJyfns/J9d/8g5gsgRX2V2PcuOV/T1wPs0L05fRH+qJ
Eh28DZSAD8ylVuH61ll8Mc/5NBeWeU6L7pAf4ZTmqE8SRz/s4hUFyS+0VJ6uD+ji7vPp4yzy+0k2
UlVSCKSL28lz/WrnyW/XQ1zK70maQI7AZULnX1vMsxZuqYhuLsqJyddCuKPo6+bdatSfPQzBLZzs
/iAon99C6l/IZ/52xvW5YQV8ZR75p0+l4eatz763jmd1DnKHcEa3JdXn/Na6nWfWYhnNOaEoijKS
r8ryjMCvKqnpoqYOjOJVjlOZZ37k4pfZGtvwpJXZeYjyYiFdY1/rT/GP62/3ws5+El0+HWYXxwjH
hETPUQrGaxGlwusBLr5HnaoO+xKl4mXJOjG6uulN3mNNeh0Lf4bhWQiOwa3U/sJEJMA/YRbjaAIF
tWSLMIp/8KNDB6nVW18fycVX9SnE4vKAbZ0J1zFFo1ie3L6GreS/Xo9waxCL1YQMYUXRn0HQd4HN
+ScApK0V364HuZRz6TLbNnwQBVzs38Pr08xGvzUW8KxNnchH+S2k4I6CJjYhWXZPSZd4g+bO7OX8
bWjfPNG+Hv7CFngSfZ4vn6LHOB9GgsiEg/GL5LTxInblfjQy2ED6qqoTd+7nZ2a9uR72wtl/EnaR
zYZJ5FNXZdCTgl7JIdGOg/RVqb7hdn490Pk3pCRsqMB8gR3DHFjsVmndlzriURHulvA64ra8T0Ez
JWJwo+94/h7N+RYtwXEmd0KA9PQ9ag1ap9mIq3ya1bbaHovhpUeMv1d2IjpPxiN+E/9+YDN6Gawk
sOozzPtQpHpSFAb+nokjSG9x8CzUX/+rEEs0pob8tuXlhCi0dlOpXxS8eFB6ux7kQqJk4hODFxa4
DcWQlzu7J1kNxS8T6Vt8pP6YhZP+wdluXyt2g5buN+GovwBz3V6Per55nAZdTPtRQPK4HwhaGj0i
7rXb38rRL9xWCQEKiikBaJZT63RGlE3jY60N17pcZa8gx5x0HW2ynXVIdrO8p5Ntlezd2BTOE5zz
Q7SxDtru+iDP9/rTJ1hswqmKHpAY8gRGh5jsDoGiTum4jbz/6zAGwGC6eLCN5lV9OlCWV9pZbcgA
2zfN2ivD2hBfW+nGQj5jTs58FRzZSDmAYIHAWiTUIrChMk1Sag12+hy/S2ierZBPp2Bvh3fhxnMT
G1uC6Nit/HX6Yt2891/YSU7iL3aSMpnk2iIFcdq7aS25yVr9Kt2Pa9lO3szjL2Pz/df113rhYDgZ
8DLTbkW8GyOTgN43DNDw3Yzfuz0mXyvt2A5r6Q8KOTcOgwv9JhqlliVzRWbTPCMBAjcTKjRrY0pj
wkv0WN53L5Hh6gdYB509baxvkhO7peco2s17xYXJSikSwhqt/LmHN7/+TweRJoy6FHtozQFQxgW5
9J4Tsb3vJ6HeSei33Fj/5+ePeRJtsf5jQ4smAVcCNILKGOja9yFLXmX/qznJSKD+uf4lL8wc6FCg
IDkgZsTV4myIogLdu5IPiem8M4jfBzTm9f9P2pXtyI1jyy8SQK2UXrVlZmXtu/0iuKps7buo7etv
yHemrWQKSbQHRvdgYKAjSR0eHp4lonq6DLLh0czlCGKQHApRGP473b9RHruSgjsbnMIoM4APpKMP
CAFNgVVuwRgqohVM/qmotHIwYBjP0fI8IHmKEi6kVSpTlBbYuElNDa2w5qKLeP6+mCLwqNZ9h3aO
wE/n96jB+HF8qPDKkH0Daj096Jsubx16v7A5p0G/CU+NujHUEhc/w/nqCJ2SVhSC3lGtzHa2QW80
QSmKBPejSmEfNEJtAR3YleZQs2cuuPcwVi6bSL2gGCAtgmKK1DraIKEGGs/tcBgGSXvNgxZRfEyg
OZ5Uagr6Z2gmOyQ3OkjIDBmYvHsEJddtM7BrlPeb21qeQnasaKzdG7MBjz1Ps690U3Q0lJx8V6bS
PIKguj0wGDAI8+UcMY02a3LtGKjVNou4hvErJ+Xoz5o5fcTSpKMBCmRRkdSmb9ABYEcI5o6+DoyH
ygyNY1UUClr9Rqu/0sBE+d7XUb1TMH2Fy1iPi9lt+1q6KWNIKM0kA5vS1JD+B+LVpPWVUC4PzJgR
8TQDze9BKNzNR3TQDsG9JRH1LhktE2T+lmp19rjIlFE9ml4r1kQ+jXvouIO7SXHRFgCi21idY7y1
ympyl/nVAeSDkXSXKQV5T+sZfVxg9w6cgOr1IQdtl6tB9d64akFxZqNAFxXHAix7IA+M1NBTrXT6
CZYwaDXMQ5o/x0ypUFDQCfGLto1/tV2dgd2GNgXS4hRc1ShAhOw9TJL6Q6Fz9Qu9t8mHHDaq14RM
Ax/uwvSqRS3KjJ0RiLrht/wDmshQBAEr0tIlcXp0oQgH+0nR2oWddBX6auVLu7972cg3QdAMg1AR
WOj+OwXRIABWDSZaUiTzoW/9jLn6vx0Ixn8VidU/EFy8YeUFNidBI1Y7fgczvpuwym0KtDmqsuDE
ihbDeVRSsrIaJCymnfZyc9Ui2BaJam7cECBpwDAX/o0kB9//gLEjpUfsjfsoLfxcL/18ZzxFM8iD
A3l3+dOcJ7tQk0U/Lm6khRaAT4TGgImkukQSPIe8Cehuwca7mxOyi7vKCfr8ZyKJEu/Klh/HGCJ6
V/AugtVxfrzP6zoKO1wX0hMqNsX1e+lQUAndaM/P4W1/jEFIod+mXu2y+/wj8kxEr2CPFtG8bP6K
RXsVQ9fQ6eVrkHoQQkAR1HCOmvoGRMrYKAzbNuIKkPv8geBuenUIxtLsAGEFvs5s5WZyPlBYBevV
PcTU1Yf6EF83tnUQ5UlFS+MONZrhadkNwA3BmylBmmwoBOG9CIELiLtJZtr0+6KEe23j21F5uGyX
WxEoIjGEYyAhQI8jn+rr8Gwri25CyF0q0nfaU/qtAG9m49RmgTYIa24hpQ7KPlxCudHPdhcFseJ2
qZJ/QXIugf3G7bGKh140V7a19HUUwp3/LAzGIdQQhQzsRcJLwIgEjYNbVrMGWH7AKho1my4tlXpE
cXxQXlOl2NVW64BT7apQBEgiP8M5zbEE8/wkoagZVPF+gAQThBj0zl0YGKN/H/SeuDRu10aZhn0a
oAIN2Uy3M2J30tysfNXA8VmA3e2y8Ww5NQw6YiZ/IR+S+Q65Oix71oK9A5oOTtxi6BYSIdoeDJU2
eBSHRHQjbH2wNRz3wVo5BZGhBLgpRxtX707kV9DbffZ6eVUbLVxgiEIZCY0DyLuA+uLUMHpQY0dD
1eMV6DGP7q2nn2gO+oTrbNBEENvqjuyHo7Wv3gfLFVV4tm49xPjI2mJo/bxp1mAj0zMd2BHY2tHa
baIBUJ5L7/ISBSj8sxPST8SIJ9wMSVTYZnRvaI8G8y9jbH2t1Ur43Eg+N3OdTliJXunGblDTBp0f
8s0sI1Lo8iB5+t/guDMGeto6a8F1jmGSz4x+Fgj0K7AfRcnbZZzfuVr+HbFeF3fCkhrEfdLyCIt/
WM8EqUZ7vkbODJfANfXQqdDbEOvy4w8B7FJzO4PF9YnrHG2vYH45NcoGLqQBOzxqcrgJct2xdPDc
P8nQDgljNyr9bhK3rG2d76WvWl8SBZjy45ZqRXI0hNDcdFQokqLbSj2WjD2xoco9ubnt0T0kWfeX
17nlKi0MdWCJoNZA7+3pMhHQDypUMBCzDBrzJPVeT8FLaMYFOVRm/W5AUkUQZ24iooy/9EiBHoMf
+zJYp7V1ijhz0atGo5ccgxkSg/7flRRCFE6tYSB4l0P7XVAU2LjfQF4GBppFz30ZaztdKT4xlPgg
kAE2eP1Qshsa1LvLe7lxyjFgjBKeISMABGXBKYKEsqepMVTxSJrmnj6TCDJHC89tTH9eRtqofi7T
EaAXwegcsqF8ghckzZMEDS00mXa7wQtt6YfVuwUI5gpH9MjZOICnWIvjWd3b0pwmStQAq4A+zW1+
A/JPHwJrvuIrd05kRzfkgwi+1UYC+xSTM0u5rCdlwGFzSi96JrvSxuvNTUErp95Et50NAUmBVQpX
yUV+EpHHHnKA6NRD6/AneYVCYmdPh8luXQvDerKTXbEDdS9/x/OzcLpMziaHVim1clqWaT3N0lGr
QGPvLMJ1xfSvyeEw/b42GZVrMijzXje6EVgQ22g9goU51NGeoPXu3tOH9ikUrO38NACP4sChSo+a
KD9DbGp9gfIOKZyGTc4MD5Noz/Uo+m5nO2hihBhvPJSHcPTOWrggoaL0Y1WA7I8Ffsm+1TrkJEh8
KFh4pUAz8vL3OnPQHBpnJIghEoPVQOtr6Fa+JJBdGqKHuRmguQ0lNTMWeBTR6jj7KPK5B4U48DI0
/+VUva8MVMLMzMMI8O1YKpngFJzFEKfr45ugzE7JKI1LrE/unGB8bqCuSr9GYU/ckhg5uVw5HC5x
0plBnFQFcDpL+d6mSWQ3SSEd5RA05HkOec5xNLzCHEuHVHnudUr/SwLVs8BCRatVTh0bdO8nGeKj
LfKuPkQBKgolg6y0R2oJgDY/IyguFuJVDXUd7mJAETVXrAmfMapAu+tDQ0SuUtto3qJg/xcGukLS
Tpc0SNQq5hFIlvLaEeyjj1zeXDQQ2jLRLi5ixdvcQZxvNHdgnAXsTqdwGpLWXdwv37EGUixD/gRz
T7NyY2TDv22yWExmBcXdQkmTVqRSAVVR+clUhm+Q2HWKwYDIgiU4BWeei4NaPufqwmsTCQncDpuo
hdYDKBlqe2QfmilsZ9s8Baslcd4k0cIiGKKqdQqkV2e3GAoHI6Iukq5gFnzukB/q7mfTwcv1spGI
vhrnVVIajaxssJW1Cg1OBapq0LG206GENIoucinnF+vv3UQNBTNPKILxcVedlxVm7YCmJ+PPrJId
ooR35hhCJCZ+D4o8BCE1+5WgHJdaxXUEMaEIteOkDlxU4980o3Eur35Z3ZnvwUjrf34P31/dS7SA
6MTvXceAEHSvcFPZWWR4yEdC0CazvKod/mLHDQLCXIorGEzhnEVJZaarI6QBHWg+oQO/oB6ufXdG
AQZXiqBr4jw2xIavwTizynqpNPuxbqGPclQXXifIO1+js6qkL9A4yay3KBY24m9t6hqTM6m8njuI
PgJTA8VzfJd32MjK7ZKnVLUNBnWpm5CA/91rG3Ch3oB0Wh6uou6Rxl5jHONQNMS5dYJXP4dnIZek
SY3UDD+n1cPvQ9p+GVDlrMZA0C+yeFPelJBaBkEiApmF+eHUUchVWKpxCZiEgrHDKL7J5izIF25d
HWsIzu1BcMgImLJsbALZce0IfSFvlu7l9DUgPy4fDBEUZ6SG1Zm0k3EwmhZz9zmoc2u/gqqQVDht
Kdi57Q/0Z+c4G+3aCJRnJpYFR+SgUTmUFJD/C+Y1tkFQ+MQ0DDgz+bxSikoZhEdw6lLwFSDIcCBW
cazUQvCJlt96bgV/YLi1NHFWBvXcgn6huBmbZ0Nq39vitsw63yBIiGiWJrifzttFf5/wP4jcaZtV
rSBJB0SQ/mFadm/9xOLUW+g8XsWSM08O6wv/L4xD0fFi1xeiDz712CEO7diIvYRW0zWopsBCNHhZ
d2vJz5iqu4x1/vpb1rcC46KYKguLUI+xvrhSvRHsghG0YGoI1wSV34eyLfeeJr+W1gNUwwh7hQBW
JhpJ297j1W/gznZYgLHHarBg0GlbwfdRe4zQiNZBqxE3GIa9hwaa9Xct/SZY+1ZQsF47d+ArSiMK
QU2cwhn6bOg87x9KFKEhr4KiuQThzmppHNGgXmUKLsbN47JaMXf+MU0uJcUE5IpBYqW/mg3omote
NJsuE2VZMAJahnVG7yANMymlkLWOMhO37SBJpXbsXbCHSzx9diJXIFxgP1hNR62xax3w4GOEqVPe
LGvXSNe5dtvHkP95s5Rd292a5WdnCTZx0xmsoJeftoodpRoSkcgYttAE6TABSOw5fobwTgXmOcdA
DluiusAbbF69IPVBnyTe22inOkXUIb1IwhmIUvWM+VPwf1JoMlUDdMMxNNXtTVEyezvA+IPI3669
qWTtVACxp7sOxCDl/ZTOENqDpFjU2SpeG21lk8z0Ln/Wza1Fww/yogvVIs/ghc6tfI57xIOZ/FqN
kBXJenCmsAMLvqnD9xY07pfxNjd2hcd5gDqS9WTo9cbRrXmnzuNOGQhahhU7t/q7sIbMGGQ6wCoo
iBVFy+QcQD72o0oWWAzfvkrBR5/VkQ2mX79Uv8t97g1KJXhabYboqCmhBAP6EFnm884s0nKrm7Gz
sYLmO2V8kefqJparnWnOt4n8EssTBmatnyiqoZUaTZi2Jb0RMIOZLWY8jEFw12z6iN+zZGCeRqKW
s2hIOILhEvqK4DMad5nCHsdINKWyGev8AwEqzdND01d46MwRIECRMui3CIqTdGdqvjoKAp3la525
ohXQ4u7X/oDpNAcvMq4uI3BiFEhYF9lVOu+LKBWcj03/vYLivJ5iZmVMlq/Yd/veeDCHtw5Na5fP
xPbZX4Fw/g0l6plMHdZD8xBZItVeVPLSbJE9cpLC66inQDxPbsv/FZiLCYoA8mSRDGB04XlBENqz
6lXavk9qp4FQm7FX69uaCkI70ZZyLgCyz6mZoKcJbAguBYdnEO5oK2LI3QRBixLI1vEPuvNOTQSi
r/loLt+tSM39GFc7DYP8VEivsmnyKxjOr9SKMZkJ5C4dVElsVn1ABcsOS9MhiR8EIt6YTbNfgXGx
BPrPadlMAKtRMJuy2wq66FP4o4Vm62WDFAEt3nR1voxQbhB7Aygu7pNhJ2NR1HSmWNBRIPpGnEvS
K/j/NIEhEMjMg1TiKSKTn9ft0+XVbMMY0MsD8RA6QTlvUVdllLcz3JIM7pRBnZAffRoVUV1fhMI5
iiKtmhApdcjJdvpetqLnqY53SWEJnl+bFxlo/P+7GM5VsJhmITMt+Fi8J+dopwWFp8f7Ds8UiI/M
oleRaFWcgzCbABXMEnBheRspTqX06HEVtQuI1rT8iJW5IQkQQbkZW5cjw+Q2ihUlaE7Nf8SZCe1t
kuKRDpUV1VOzmT1fto3tFwmuKoJ8MWI9nt9LY1IE8jmwDjSdpzfHmXldpNtqeVuVVxakn8HWWjd2
COGby8DLxp1dYX9w+eaFAjLWU59izbOMxnzomgq1A7ZvlRUEZ/dTL3VZJgPCLGJXwioqujfgaKHr
vEgUTsw3Jj8LRY1sopVxB4EWRUWyHiajS/QwVux1brLd5c3btMrVyrhDoBsxa0mLj2aVN01eYGTq
mcI6L4NsRqorEM70ofZnShMkHDFUV9madGjhBRtFtVt8MGN87NKrWdTsL9o67iBAbyeHEDIgiyBA
ZjG7CspCUATedO2rVXEXlqEGqEWZ8Lk1BFqL5qYIyh0zbiBSLDDwbSAoiCG1ASFSPvxNjGgINFWC
siUd7uU8CaGIZHo9KJZKU3u7/Kk2b2H0//0Xi/tUTd1mnWHBHnL9iLfTKC+av64KrUT5bxLdkGr4
B4r7RG0GfcaiApSssms1nFCAfRxzFPGhOP/RN9lBDWdvqAJFsJ3bJv8Hl/tuGklRSUfnPJ74GupO
3miEL+E4CNLcm554tTouwlBTawjUZXWm5nbZY6Whd3+C5JruV43lhSKRKZGNcHHGzHpmyTkWlUG3
EGWCvtqp7XcNMtCX7UOEwwUacjb0Zk2wLKVGf//y9KtjlCbSJ1Ymomff4lXPHft/PxR6zE8vs8KU
8gDyRfBN0Us8HEC7p6aFEzFnHgI7S59m69dInkut219e4/lI1JLf++fbQTfpFHiUjMyYcwBDT8Al
ya8W/a6+ORK7Q0BSp5DorZ76frKt3nQHTO9WfeArIIhW1MhWevo4avX9lEOt+vLvumxSoNA//VlF
R7W2z/CNu+Sl64+6+dCV0VWSvRrG97QxBGjbTtuAWp2C+hdUlk7RVHkCmyo05p0mI3ZcQasPcy1q
axfyYSx+TFlsWyKqsk3jgkwOBBORRcFT4xRyTANFwQh5gxb/AgM4Xtt9a9WftSF48573OC/fd4XD
eQAJsyZJG2BptD5UxSGHGqT0mTX7vH+Y5J2s4K79athLnT1Astf9i4+4wub8gmbWSmcsd7pa7zMD
4y/pa4vKJjN9FrqEDYKrV7SlnF8wqlZO5A5wYf6zjm/RwVObd4WoB2vztl0tivMKrYUJkEoFSp/O
B11nXzJTBNH65YWgnHVqGxlJrKqIARHXjRvBr0GKtpHus9q//H02bweoUyoYalnmJDgbNK1e6ZI8
RAJ4LG8kTb0xcvJqNPTxMsx2tLzC4Wywiyo0MqrwMerwhhLJwr0b+0srrB56BKOYbG9Af5mJZv+3
bX+Fy9mfMklty2bgNmjVafr6KpghAz6mblCAfSJtvMj60RbRZ5V0dlVTu2DtNaWTqMty83OufgZn
l2owF9D+WnxZxq4qDbPfaBbKR8iTSrPAkW2GNCsozjhzS8cQVIMVs/xLh+E0CR53lQ8iRKj2CK4O
wbL4Jra0TYMCcoY4bo2PUXAHWBakGDRB6Ll5EyxObCE6PpfM1LTRSOgAI62nndb+RAdIBc7rmLh6
99IQkdLO5k2wQuO+lcVo2tER34oM35XmxeiPivU6BJFTUEzg+VMnahUXAXJfLG0DSSvLZXkFSCQN
p5Bu5AbScOVtrnq6AWV6gZfc9F9/VnjGehBFmFRSIhx6E/LTyDTMSfcsOPCCRfHit0GLNpJixKJI
Rh6seLAgOw3C8DJXelfOxtt6SO5I13426jA7VJtf2mA+SGaA/GF8Fzdy5DRNlnhlpgZO0WuWDWqz
3E6sQBJsxplsHxa5aLWBZXqZocKcGudqA6kjOQVff6aiXNyGO4JakZ6BaVVJoIpZg4W+73YQe3Eq
+GIpGQ5jZ/1NEmj9Izj/qCEfiFIqfoRcPgwShl1R0Mwxmyr4Klsx5hqGc4dal0tqnuLL4+JqTL9t
r+fh1cBkTJy9t8kLKfcYPq1ngfffvmT+Ob+WcrrDAdhn9aiGLSRkvpJQJ8oq7TasQU92eXkiHC6G
w+hhUmF0G5m0uNqrQenVFFrYmijrvu2OQPRNIV6DYUbuvGaGVqI/CsuhxktvzDZkZVjX23Ty5PGB
GELh9q2P9ps/BMQrKL/wD+JwoOArwGiuk4EKhU52ya6hFWuP0fMY3QzF3kKzq9SVdiESb930Ewtx
yX+Al79fpdfChTi6ROXfmWi9k8ZhN4i0UDYvkBUCf/aiXEfshK0cTSQVZr8yoP9J96VGBaaxeStC
jxIMNpYFeTjeNJLEGssBplFEj3rtxajcE4Shmhf3ort+0wpXUNyuBaPSk6JYoOoHTR5ssIfYeZj4
f2HrKxRu5/Iw0mRredZL8bWFCnOMtkEhbcCmE0eXLIGtL2LBHEg0oOlIbfF5ZBnViRhis05JMCPb
3lkZuOAzu1YFV728ZRGgrURrIloxwRXNHS5wzqd5SgHZFWAe1R+ne+O5vVXuA5+45L2xwd/bH8Jf
iOIu7+fWoV7h8qGM0qRFAl45ZJ3mg0k9zNGmyb0SHpnsTiJ5mt/DX/xTfw3Gvbjjwkh7RL64HHcW
OF5oaIe25sy2cZ9f5bvqaM32GwHrSu2HbgrZ5MCRBO+LrfOw/gW8S+46NTY0LHceQXF4BBkyYc9m
4xryj8v7uplMXiNxJ0/PrUIZQiApyREumU3MVclR19GioO4bA8ophlOL8kPnQ4y/L/V/zEjlDqFp
9qHSS9jh1i5vIPlePJHExrgDqh3RW/cSPB471cYQm/sj8EJROftcyYZD586NMqegxEjgsS0bMmPP
xn0C3kXqxR7KblDfs7WHxDVdzWkO+mPtSt872zjs2vcK1g0Cdmhm2pZrOslhr35rfPIgHWPRw2jL
tVOI0EO5WpGRc+ICgcyYMEeUJ7jDxtsgHp1JeG1tucF1qMF992YZeicTLo8isPUJzVLgLxZ2vG++
79Yo3HduMj3W5uWKgvYRMUFgmN1UYKaNvlSG3olM8i3Zq8nLTHYDtBUn4l227m1v9Sd25N4KUjWi
txbSP45WS1fpTI9D9kuSs7d2kr4uI4m2k/OLTU8gsmXCpOh0r8svU//UBb/+Jwj+WZCwjBU0xGKU
dAYBpeIE6uzPWeFehtnMBay+Gf80mE0r0tmwbJrmS3iR4y5m5qFR7nrdG+SvRD6WskuM/HAZV7CD
fBQaRmMvkwiwof7eoG7Wyw+68nYZY/sW+cce+FBNN5O2yit8pXhA4x4UbtVBejfN4djoykdiPrVm
vL+MuH2Q/yByB2Cy0ibTAiA29U1AEAXmBua0/wJjEaAyF0q5s4akojVbeVgOmcKi29IakB6B5BD7
vIyyuXcyZlC1hUdK5/eOoANoyJQFpTbcCbxD5CbIJohzqW5t3IWo1v1veNzO5eE8pckAF5jWj412
F6R+Ol0n5rc8eBiNRrCFm8a3Wtzy96tQmpI4SQlY+BxohqAJ+dCkGKFMBZ26m95oBbL8/QokDfsB
JW+ABEPtYcjYIbGF97d5h0YPgdmJPhZ3fxhhkYDPB1AlWp0ttKx43fwxjU+qcpQ6QW1pc+/ALgYq
AotAupq7SWjXTlUGsU6Hhq4+DVey6ca1iC5xOyZboXDmUGgKBEeXp7F5E901+3mP6tUhv6mKhXsf
hdvSjsHOjHnNm9wnuZ3dmJ5IFfU3S/JZXLj6DZyVdEyTtCbFEeg/71QEhVBcM7/enxXdMd3ahUzy
jjqzM72ZHnPUq1kHib0msKHN7kOoiP2z25wRITc65m2IfWAT1HvywdEfx2O76/fJR/0ZPagetLVQ
BpO9y6dxO2Jb4XIWlRXKZLQ1cJPSNiWodo7Hbq98BV8Mgl6gtgINYf2BKuldhSZl6uWi8tvm4Vnh
Lxa/OjyBpqWpFQNff7qxckSJwfWQePj2xJ9s85Edg0flNpjt8OPywkW43MWeGC0IIgp8cxCCxUgh
aDez5LWiIpAA5XeUvlodTdH7PapYXdx8JMER8/5pAr7DWvB8W37sBQP+ffWvYBS9DdTEWjYR1P1Z
RH+qCLMhx2MT9dccEUT+BHlbUcfspjP68+l+Z/hWqFoxN1E/AZVVX1IAxpd0vzAMT+azgbxh3PqX
v9g57+kS3q/wOIcUVrklsSV/Ojm1QymebvQd/4NhQXqrt3bnfSMfHegjpeti171oiZM9SNfT7vKv
EHjF31Mbq0V30JeFx4Ld1NCuGQfZLzUHfD9/c2+tlsp5pBIKEH202E3dQCXHqB3CfjKm/c1VvEJZ
rHe1lqwpljYFoJDks5W9lrl19Kmn3oQUYfLvhZShUgtiGwqVa8yp81xkYVoZksKIZNdGHFwnLf01
zN0scKP81wFTCTgYF84zDRBnw0590QVl2FuSrfU/wMv8kEbUl9Ty+bINLD5xfdx+o4CpB3w9izTi
79fRat/SqlDjMY5CB3XPz64qoBAzPY+YOrb7BuOrcmv+S6NbAKHPCrlJC2xuID06/VAzK9AcJoOM
gZbPRdXdRjGFjokoMjtLAsmm9f+M1gpST8g8cVaXKWOTl1IWOcd3cA4hOfJo7z7fHM95EHn95VY/
3UG074EBTwEpwsL2zx3lCE2zgV6gtK/sGvfG93e76xY0u44rsPDfO3MJiAsvBlUZ0ylGFSm1MTTk
DuCfHZzEQXUH/0/FIpd/cvw5vr+7N5Z3c+fbh3FZ+O7+U7OvoWTn6l7l6d6nfY85YXACZ/bbznty
9g9fX0dRlyF/X+ALnOwL9wUUM0rDJsS+SLQHszgr4l0hVyXaydNHqg+yIB11dlx+M0MSkJjrSFui
yHdqVyN6RbvEKJcKolJ7hl6me8g1x144YKzh8pn53SB58iWABU5xKGia4Nk543eNEihB9q0cowPa
n2XIgBfEK+bXIOv3bfrKstFNwuueSsco6zFBD7be52ncGXniVyk5SOy2CX5SetAHwfv0jLBQXn4Y
xggXPrFFL4zbhLmZhrTWjBiTi2gYcfskgcayVbRg1wtlI79JpzI2MADXpGgLkMDcsy9LRb+PMkXy
SNywYJ/HZhhdNfiykw1laNXV01p5GMJx7KGMNVXEl6VROpokLjRHTrNOckqQhIfokq3Vd0ZjNP4k
Wp0w9/Keb3xeFC6ggqMooG+Civ3p51UgJtUMHVpHh/Zab8D+OKfIWwuO2NlRRqc8GnEVvIXB/okJ
01MQlJMqohYDuMAZ2+uSZMNrCl49G+vAEiCZsTh244wsic0hU7MG65iD/jWKiN8a8i3JqMAr8VHU
/x8+cLBh/ge3Ij+fngUS7cwaviKCqrMavDNwcqYt5NvZuEennW3omQxCQFFby9bqwEoNdNWkmD7i
N3DsCpaoIMOPOsuVwQGOySJqTgJbOPMs+ExrFOX0M03WLINGBSj91NiNFjmQ1e7w3IcIueCkb64H
5whTsvhWmDk+RapILk9mFYNm2UgPkjVCvA3DFZ1ohpKPPnFsDcxOojXW0sDqwz9P1UYJtK6DEFag
NWjyZZYDMrGryWKWrWMjq7pzGft1+UCdX/yLe/5jIdxjZZRRmBxkWEjCxiuzKXxS0ytzqG/GsfOH
XMT2cbaTqIxDvgBK4CiPG+jA4HaSKUURMzR4dCO7amuC0sw0HCtFur+8rA0c9HhgntDSKV2oWU5x
tEBva3mxicRMbV1tXEau0+z9MsjZ9zKtExDOAPOqmaasNiJUieEs5LA6MNDXaUjYzaq0y4Jf0dg8
XYY8S3niTIH5HfEmQg3IE/Hlxx7ExOnExhimET9Eg+JroMkeG/Ipy+HDmC73DHmTEcjXYQ3O8VTg
Gs/MBacAcpDoa1xKamf+lzEry/oIPbkDtE/sbqCfVkH1H7UKDQNZ0gs3q4vp5fKaz7b597FAlxzI
2GEyPOF4FzTBFFIcCwuv2ri/zodDJT80JTxafp+KzvqGV1FhnjjphEJiw1x2YBUJZwvvlEQa6J7P
uXpd1+bsVkMAbbC5J3s5Do395dVt4mnEhLEuI/j8ZZM2cy+3Rp2gWTe7UrpvYaz4IY6hiD7k7ETA
n+CrIVCBc0FTDreuOEt7BSl5rGuqb2Eonx148kLJfP73y8HFCZeCWV4I+3GuEhHFHCGqw0s1+S7r
X33vG+pXFQlO3tamIbMrI8qxICukLYtdfaQ4JnLEYkyRhOTQzV8zyzEfcx/3X5cXs7VnoHGAZjzS
Cdg1DibJOlyggRVjAjJmOynWUVSttRgdvHFSCt55Z2lDeH91IZKBY5T182gymfS6pHGagCtoIK9j
Tq3eLqJEfhgnUpT2JNUFtLYlhXy0xUB9cA2zF2hGzzgPCaH3zZihXtXPeMTtwNNNaptiPuULIyrj
8xyF2Selrb6nZrHw0vcm/aYlpahEu7VfhgqlHfyBrAJPwVMzRHwDCWJI8E5uEKEUbYHEIrD+/cUP
OYU/MJxzL5QgVXUKmAx8ndO4DztoP6WpOwevl7//lpkZuIp1cArhOcGTzVtopqpmDfElyynUA4pR
096g+lk/qnOgfs5GhBD7MuK5f18S02CbRNc+xH5xhZ1adqMHJJ2KNHWSZp9A9QDta7NxANteP/tU
KdyaVbaFZlNRLW3j0wFX0/BioEsVl9vTuY4wiVuhLyjEfaKmulu2khtSUXJ2y8rBSApuWpMoaJTj
G0GMdrT0vCkQtIGRLawiW4ofLPNFa7x09hodEtixVwdXarjry1eI843mExgWIsgoVEet9EzNG9nd
mAssSsOuci85qNsTFSqhKEoZ/OMdTRS1Hg9ozEvLXYAWQRl3uODDLn3WlyCWn7ByWWys4ZTbpffv
M9EcbZkYs/ur6X34GL9lgjrHxi2tL1GkIUNjSMXr5BTLwnx9jbbD1DHhGCd2PbR3naLZZeu2qQBq
y24Q5qOWtySpwIR1ChVSw0B3V42HTFjtuwAClKl+MEsi2L5tGAOSu4g/VJ2/veZQa1VzBExYzqCE
7G09NWxTFUwDb+wbTjmeSgSEOOZZAI52fBVudEycYk57ryC9dAPX+QHevc5G1a3whnCoBQmLDR8D
EUp0jMqoSiEXzB08KTClGmIRiYPx0uukHpwcCcXJzPfBkAuCYhEUZxbmrCbYQguzl+VrZUKaEZk9
o3z/14KGsIWTJXE+LCak09UCOKUOgZK29WgX79ksyvVu2ARiYPxRkBFAMMpFNCQmjdbIwbJzpstA
pByUFbhsG//yyd3wDRpa/QwDY3VLKxkHo/ZNmSSsTZ0yeRtQztXVp8sAG+sARzPITsG/hCc63zZc
BVUaGSWEVTCv+CvuchCCJHYSKIKTumHcOrw7COaRqYLYMmdoRG/NSDJCZDWy8nqOdTtuyRUrvvQ2
teN4EhzYDTToAy1PsOXFh6mQU7+QINgwSjUF5bVpHAnSXXkPcSyG9dV2T3vBN9rYQqDh2tLRVwBR
Lm5tdWAOuaJD7yyczSuiBzaqkp7SCkK0jfNjLI8ujULkAY9Kbk1MH1LJkkCITkpjt7yXk7yyhzzC
bJdoCnJzQSuo5aesbotYkxK490VkqbGes6ZSM7uCwpHbGFMjqLRt2DdWhTWBowL3Ml/FAM1njEUD
Sq+lgznRO6gJC/InIghuNZMe9WEVAKKpRutxDpsEz/4wfLx8jrY/z5+FcAc1msBWPFtAMQfJnuG6
NZ/OjyrEpi7jbJo2vA7Sy0htabxM5tBQMhdoJMBElYZxRmr3VrCHApNXT+mNKpmiN/fW+3fxcv/B
o9wE12SqEUQ8IHljVSAdb5uodMo+pHao1N+CwPTDONxFZepfXuUmqiHjeWVAMhNdu6cWOGSh3oZx
DaGlMruyTLvKfiryaFfafa7KDsbuLsOddXcuyS+Ugf7B4+IjZSgoeoSBF/YKhLMmW2p1tNwTJ5ye
Bv0uRwJTnzwr8QS4y6XHxWUnuNyh1kD2SEgEXDkAG1Tka/XDpD4P2q7DaqdyV7ZguY4Ln7UHQxQN
b1rSas3cuYA6Vs7CHNioksFyDN0mo3Q/ZeGNrEPUS88F8c2mV1nhcSdEGy14q3JZq3Idyrldt2B8
RwPb5S3dPIcrlMWyVr5rrpKQNYvlTJbljXr3fWiZDYtNoNgrnEPZBEM2jCxaDks1/RQs67KwbzWk
3TodHFYRA8VEDdWKpdQSB8/JvmS2Nl0XDeRGyIHouyj5ERiG04fvfSnwP5u7a1oafML/kfadTW7j
Ste/iFXMJL4yiIozowma8IVlj8fMOfPXPwez911LEF+hdtfra/uWq9xsoNFodDgHmYmr8Z9ellqj
K8FiNEbNV2ZGW0QNgZWaAeciX1T5TA5jNYpZoS5BoLIgS84wy7bQyohYP6J/VQiB6SFlhEyYfj0v
UiEyLUdQdACGggCRhFTASCs47nRp2WhuimggWNCuMprIxY2g5gM/UTcKVoYHihRru641T//cKpE/
pBhzIGkyWV55o+yFUOrAa5LEev6si1O6qf2g24eApTtpWfJ6W9zSQx4d0WiGgSkA+4l9GIV9hPxw
BD6oFOSPfbtBsqro33Uk96dtJ2DgwTikg9PwmL6vKj5wo3iO0diLEgQT5jwUQ673XQB+PFjD3mxL
1UuaSbTEQmsezHYbpieKEW0ZxY/b+rK7CJZ7ABvB7ilWIQJy5h2oRSUggYQws5O6fRn9FHhycuzk
SsmDXL66KKgk0KhARYx24I/0S87cCwamQiDMggRKkclWMWPAlAWV6zfhh98Pv2YApIeZYstF/iCp
vLkwNpDBcLOmI57FIxHdpVc4TgYaS8OgRjam0ncyJgCUgMd7cL2OEqU9QEuEgrW8qtjRd7sRgkza
Lk1ZROcqOseSNiMwlzJ3b2/ZkjI4dBg7Q2OEdDWxjY6WVEhlIwf0RWlp2sNkrG4LuCqQ0+VCHh0E
irBHEy+oy63qahCm1D7J7VFrcqv0tZ2Rae1KmOL7UBTus0bVtr487CVB2JpmvRHk4qWq5kMpB4Ej
5OKqb8KHXElUD1RO20Ju1xhwla1AVHgPiOvZTfqpIAWirBbI97GjeEPdgxkvQWhVC/qqlLK1iILD
pItO2RM7GsFfE/u2OH4Gs+bEUmCTngfrsrDzYLVH+42o0PuM7YhpSl+VwCkMzhBpGyCqDOpHvHq9
21uyLAS5BvR0KQj4mWMKTugqK6egsOH2tn4jejqYCtV8fVvK94zTeVCFjUcFXdbgZwlyGixCc5Oi
QCqTqLBBn7oS7n6OTvYDU/MYRakay5s+69fH3gaewm6f3NdWenoSnsNt+WE4vN62BW9Bv0RHHR+F
I8AbsyYYV7mkJFC4GBM3716MqZ4tox3XM0Zw67pzJr9+lMratDQuOvziYiOpSqXTdBIjG4DxlRJp
kK3G5Mc0tvZYSrs0nDkZpIVzDBX/iGHiAS2vkb3oICYqwG2Y6ndtGL3f3lD2VqH7iWqfivIbsuFg
hbg8yGZVzkkmYD/1+lH17/r8TUGmdnw0mzdVXXc+p23h6vJk5TEhZDuBSWRCjQVIoU5R3yUT8Fjt
kUY7W1X4IKC7H16EnmO11/DUVEuEIrjGYLSIey61TPqSVIBuKWyyBqmoeRTdwpbfW83SHdXJNr2X
fP66va5LFnIukdETNL5FVgZJYZeZeD8pxVYOxgPAMDkR+ZIYvOwxlI6yjIzazKViekXoAG5WYBh9
cut22lR140h5xDHEJScKC5Fw7r+T6KzBt2RIRpC7YNvuw/246jcYibClj2KvfqL7mZON4Upj7B4l
FB9MUpDWrlpHWOte5Ek74OfdIVcCPFbOGi6dMgXtH+j3ApQuSN8v13CIzbAypQqnDBg7SvOV8ARc
98vD/M4lyJcSDKPUOjGDBKCZpJv2TcYcJ3LBGOmTnGQP3G77B8I6Hn/Ukm1gEgKxIu3JkFjCdTkG
4HivN3BS4rOkbRXZHVKeXVAzZq8DVUG1hxa1aPh2qZmvobOlHofCzjfxvXl41n/JG3I3b8WnxLFN
MHGhUQ1tXM4/P1wqfBb8L/jX4bsYqSDmLnylg9PKaicHzlOg6BY3yLlqMaW+6lwMNZyzeBQckEZY
lz28xn0xWb2DkLCwzWcZc7+ecSj29UlfVzuymTm+43uA+XpV/+jHXC9aKQx5mUE/2fsYIXi+z/cD
3NZKeSqs5KvcV+BW68Hbs5bvY6t6FbZu19npj8mZLG1T8bzn0h1xvg7McdSFWA9EHZ/TNi4KzU+Y
PdnpTunKT2XhNKvRJY66rvbRffJqYxT59l4vClcltJyhrIjgmTmdgW4WJClgYZG+60Az2KSONKBX
2sn9L7B4ZTyeiwWLRpkU+Sq8eBTAGjBrn/Z1DXJ4UE4rkYg2QcDvDAAVe4jMyErjyKoEzo24cEpp
b7EO/YiiAXvg0siEqdeqWgRvVpJT7mDzsw8QqyrywFnHBS+H4BNh2/e74CqRnitS6YeRiE00a2E7
D3Jrg1+OBxvzDWnKmC66A3S8UbGACLmZoxmHRqBnwGGx9Rfzw9i3jmFh1uyBRBYYCEe7c+Yt0HGF
A5KbXBCMpaU8l82c1yqup6qrIFu2m9/Zqd6nD8ouqywTRkpKTEUpQAV6EV9vG+jSwp5LZQwGTQMw
mBRSm2w39qfiH0OFImbRaekSyEaKLKrMAZCBNVSYIf59oXZL0crR9habz1KzBxy5HHgTLwm+FCxd
CGRuqxIzTm1ZUoE73Wv30t7YzTviCl+NMzmRZIm7huNhFs44UgwGGNiRx0Ecytwi6eBrQyvCNo1i
3HZk9HyQkunkt2L8xEPT8iXDw7ANJ2W6uG8AnKEVWnTqsv0KQ59XqPrINIZv10Yw3GWC6tw2jaWL
HzkTHAYg9YPtgX35qZ0SFhr+A9Yc+FfUUxptIvHQxrbQ2XX/ImNqbH6Q8SKMfqSd1yO44oW+S1qe
fwGzmYkGcoIqV3Em/FnYKkYn36uV9nlbz2ufKQN1Cw4a6HAq0KPpR5xdlJkACvuxaUq7S57Q+KnH
2xaTeeq9IG5V9eu2LGoLlw7mUhZz3JIhFoqM+uep+2GoHpAD4nEvRQfCmwHiKcXceuh2yzq1gKA2
cDLzLvZfiG8P8WOR70d5e1uphcesjEZBDcfbQEYWU9SXK0hEX82SChTCYWRuivAVDWV2nE22boSO
nGveNH6KQfrkE56JLvnMc/tg/HWtJBLOACwUXRCugN8bZDSNiHeL08W63DWkvAyk9DQRBS8Ei5f6
TQQwDyOhtw8ey21p2hLw9aToviqK1e2lXFLoTNL3Sp/ZolbPURRmUgGornmdqf4KbRHuPOiPt8Us
KYQ+SBXTCuiswqZdKpQmEkYgJh8nu87uDYJWkjo6iMgwqZrCiRCW4lAKr4PWQQNNN2hVuJSF4meW
KqgTAh6l3HVd8DBPumfUmYUszSpJ2rWoPEgGuIcq2SLjnSw9YQBkH6DKVik/6yThqL70hj//HnaJ
2wpIQk2H75k1/7XoJVetpS1YbbZxEj40memm0uQYyMqg1Tm0xvwfexvESmjjQbICMxzofL1cjqGX
p2RoA3SENMTKgL0qocXdBiyAnQnIXbzf3ugFewJSIjLOaLCV0PLAXL+zHtRTVgLtFSydgKL0pvTH
3HOuIp4MxklrfpGkxA9L4Nrl1ux7+RQ41fRPq3d4zlxowphsUJWjKDXQRAVxSvsuRHdh6oS8suvC
wbiQwtwFYUlAF95BFx1kn8E+VTZIs8q8ZuTlFUM7n4LOMZQLmCOBdoDYgBmWYBYKUUteE4DvToTj
SpZV+VuIxpTnwbk5iHNNt1445Op9ZqzjyR47TtHv+p7BtiBPL6KSpADagjGwKjf8eDSwYEKDef2h
3ZRKte/UMrX6VLYxweHJg8F5ty8tHy10oLcKCXE0jV8eoRSzNTXJcN2YaE9LJrIHNrxHWunl9tlZ
CD7QT6OjCQXk8ciVMmIwbhUDM7mCLejyYZoNr/B/3pZwHQ3QbB7iRrRYamimY3wB0Mc6uVbwejLM
KHOGPsTYSThkwIScn8AUXD5KRpBx/N+1WdC72oQj/u65ZzsWNb3RuhkPdBvN6ptRILuKKMe41g99
GPLKUtf6oeMaYQFqpWAIVdim4RmhVUtUxOJt5PTkXVVcv9sO6kfHa8NcFIScPlpkAVl4VSWJfEDO
NwWi4bJ7G/V3v94E3amWtzOPlvDaJqDRH0Hs5QGiA0NLB9zPUv1mJLgeRu+2SdCjfxlqyEjkYVIX
yTz0erL9aY3az0Xb6ohoxt3cPui5J4SvdbCu6DTSLuC1ji0t3Lk4ai1n8UYBlJOu7iAuLSd7Ejfz
VHt+9CGM6zbmMfMuykIfDYZJRExYs9N3/YzJK5xqXLziqTXjtarNx0KpXQFkwKUycuKOaychY2oN
FO2A55XxO/2aM800oY2Dgt5Kw5BZhrEazBe/dG9v1tJZQkiD6xVFRFVla+lF3JtTMSR4ORRf2vRY
xftwAi8Kx90t2RwmuPHERBBK0PN/qYkkVVmOoUVIkY66H6HGcLytxrUPx6MEDhyvyG8vxCxVJ1Zl
XlZxaRe5o5cvsv8ZqPdKvMkAaoa5j9vClqzgXBjzVkAeOey6FNeSCbaGKNloxlHTSgyFbMC/eVvU
kgmgP0SiJIUI3dmZn3YwwS8dYuGqKgbltEcASaSBQOdfSAGAqIr7D+MD7DBGWBdgrBXT0ibCcSIY
/SWPgvFPp7+oF0W48LcQZtXMahDgaSFkxuEsNk30OUtbEZiVt3VZ3Bz0DyA2RXoabSKXppaXZWMk
EcSYibZDw7ewRgajsdRg/DBAhSIHfsY5QosSweQuwt2JdNbsUmKohbkm+riO/OwXvc4bw0a7pzCA
zLnwbiu3dFqRRPyfKPRoXIrqVVBIxgV6sasJc/CbasDEioYQkiNm0erOxDDHVfe1qusGiPFTV+/f
u/CxjE63NVlcNNRkaGe2YVxBiJI4VMECnJW2LB/7eNVqW5H4VgGwhYjjGhaVgfMRwaAK78AOtIUq
iD0VMKpjrj1alZNix2n2Nqq8ruzFrTkTQ//+zFmn6JTXYyomwWBIisHRyJ0k3WqLf+FKEfb8rQ5d
2DM5kW6kspRATq2FG6UzT/kc/JvtPxPBnFQkqoMcxR3wawSPGoC+yf3M43hc3v4/WjBnplFJV2nU
kBspWYVAcE28CmhEoYrJHe7znZorG5CcLRn7jKhJOjSVCmEdGCQtbWiQv509QfvQO9NpjcztZxXw
dV0MWKt+nczkv60nGzXoRuz3VQD5cK+d/Nyrnt/wqgscK9fkS7OQ0z5KzBIy0po4RgjYdpDa8vji
ODbOTkhXejEA1gFCpMAhrdubK03eGrwE0qJtAHsSjWjIuAD/41IVRZzCUBohZSg//dyqJrdPj8CW
sw2AGd/2Qgv5YVxKZ7IYUw+lIRqNHrJkT1p12+iuuCteUFFbG7OlWiOCh4dubTzflrq4V5g0N7FY
uKDYKypUjQY5yBLuVXxWKjfNvgyeB6fffWXyZyJoQHbmJeIgbRWTDu3o+cnMf47Sj4TYvflkDhh0
VTn2vZCPoqv4RyGq8Jk0P2xTKa2gUFlYEjiH3vMd+iAPghc5xFN+3V69ZfP4I4xxtEYPvPNBxZu2
Bt2KEnVOOI424u9B+1lop9uyrmYqv4OWM80YW0zasdGaEMLEaZ25oh2dVBtY0Hf9tl4nG/IiWMTt
3XYreIpXP0YOcO9ufwFvIxkDbYKgF6sCSxvW4Hkq7H58BbyiJynvcnno5X/x4jjfSMYto9cwqQMV
0uRc/QkY+8hCp9VqqqXNba14FsMieRtKUKJ7EevaBm7tPwPdwEDb0xyvx84p9HUR4Q4N177Ig0qj
Ctw4Fyx4xSyNoVbqkOvXyakn8YaMz5pPZYK9B2N1EkpDVc2JQDh7qDC+ufDnJgyAfGN3Q73K5GNJ
RxGJJzfvQwYs2OHz9uJy3AvbdiLOSZWI1L3kXYimjAzkl+VjKhgcrXhLybgYWWi1uc8gRiw+NWAf
tFuj85EDXIcDxhMsAOr/N7UYJxOkZSiMCuT508Fo74riWa6ebougn3zLOhjX0ldpiVQSRMzD0zj9
VKZ/U2U6O18saNBo+oEe9xBgju1pnoRHiWB0QwqPAbrHJl3bRfl9mQZOnOm8E0efBrd0YxxJbcqV
GEcQDWaMk5J1+zgNdoYxbVM12tZEtGegqBYSiPNGkXM/LNs/onwDzyMUeml8dnY95H6XdUqLyygW
VDsVP8U49MJsXkmz72R1fJgLndPAtngEEECYmA/Ao5Mt2Stzoo5pTE+cNrh6Nbi5pFoA7uKY5OJV
dCaGOdhqZ9YkBicdkoP9KjNNux6i+z6SnUz5CknDWcaFMhSu2bMqL7OOOl5+kZqhIOp/CKEVfWRH
fVMd6nUA1tcNbqBtPFrSe7zhdQcs7t+ZXEZNvW6VXgwhV2pBBpYlNum8tnBqcbbk4jXhkXsvr+qf
Yjbzgle1eG5kAcVsHzAFaB42X5vCmZsVRndvH/clD3aeR2aOhCTkeQH8j9Ie5cQLA2cojt28RqbF
BSYkuDussTE5Ipd0OxdJP+nsKKhZUFZphFxBk/7OzJ3Q/R7blyT07RAI2re1W9o1+uAFHg06U1E7
uxRVd307ph11ZsnKAG9b9CGbe38qVrLsmAEPl2y5gH4mjjGSrDCUsmsgrkKUYqibNJQtwTya6DKa
yd4s3DL76nSdo+TSi+RcSdZWwrQ1SoVuITqaRg/k81aChhX9n4LK0TjwXA5z2SmFESctckuA4vtI
RFsMH5KJE3stXT40Zw7wHRTUrmbcUD7pAr2CzyrM4q4v/Ufc4ZxLgCeCud/yQijNoq1xZZf+Hs0Q
btXwHm9LnhfjO6DcxusN4zyMgSPRU0W5icOrAHBECt8bcbRiHufR4sH9WwiSbpemjeRUZDYjHJIx
TR9z+xyRcBMhCTv+bISnOJKOJkhZb5+mxaVDQyjKnUBHJOy8TY5mA9NvsDvJ9FGTB7V0bv/7i4Z8
9u8zWzOKFLSVBm2Rrq9NEt2HCWrpQSG4/sTLRyzLwkgOeoWA9sNi7ukYoBsiCbqgJppahtw8TEO3
rtXIq0JeWWvZHv6WpTJb1RljKicaZIklIv3ylWDYOubdwxyF2OteRDhjRHiAogm/x5iGZcbgiHyJ
Qs4JXeithBcAfhRyE+g6AWHOpd2hHCwDaRnnZzpqoeUfnfGz2Opgd19lm/w18MZt7k1OsgEV8JbX
BLzozs9kM/41F5oW4+rQcaITNQFwd8MswnAZ8OpmguHxJF0PeMTctsqF60rC3Djma+iwJcoDlwqn
uRaHmHFD03UKeDhH7Y9oP6wLRyCn24KWHoRoYgdYGzpwMSbCdv0CmCnXM52gGVDrXHXKPCGdV36C
Id96XrfqFyrmdxryWvGk72ON1wKwpCd6idBurKPDGb9f6qnP4pAPMRpq1K4C9VEq565EUW27pGht
nKPcwRz7yFnchaNBRwMVDP5Q9B227yAPfbNFqzGs1gg3OeZl/RzJjK74j2IYw9GlfJoLsNzb6LKs
5cxSu8AaeBN23yUi5nlxoQxjKXNC5iCgFzHwBO7S+3ZFrMh9yFdja81AKKWJtOZnf6grgLxwFFxw
zRjuw6AF2hww2cn2kco5AK99CbW/1O9Si8w/h4nw+OIWenKBrAmie1RhUfpFzH9pIf2sNXrWoRCn
T4Bp6NH7BWntzpTMfCtME7IHgBdA2s3YSQjlwOMe/4jlFF1ieg8MmEADLWbAeU0uGS2GLyg2Cypd
gAS8/KRyksVsVKB3r31q1VMSJE5SBrDeCSDwhHP/LRnruTDmfupQ5RZLHcLGYER/lKBNtqzXmiWE
08/brmDhcsdKo1CMhxvWmfU5eYVcDGlgr/XUg0sxxOsmjSLBkSZhU02RtqpTIlnN2Hy1Iw+rfcHJ
XlgxNbWz8DzvdeDN00qBNj1Isi33x7Z5lJN9WG9yXiGHJ4vZvrSvpHlsICsYh33e6SABBttS37gg
JXuIe+KVcs/ZxKtTiv45hLGYFELrHkXAoyZ1pl9F5qmNlE6zggZlXjK3xl4Ixzc0PsluAoxqK+vM
VyHu59d2KCenjSfVbpLoMVCUj0EKTopZJ3cCeMm8pAdXWxAAgfv27rOHGV+IUSZ6kr/7VNnenlQQ
GwFjfUBSV57b8nXI327/++yqs/8+/fuzFcizJlSzENmAQvIS4WTIzyOKC5mnmU4ZdJz1Zg8NK4y5
VtQ4V+cS8JeWnzpiEFpoIl3hJHP8wNW0HhVDp2WAngxKJjTDXuokN21PCw2qhVlZSzVOWvKhKC8C
yLMrbZ/IL2i8afqV6B9kblh85Rchm2K6IhzC5DOFP72UnaN4klYKBjll6V1KnNQH/ELvGupvQ7PD
zq0bcNMgB0OGFz9pVj45cJHlvlsNz6+evz5BQVUc6R7gLTPqC3qhm2MPozam0pVKJ/Erq4q2reqG
aEkthfsOVb8+BiCEbo+VZOfFapTduXOF2RnUBxmP8XBdATxp8q1EHuw29nrjOR+fhtpRxNAWhcSu
tBDtN2AG9GmR+kmt11MeWaNZW3nzQ83BACkc2vIjU7+a+omY9yrx4kn0AhStACiaZk+dsc1zHrzZ
1aObVZ2x5igyQFqeQvUKzj/UU2sE+FgwgbzqHol0pSvBi/modT7HrhcOETb9z4ozmx6PoyCkA8T2
06obgJGMdXwCujeMLdgDvJtzwbM3AqMlWyyYhyExmwDiCsyHtpQGM90m4GVve1tG96k+/RJN3nts
4eieq8gWCqKy7XUh7zUE2LodlMh0CZkVIZS57Y6uaGr+0s3AaArA4zCDplyeH3+afD3pIGeaRzsF
p1HtP+XpF9G2Unc0DMFKiDMnTjm9DnUC5s+VrPxCCgHVLt2SswEzLQSdZ4dh9BrkPQSB1x/2XYy8
Pl1/PpC5Ev0sULVCwuJryOS05jaeYfNqBnE48wbg7r/SCW+CVAZD6gNae4pyl4DjthVzJx+JPaGh
WiTHTmkssbo3MTNZG3dyo/+4vY5XhdzvdVTxTsEsPVAm2DF64N6J09RgHYNZdgTDJgnef5sKnCGg
xohJ4KjGowlwVyDnkuq1K61u/KUWpnv7Mxat5uwrmPMoV/5oJD6+QmzBOOT/qhoJL9GMc/yWHD7a
7v8oy5w/0Sy6OPUHDXE8UR7zWRIp1ru2G7W5tktCWqsrZsDx+DIgCfMsxHCq31lxFw9uo0Qmp3n+
Ki/9vfZI66OFkFLBsPMAvUhQO5BGDfMPx0xeIVhS1BQJRzQtEqcjb0bxLmL/gbGG//3QxsIVyftQ
AzX++fbyf7v6K2M9+xJm/QvgIipKgy9pMMoZV+uuUa08qXamvCU+0JxqR1IouNO92DyK4iqY78bp
RRV8J4jXHSBQ43iy5G5bA6i3MV0AqthxpFij2lpZ+mboaHEvSu/2N1+9fP9aPfRGAqKJvl/kSw8g
JOlggK5Rs8LmzZc9w3gXlNCqG9UbQQDi97PdghjEsDqJNxO0aK3YMiCioBfhCvk1wHB60UezZnXp
UFhdizR7JvS/1BbgwLeVZBM0f+n4RxKzL4Hp+6pSQxIifiBeZbYQouVr3OgIe/+bJOZoyBk2zU8g
KVBEx8fNPWNATUkf1G51W9A3n8K1rf2tE3srqXllGlMILxhVvmOq1izjj+m27GYni46dAF46uMpA
smfhThI9WdkG0U4liIpOKXlTypNhzvg/H8N0AP6tVXf3OcmQG3ML+YTIdyLH2x+87CIp7pEJOGod
E62XhqYrqQ+gcnywLvh3Y4jJ4No4BhLgntpRWSUo9I/iDExAw8kI+Uj8z7oWwFrlR95Meqdoe46z
XLb8sw9iArc5VKsRmD2alevzqphQXxJbKyT7JpTRKkUbRXeN+DC0umX8UwADGCTaaZH+pNeFhLmi
y7XI5EwYogyOIm9DIB8KB79P3TYtOc16Syp+t+2iHR6MN1fkX0KTgOPMwIUwagKGToNwsOIJHHTZ
1IJNym+EFXLNvuf7FGC1xg2bJROw6XszdTi7v/CwQi0ImL4iRXI12a6AVPGnOMzgZuK6+TEGilMQ
6aS0uiNjeIMU2pMfDBtTTPZE7O1MDY/6IN1HYP/Veh4F6tKqwAgp0iseDQpm7y9Xv4iBiVqmOKRx
Ijf3cjwhwC7aT4WUnYW/SECxkUWnIIjzXTjNkS0M4r0ZIrnDWRMaXDFH2EBYCoptBF9oNmMM0OgK
yVdDSQPeTpm5oUkqR0aeYy/5RWj1WkCsNB8GWyXxU5hmma0PM7jBIk3G1qHLUzL8R84X0Qwy80UX
u8REW11CUtRVYJcdBR7UvL7eiPqhADk6Ce4VEJKJ2dbQ9l3GcQ4LV8GFXPr3Z89iv1IaksewjqiN
N6kxrKI5d4v2n4PB49hhDA7wDsBhQ5PbpRhQt+pSRNVL4q1Oob7aj3+zgGcSmJtG6tUpQi1FA5ri
XWC8jsqmydbJ8KqMRyBVgKBLlfdDwTtcbHPFtzs5k8q4E5AmoFxsQi/NeJHmV1/wvVTcCvlDHf1O
W9BbgHSEx2ewuGXAI8CMiAwrZiGVtBbpBX2CpqoOj+Gr60xorSInnOwCXbArizwTwyxoLdbhhDIb
PBj6c8vBA+iBn7vK+FhQyJeOk/755k+7JY5ZSTyH5FYo4RqS4kHKVkJ8AHFSFHylIYD6FDfLETNg
yOOXpEronOLEYreXFN0qjHnGWSq1KS4kpQndgYj3vVIc+tT8N4ft7yW9KiPNaYK2Fer+Su2xae9j
/W3mOZJFb38mggkqi0gMxW7EriWzYIlDZfcCx1Xx1op5uKIwImpgD4KnCkNPGZEFGIMtKRr39oGm
HoG1B4AMoSyOejTlZrrckqAahQzj7Ijoa8WNMATjmwepasFtsRN0XrFy6f1wcTFRpc/cYKCapdbE
2JlK2vbTby2U13mLtsvR1uMYocm9OHd2NSJaM1JLoKAYjWeOT6Rbd9ovot6Jyq/C+IVWDlV+IG3u
NEXhqMNOMH6Yeg1oHplzgy2szsX3MquD1BvevQW+N6yQGpH1VsSrp+s3CdqqLJAslFbQxg3H29Ej
yGzJhVDGIwSZbEatAKHZ7NKG+iGfLMxNu+CJsbtYBY3wi2lwsWUWbkZ4OSAO0iyfLLGTUGoxKrk+
whC0obaabZyasGkwOznmXWrc51P9W9Wzx1oXNrcNcOmxfS7YZJxC0CtpilWmr9vnbniX5N8BAXal
+VzUmzYGR+J8LI1dBaCiTuP43oUzdhGfMCsdyl2DxCZE61oGsKD3AZSMfc45yFc9zri8LqQwLhdc
l1XvT5ASw6P3SeNF06mYZjh3RzF/oNgsYagXuVMDGIg5+gQB/TTnMZJxT2XcOkm0KgCoRpBBTa15
fuOs/vK2U4x29MZgEpL+/dmJbHLgcJUTQrSiexmnHabZlXTVg3VunNfBBA6mXaYCuYmz6UtpOazJ
H7GM/0xm0MyRHC+6gSDJmLgJAsIojdwWlJUA+EPZzy78H33sSWFtFSnwhg0bLFLWFHip8JjJjmxg
eMqOkZ5szV3D+z668VdHkM6ayni70ynoy1UpwABZhQJWRVcHJ0abdtL2FukefGPTJO/TzDGRK973
bxM5k8cYolAEaRE1WI44GtdIpkjRYIXSqiw3qbCNyhdMFmjaoR3WGNlHSvIwoeAbB1/xCLiio17y
+j2Wz+TZ9zAmq896JvUx3R7tLe/mTY1mAQkur4teZAETWKdJlZHVeMaYXDhybqSlpDtlEvt/i8+S
BgCRRBtRkEbtEwFXqe1Tv1zp/sFHQSzDc6n8RcLPmAf4+/+RSkQk2SgLx/eb6uwgCLiEaqNVNGtO
30kqWlr+FmAexqhedHNTjY1tGE+CKnCUZQ0NRW8d9y7ImzDfjyuYueV7EQOolWACIEncaABfGIBu
r+0V6VT3jwUP+e2qmCSj+EpxDAlG+2U8mZnrl5KF9bNQhPbb6udq8/Xw6d49BQ6vKndlzVSMSe+S
v6YP2XmsQCiVLpyzyD5pFuikLWsPAmfLdtecYJawaS8qCMQfeOJruLEAxnZ5TGVfTgs5KCPbOYC3
+u3w14/V6rA6WBCLn/jh/u9/+INnbSz8BKn0//7Ocl3Lza393nbWx+P693Ht7I6n4+nXac3xs/TE
nHsUfCqYpgC1QX+Cw445UVnVaqpfdGCftBt7tVpF9vePNa+R4hq4mgpCzxkA1eC6YFeXayIOAI/K
Jiy+s3OclbOC0q7FSTcu7TBtNFdB7E4wyMi+jWqFZFkVVZGdWLvdaeccPlbe66dqvbqcLb5KZXyv
25kkxjOKeSD5JISk3eGAbQP9+b/YGBRYQc0FFiPVZAPgqCBF3ERIguwOjvN2WH1ZHszBXnOCuu8G
FtYAzuUwikh9VoRJATmHj4+fz8/PgTVbz+A2nwG5OePP+H8Q7e5de/30u7Sffj8NFv3v92Sh3kh/
47ySrkE4YSmoMgKVxQQj0FV/Sw1agzykHOAOPS6b+w2Wl5K+2+u1bXPU/26WuVb/jzAmJTUYuThq
FRXmwPqt1aOHkwlJztrhiLpimacmI6l0sNH45rNnQhpxbIKpJQ0VdaAnYLWhx546AqgH/Rz687YV
La/lmUwmnglIMnZN1UJmZikWfknAaJ9ZJ2ib2JH95b16D/uH/d7lbOJV0plVlrlAuqqXQzGBYHjA
wlqtnr13+47nVBbP+/mSqpdOxQgkGYwQVD3ngFQZvOeDB0t94ZnJVeDBqsPcUHqU1pL4LejNWW08
644n4TsPe2WIQOL4hk9Bpp4J7ZS4yIUEXTp0p3aG9davOtdZeQ+fpfv57SrtNT0DnJfG8vE/E8sc
/0Txs2yWIJbaR2K9dfbbqXEHXAeT3TpoSnIAJLp6tHBTqsBNbq0Uf3xFw4HduihcW7qV4z+sP+di
Imxq7XvFzz6MuS/MPAQPi/rX1tJr1Dl8/4KDQw8PvVFxjdLDSn/Br/ixx+/fhwnHCT8ceoxvnyed
npcbu8SOlAuVX3XixVd9f9vK+ev2pl9BvwU/cSPQH7wv+IZ0ZL9AFpE/p/MdQFFg1qUokClWazS4
UMGIKL5/wEU+Wq/Q/s7eUjfpHFe8oOYqpqF4SEQGigtYMiig++VRU+omVHoTcvsO3PCdjoIp6SyS
aK6S8mjHvmdULpRkhDFeuY1zIQ5NBZdfYd0HVmDhGWz31hf+NFsjfg1o5OZCXwtqe/sH+3Hz6G1c
F+r//n38hWXZrOhBOh1366NzPJ12x3Vn/casj/XrHyOPID6mi4L4BoSnV1BYWjJkOUpNCYZnRb+2
iykpKneWlLxBysjvDG825mgT1HnKcbILWwJ6C03GcxXgn1fkeaYvVNOsgid9RG+zhYdL56D+/6ZN
WrxN8lqybhs/dQXMpoDTxMATB50W4ClnNoUkipLUPfRUWuRfMPymeoNpG0hRGLVrEM4oH7XjW9IY
f1iQPNE0QLjY4/wwDJZK7nR9P+ZehEavdovy6m3lrlok8cq50I5xhBWowuJOgLycWPOb/7uxlPX8
M/0ZbIpN/FhatZc8T87wkzdARc8NqyfGZsBSCoh/co0xqVRp7QNp2y7LYzT8CDCEFvPShRwZ32/M
szdkJydSNvSQUSU+WlQS9DqsBxR6bi/hkjmeacK+VGUU9gfwIiQ2QDOf5UFxu9YR+wHjQDxkjyVJ
eMXhdgA/GUhRmEiq7gqj7ucRSTHhQ61AeFy4qljZ/0fade3IrSvbLxKgHF6VOkz35OgXwR6PqZyp
9PVncS7ucTdbaGLv82DAwABdYrFYLFZYSxG19XyXxvnNgZNlCLGGhW5LzumRMZG1iAlSWjDnmR5V
Jy8pY7S2HyItjKV3Er10aHYv31Rrg4axCtnpKbDNzXXNXj6QmXGefAd39PoMEK40wneYaeTaahTm
TmgV90gC6fWxsd2oPFi4wpWgKQfXTg6OJDiNq2f/5AO409gtILKeVXyArsTEG23iglXYLQ0wLpdy
FhQkClrVEBgU+9Fr2ueOZITBQiMdIbSf4iCt9+3E0AFCsJRI08d1Da+KQuIPnbJsMMPgNrqLHKqC
TRojrhLgtwl6sIO8TXx18KNIEHKxn7pYFZjWQeKEGxzo1Pj7yWG0s8rSSYsOrQn4Oj1IXN8WUTV0
XQTAGZFPQVc1P6+UyjowtlUkjeO58ebJn5U/OXm/rrHLkPjbYf4Vwj0t4jaOltZECV/uLBlAW5Hc
BZJG6HsxOICPslN9S7JFfioxkR3mdQ1OKmcuqsAau3Kf5YkhepKzYP9SsX8/iHtyNLG61IkODx6r
viV7LQZ5I9s3ohtreIriByfZNU6YUMc3rWNieK0i+gAm4PID/l6Q3M6qfaYvVoEPsNDR3ytAxQ00
fWfKR6MDb3PiVpLvtGgMRjfyp27sBPtxETBzFxi3H9Ksz8bcwIQreRP3twtmf9Xkl407a3yT7TBv
w64VrHjdzv4umNM4uGmaoWR3tBb9yLPHuT4W+p/ry1o9mCdBB/fCqxp5UWomAi2mcvsJCsjCvhsW
dGr/Y5wJTn+cC9CLSrbzioU36Xxb0R+SI4dqXApeEGuOFPVZdKsz7EVQyZ+ffjTz6q0Toz8N/bIE
qCDotZnfaUJRRLoZo8115a3tz6kwTnlKbpjToEDYGAEOgTykOuiOh1/XhaxdxqdCOL1FsDvcxRBi
wdmow7EwwxzzCHIkMvDV1aBREnyWBmaf+JeP3ZdkmTs4zho90NXnNIzubBS+oQRtowZ2/JSj9U+p
8EQoPdr6s3YXTz9bKviM1eX+/YrvPOeJ+8ZAwJBINb6iTA/F+HMCvw/g4SWBmaxJQUIW7wlM8LMJ
tHMzcRx4TjPDzGy/3OqZ79i30uTborr3mkYR1LBKEnpQL4a2zXqIuxHELl5HwHbjfHQg0RxTQZvw
ZYoNB8tGLQEdbcp3Yu98LfOogHibSVFk9MLRvMl1dGZW9jZTG/Sf4tSBuwZ9y21AMpsebXupAzkF
lclxMq2uBd05yCm/gCKpqBjnqIgDFqc0pgAzyNUvucuNFM3zBKMdlVHKTdjNaNYNdLvo+8MwaEA1
yQtgm3igl6l1X9dKIv+LzcJ4MCYR/w8nnjsBeakqEk3AUtsoKthxgkJB67Dt0lnQVciOK3+/oP6E
pxfo1BBfMV95Ynp1rWiNZEGRTUtoWKfWn7w2RFhvq0IwLcYIOW3tYgwvonosge0VoWbV3SQYXiKl
aJ56zbhtTKRhckcD5QJf2zWHmDbLAvq5pFczf5p+tErrmpMx+1MzC/ZmbTkY3kTzK0AJUMfidBah
7tDMM7xTNheuXT0M+f1197cqAIS0bEqaEZpwl77tDIaU51iMwYah6C7tP/+NAHTPYQgVvoDH83BI
OhFHB3XmMlq/UQH0bHRmCZ72328z3rQcBQEwMtNAoebrfRUGhJs2TcEI2EUbJQkcFe+IwpdMXzNe
STr6jXQobdkFQMq/Wd1fwUy9JzY91GSY2zzLPaspfw6D5elEFRybNXM7XRt3PJUut8GGjLUR9QMk
nr42BZJthLMhuG2dleOJKTx0twJ0BeE9ZwnoKLXsdEFDb2spAHZpPqcWT6XxrR3Se2cipqeX+UHO
RAmE1eWhsVuRMU3OCAnPNYjheb2PBoidBzP2lEbzs9T6lVfaayn9vr5Zq/cFKHVU7ZtNhHdATayr
1dzB0UmNczsmqqeM2qEnWXBdzNqKkAb/rxju3Zd3Oq16E35ujrTB1cbJK6zKTdAJm9J8+7/JYpt6
Yn96hjZlaYCsofyw85syO+b1LRVNn15U8Vl2iaXMMCoJnuyLLiZSJHOn4a7ykGX6oh3A5mTqWnmM
RKruFnF7n5W5XzW/klYEYLJ+tHG3K6x1AZVXzgPKSPCXJmOoH2rNM6ODVd3N5m2c7FTtq2q2hvEg
qc/WINAr+9ULhwKMEYQVqMbipcvpNalmBHKwSrON74Fu75S/G8yq2dlGH8PrW7jqgU10R8hoMMbc
AHcAKn2IrUaFqKZHZrJT2m1EhAjwIiHc6yqVrRK2DyHJmL2OAPC0ClFb+qrKcFfpoBFGlMvjQkiz
5UyLhJtkluhXQ5JdPc4e5vy29vijaUX0zGsPEedEGrcgTcbTaqzgFamyIJCWaYBEl0vGn3YsvUWD
c6sYb9f3aTWLBdIIzBSicRnj3pxNgL9KKhIJIqu4fhiXwlPq5MWyq9dSnt0Rs9JGqfgMbcmNtHfN
mX2V6j6168BqReAY67r++ymci4mGdM7zBteOY4xA7YZzue2bgBp9kE+CG25F0Wj1VZCqxM2AJC9n
nl2rLk3xPecxYda826SWHxtb0yp8Yv+QRu+6kkXSuG1NqN0PS1Hi3CHVay4vDXmfCNiJMjyZnL0p
oqVecdUW60PT0ULC6Cs499nVrbGoI8X1bVgbZFuo9NvoH21wDF9f1srdCrReDMriWkBTAE/HoU+t
lLTFgNlGNH61z+a4NaR9qW+VHBzYKl7PtSBLt6ZHBRk6lc3VW7hXz/2XXVBMN0bwmvlyPzVeXE43
arCjaTD0nYCHZsUWLWYfGnAvwPfw3Rp/cgWBu6olco1btaP2zYS4wp0oproNMNdFmXVv6v90ggCX
EQQCzgokPoA24ZkvF1JNUSbhMkpHdUMBtdcjkTzinF3fszXbOBHzXeE9WVfbqbXRMzERnkVpd6zB
R1mrmMEX+P+1Gw5Qd2ghw0SPgwEA7oQ1jkH7ehkRIdctJsiIlIONqlSbmznXH6SpSx7sZNY+o8bs
Q7AbA3g8NQGRqsdm2QiO39pFj7Ksg3Ig61ZGU9W53UixrRa9reBb0kNtg7Rh7L0lYrG7q2mhJMOh
IYvtND+v63rVXE/EsuvrRNeYkSqmIVYRv0/SQ1PhIMbmaxXbG8lZ7hsrRbO2aPhl7UierpTTuiwV
ijWPEJlMPxL5x6iG+cLGGfeG7BGncxNRiU60Rs61LV3UJJUJgdUsocnzrVleiogAijL1xuKHEm+v
q/RiJOX7mJzolHs3GNEUaV2p5V6tfk11MA0bVd8R52A5O0u/c/oXWoSNkbtGuhtFdO2rPgHMLGhY
BLiHxneD0LFfKlLBjHoZ/JXdtre0cLA9GXP0o4hIZ32hjANXB0sLIntuJzMg+wxSAsVqZi2jrJug
AWSc0fRc6AXGj6NPnaQ1cGJGdQ/CpCcJlEX+aPWmh9qlg0s8LnbXVb+2ejQZAHQPRW08rTnn64yg
dDFKHZqP7MAy6hs93aRdaEtgCyiWzXVhFz3fbJ9PpPEZPTRVk75ODOSnyjuqlK7UAK2K9g9wXl5c
6f5YpOC6Vo9NHNaKr3rWzkye6/QAJy0VQGt00/vJB06RCMt9JeTEd7GiG9JnmJ/jXYnWSUipQQsT
qlFZU9/hahAoes1FY7qGkYeCYd7i0Q2dLIpbqWfeKkuszAfwEtraZ2vcqe3SJCGYI/un69pekwjq
DzQ1ArMFKRnO1oYGdQq7RIv8krTpHSVAWqVArj42g5L4Eek7QfS1Jg9ldeBsgOKWTROcO8YZxSg6
Nbhc6xKFfYVIP5Z82SeKepfHkUDWqvM/VSf7mBMvrNM+UxFWI6YGpHjV/Bzoi7kEo4JK8dukHosY
8fzHdX2uGgn8AwwBZwVcleciQXRDsrTFDuaj40ZFdwClryAUWlMhGN7wjmN0W+irPRehREq2oL8l
B5HKQc5vrOlRUjfO+HB9IatnHntkoCKqOODYOpdiA2gMPBPszJPyPtOkfRM3T7OdBITS25i0goBy
VW8WgjsdyXW8Gjlxck/GvsA0nqfRprvpzMo5mIv9en1N7Ee4RzASdn+FcPZQp8gFxAOEGMbkO1nj
SmnmN+rP61LWzQ7Mbij0wpPBEM5VlyOmLNPMxAtfLx7aEaycTr1LxngrRQwFWN/S2rkZjS/L+Vfh
DrKe4FpmLd0aD2NjolPXiRIH8T/V/D75UCTTjVs1HABtPNFiUxg/xmraoFla4LXXVIs8ClrS0PsE
DA3OOSJtYkiYUECyrZP8iO4W3ETxl0CxzBnx+3cqhBnR6Xmelk4eYwgZJMdxpxrsPkQKcgNLTUe3
GqbNggxpmToPkwWi9SX5/T9+AGelFepuUl7gA4hUhHq5sZYPEt3q86bvSEDbB1V+trU/KFRel7t2
OE7XzdltB+Bvu9DgpI20CiVtY5uTf13CWiwH3nEkEpELkPHKOtdsSxSidd2M4zeWnqYEyvCSShtd
2lKwtuXAXrkujn0wv5FIRIGij83QIE90Ls5YIji4GC5MUdCFMAISE/h26Y9KSoLrgtY0dyqIi1G7
2igJ2iFyT6/LJ7qUz1q5CNayZvmofrLZPcQFDv8UTvQo1+wB0Vrcv9uoNzT35b9JIpyKYKs8sXtD
7vOm+A7txxfcXhawnPB+9Sjx+ua+UQT+a3VzThbEGbmTOXIDGkzkvbK90g4e4JDdEVC+kyigEgni
zHqSUpUOGTSXRnvFfhnyY9s9AoP1ugms7Q/KCKiRYWyZwW6cK29KF3sxIxtnNrfBaiV91HWzHUn5
cF3MmqWBLRTHFBcm5qQ5k45i2Vh0C67BzlL9Ro4UiplfJX25LmUtZwfUU3QqAKFHNU2+7VfuU6uk
I/JJCZV+0EbbqGDfkRLZm4HzPU7xYex+aaMN1uQ2dCgJCI6UXRMvp7bA7lef+Tbwkhw04gG8g2+d
0GpzRH69gMtfesA7JcPkZhNqv+AOq0DUOkoO+u8aQE0lLma5vWoRYQyttTyhIK/gukEkCaVzlhqj
AKikNhINgGwPWszCjkDTNJvcpcA9zKWdrmWqW6IlgGAWO1IVz7BbgRYuwiRA+rMxNiRW4M3A431u
XYPTWBM1EVIAifW+rkGd1uQhOHifOrCTmsLx6wtjhji0H8BJM4B69BifiwPBUw58C0AFWTQOqrb7
1HrMxEuyoES3KgYFdIDaopUa+3suBoViBZi2ODNDWr+Xg+SOSnvviOrOl8bMVqMzLlI8K/Hm4fbP
SszCQHkbGSm7NAK7ydLHKc/ex36kQaLRQxHVt1lqvlXA23aHxTxGpNDQMLs07hQ1zi7rDMO7fsDW
9hMN1ahPI8togsj0fOWFUSvJ0sTobgf41wiGz2y5BfyYku0L5/m6qAv3h9VDEOY5UZ9ExzG3+hIs
MHGXpQzNgyrHlJLIi8p+9JQ5i0YPmES9CGjs8mkNkSiHYl4A/bPokeesFW0nZZySofCS1m0Cy0UI
bLnDx3u1KdDCb/6uAHvmNXi8eNJh8fbG73kreuJe+En2CeiRt4DHhEcuf2Yp0L0xQYRPaDHA7lI1
ZXh4b9c1u2a+pzK4TSSFNA26ARmRvbQbsDArO7WLf1lFJ+KCWTMXFYEMsp3I22Kg7NxchkFtuoGZ
i4Oul9GpFgBZmYprodvfi4wxdlPzX4lE+sHGZCWOJ3/RxJNFmlIBCtI0wcPvI6PFvx+zoXq16IK+
fMmwA3oiiwuf9MQcUlOHrBm0f0W8LYfUxcCcvNz2i69pDzN4PlrRrLO6djBOpXJKNVEurLopL5BG
zBiRwGSlR1Wpuh9RZM9HG8jJd0pkGl/RONl1SHralW5uosGNyMrwMM556S+LqjQuiKrknaMMCGK6
trMbFwPHSunlkqN8xh0xgzEhGgYnxhTI/bmq1dsoS8hLXOpzjg6LPg4TgEj+uG6cFweAQT8rOmxG
RqLn8vkOErmkIBVWJ2tv1tw9dHDn/1wEUJAAzyxruClsZrUn8aI8jXRy0GDjxTVlWUG1Rw+1KJNz
YfpYB7IQOMbAzocH4+6INrGqGjOjqBpiCt4eEVn3HjEeJV3zFk3Q7v4d1pw9GJivBLqxCWJ2/I+v
ay1zOhgaBfIRcvYAY9wpPjgC3Cn4VHwSgDHygQTa3ppdNMwBlDXdp7sUDq7YArN8N93MQblBTSp4
Ug/NE5oRBTHAxePp/ON4IAJNqUZJYrSpC5qKG+2JOjt8ZIxxHOtYDoLq1JpvO9EE3340EvgiiWnC
Ye84d5Ra+UsZG/uRolQtSGZdHERssQFgQFXB/ONlIiOJkK1DzQamaj+Z0R9J8Yvlnk6v1611TQoD
lPnOHuBNyN2DszGCEbjC2JJMpodU+wWImWNdIoQ1RU+1y8w6FoQ+FrhqVnIDO/X5wWh0YhYlm5Bq
u8af6H7QcOK3TrWV9BvFwGhTYJqRm44fqXVTiG7ftXUiaMc1AbhDBIuccIdidqYeitID15UXWxvL
3rEWygT8MtcVuhpXndoI57brYrHMghmk+dDGgYJKqe0PHkXHeziH5W0UyP6f6yJFVsmtbcYiqiZj
55M89vquVjZRJnBq33n/Kz6AD7UBf2zW3QgZ1tN7Eiy7wc9+qF58d1C8+2V7H6Fvx9UPSagFJLy+
OqFCORM1FgcGo0I0/WM9L+/D3S8wvG3Aiba/LzaTl9WCHVxXJx4WaGBE/pD3rWqtOapBEVbkxp+p
vFfpTSKyxlUR7N2GpAUbpeLuCAo4g2RsEXvLxrzJRtnFQFyQ1cKMJLO1i11TkPJnnUDA4+EsQ81p
ptJvy8Bs0jzrv0j5WdD8oHbwyHP+u1UsT9FTzyiy7VLnLskSQUfo5aln/vkkpud2L8vlXmk1Zpz9
iPpV1r7JjjSGhjMOCHaR54oM/Ulu7dyV5QTgzYn0YaX5Y6FQMwDbhSQw5As/wD4HgBjIQ6PDEw+5
cyck2+WYaSzuT7WvXglGjbjNsgWc3nWjFYnhnEBE02ZUaojJqtso9evoSFPsgCFoJ798hLPloEqJ
lnXkIy4wPuiYZ0nXZIVHMisNB1APp056SOf52aFvcYmkTg6sNjl5o6YUlvmyM9T36yu9hB3gPoEr
KilKGpNCxydYxI+f7dpNwfHwZw6a4E6V3LfRJ0/K7HY7Z4cZhVRwIV/EQUw4u72QhEAOkM//DaQr
8NhAjNzrv237FcbmTtWmTX4Xo+BVLpLEvd40FfdkzaLxtjdQvnhHR7rXWdU+oeOujkbBxl7EqWxd
uCTxSkRay+LXJZF5aDUWhaMpZwIe7oRZFaqLKAzW3BDSWUAUQ8XMQNcsdxjmRO9luYT2Gj/NXiaw
hsmLL7CPi1EsLEUHlBEcEOCGZP7N2YBfRW8kJGdkNABX+2l+pXbYLgdbnsAi4SmWL0aQXQsKT2Wy
43kSg5MkqgzJgUwVz9wq8xW4mfrnoN1qUdio/mLexZgFhBeS3hsV1ULqVrLfFzuz2jmVCLVv9e7E
jA6q10ActtBqdP41TtmxrjF8zVjdAE7X0L+i6aFOXSlyRxWxHSZoA6X0zfbOyG60yo9sQBnuKQ3q
8QNwa1UquFHXnBOm5AGXyuZcUDLivmeqkPLJaeEZ8tfSvdemBT41G9OsIqJpfVUS6pcoOYNV7KLd
z3IiErcmJHUBOnq3+gahQ6j4+WHA9MrWCN9HFxn1u8R1biW321BguAJp5yMONEAc2O50owTZrry1
wUrqbvv3GQHG8LpsIveh9qNjHLxet9W184AXFRqn0JuIiQ9uo2jWATZfHxG64eUKy1mS+38+ZoTj
AIeNfih07yEi5c5cl4C3IGlgDMDn3VpGc7QqZSspoj46VjPib35IQq5QRV0MzuR8j8csB1yd08Pm
upJV40YFQK6gd9u3clP4WtvLDwMFyj8wuGXTm4u4fLuuy0sMAbZQzPV9Y36ryDCef4GMFqW2mvEF
dbxR5f0A3gnnWEpe0WxI7ttNvmnlvVkDx1L/RGdLrH+AMyGi94lolvG7Q+ZCFydfwtl7lpIEcyOw
wuwVDZKL3/5q/MZbvC+6QYpa2sUH4z4O7IBuzVsRoenaCUCKCm1wgBwHLwS33UazaGiDhWwJtGGK
sa0rPyGvziLIa6xZLgIasPCxtB6AKc6V7Yx5MysgjPeACbhpJyW0Ad6LiYFAsKlrzhx98wqaQTES
ZV5gABjm0I0tc2Wzkw9BMcbGH2loaeYCsziNQiehUQCK0P4xR2LVgseTEpQnMM4v4qZZTY+hGxVn
CIgEcGLcriKIk1pkjKHZLaigqTv9mkzfaEMplEpXE4Sxa/o9zd1y8ZyS9tSKMiQ1lzF0tB/gdpEl
URv22qV1KoM7splM6yZemFsmPrDOM3Wr5mDMq8Km9Eztnxbm2OlENx1ymKqFZlvOYIpSSxaT4nRK
zY4MH3K0KUTef209pyK4wLCptRllB4ho8DaUosNiBsnik0H20skGgabANte26NTfcCdNazKts1sm
blA9vXCO8WQEcyKCAV1d1Ykz4SyBNo3Z9A12CeSG4AqxWjABSW9m9+xIu9oSrGk1vj9dFGcTKklU
gNpAGtKUff6+EMuNixeE93H91ttBVSH79yU3OzCDutePOjMA3mmepvE5A4mqzJJIibswf+6qW7O/
m5ajnN4lT9fFrKnzVAxnJAWQNbtaxgKj7Il0uptXXqf7krRd9A0Ce8Gi1m5FcCqi01tFux3mxM7d
pD5MpUqGCUH8ewE+19hVP9J99DijuVywc2vWiCEcNvyG8Ae16XNJrdGbfa5Akmzc2OkmVx+AfX1d
dWtXy4mIbwd5EuSqM5rExobt0Pi2jL/Vzldar2g316WsvUROpXDHSk3UTKMjFtLLlQcsZnceBC+E
NVUhMQgGDPRwsJz5uaqMrEYhx1AQEWkHA7DixeKbmmAVaxv/XSjGswwPKr5c7kyg3e1UE4HojGrN
ZilqVFSoq9YEnUybvsx80EJdV9zqBXUqkwuAzDJTTGJApkQWVy8xG9iCre1GLkKMMnXkFvyz7Sgw
cKYr7tTaMgobGO4FkCnSrOe6lHqStjGj0FFVtFuA2NopvtJ5cpf2lxZtry/wcpYdlUQZzRA6rhCA
EBicjSd5RmjSRihQebo3PI0Y3ivcuXHH1+Sm32lhsV+88hGI2BP4EO+dnbOhpQvEETcN9M4TpQLW
8oSnn2Oy2OXkPJhVBJwvCWsvD/bG9MpnEmTHaOtKx/hG2ydP8uP19QsFcsom49zUVYr1J6Zr7xLX
9slDv7UganqNvHxXb34LJDJ3f7m9/9X4NyLfyRKXscAQaAaJIGhMXPDiedM+De8X1F9KT91kgpO5
9nI9Uyl3/cR0HO2igbze7w/aYRk8B7iIgDm60z35Z3VL3Dez9W+xxbHldnCnoWDB7IxcWzB3hsq4
rcyu+v6A7tipIWzMDD/J/g2FpshCN4ILqG0BkMuKXaPignQaJtVAEYUq27khGSSnoPQEyzg1GBV9
5Jv24M5ZMFgmCLt+22BBAOR2jayWQ2I8m0M2Tp85f7R0ORZItNJuq08Hx3rq5Z1pPxJaBlKb+1YX
Fp3gDrg87+xTAR+ASetvbojzT5UTZ66XAp+ad0EyPirFB7IsA2gHzenr+lZc7AQgCkxTB8IestaX
idPOkRazA7umR6sKIemi926WA5ziuhSm2rP9ZlIcsLAB1B1sF7z/MlSnNssEvS9WWyz7rupeJkdd
NlJpvlwXtLYcVNUw6oB2DJaYOVfcoIEgzVnwYJJj8hODmB+LSgR7cxHaYC1sSg9dAmhOUvhZ47KX
tBypSRQL649Ze+oXz7ZQuSAE7VqvhvkvNIe6BLI6GBJRLb6JVCvrGYxvLcrOSftqKORgx+2rQ0Rk
XhdBBwqSoP+GIHBW4QXB6a3IexuDEkWPeO2POQdO8mx2+1xU87ncHUhB9MSmmNGMyve/G1ZnO/Gc
9l5OYi3QaxPUlXMiUtnqWk6ksL+feFMMdMQDiLZ6L5ltH6TPG7X0ikhi1RCBH7s0BbYe3JMm9geI
alyIU+VFoikDJCENiJSuJ1EvKn72qNk7d1Is4nUTSWN/P1nXotMYbYx5D07aHqTHzVduAbGvHpQ+
RF/L7KJ1MHFBbyd6wK7r8+8quXiAZpjKcAhW2YIVA7gvgBdzywWxryY4WRfRHKuKM4x8MGSjlGNx
6tStgfZlgpaH0sZcb2/hHQRWSlUKMvhkJJ78wna8URPBI6zpFZkPRjb/fbI5228SnWRKC9vvp1uE
GXH7RJQdKX7FNbhfUkuwyMv48XuVf8Vxd19V9uogDxBnxXKQGbcW4xuRt5F2b4wvSRIW1EPcet0t
ipbI/POJ6Qw1m7HKIZP0lWfpu7JF9GbcmiSQrQdb9Lb4LqWeu3u2kWj3wwwU5kP5LrxpQoerbVSA
UE1eMCmp9ZtO2mUlAQvLQVHhOdFmYvsWXOb1ZV6mBL91+1cwf/THJjKlGoIHoEXK7Y/U/lnVL43U
eVK+IDmJ86FJO8ZPSM164yDIqQy6GQpt08WV6zg0jOrUl0stNNFtcv3jLu/Ac6Vw1t03HSk1Cda9
4HmgRo+l+Z5OAhkXcQNbP3AV0MXGmoj4fGHbtmbUzpAhxT2G3JwS6fd4HNzBzGkw0/IWTyhRBe2y
UsgJ5fzSUFiLPJG692arekmncWMBuKouRzdJqhAwlBjZicD9+VGjEJwaf7RsOerKSy5LrmYNfglI
JF1bDm1Ubq4rfN0MT7TBOS7ZJHRC0NR72oR0tPQGRNhh2OTzp46eonIMSH20iv0gQk9b3WhFt4Bx
gc4qVIjOD1uZNlOcKkwfU7k1rH6r2mTblUJy3Yuk7bfe0WUA764B+YTzWw5yiqg04lAP7QwuXYwb
GkPQo9nU6DEFqKvPelz5g5U9zEssUO3aRc7woP5fNOfDdLD6Gg7zYdQc9knT7IBnJzDldS3+FcG5
rHJUM1pn2Dynn8Kp1eFCgOsPZjyBkaxeOidL4VzGaJYySDqxlAbPeD/bolz1J9minnFot+W2tL17
9cl2ndFFiLydBW9N0SI5U6lLjOjlaFD2kmzyOycNchNzyXMhePqI1sidUCvqqNWxi9VOdsYS2tWj
g6snO6TUb2WMIz1c16loVfy56x0NJSKoNFf8bjwC09qcfl8XITBAPimQphHGEhTEQlL1PGl3whhy
9ffxJGKNmOjX49+KWqcjVl3YEsq7vn1qnO3171+9kDHUh6ILJgotPtQxi6Gy8g4+ogcr7QjgEk1J
n4z62dTrbWvmN8PU/boukZnSxZ18IpGzgaYw5cZRIdGcUQ8H/s59I22N6nfUC4xtdfdPBHG7Pzoy
yUB43HuxfUc7w9Opm0z/vFEWFx3erBrA6NFIyV902bhIqa41cEAjrrcin3bynFduLL/LQOjsF1mw
X2sxMPqsWHcRmH0AH3fu0wHWFUVV0bJFbTv9zVZ80wn7YXd9j1atApPwCH3ZDB8PWiIhI0JsE6oj
Zu63Pfpq8gZ3d+cpZIucCTDAw+sCV43ir0AeviTuK/RNjxDYVBtbvW3boK++ZPtZMQUrEwnic2qS
3ZCpYSuTGoT2PugVsuyXqnjOImix+X6q8oaO3CUK/SYOL54m51tVWDMhc9wj5Cvd2EMtem96Uwgu
h2SbuIOb7YzjGN6m+4/7yHc8+v7U3VA/vzE2TVi6ULmHHLLgSFzOiOCqPvkmncth1vLYtprZdd5y
9y4FZK9t+5vqIX/TjvXNcpu+JbsleMhAfHbf3BAfdYtJNINzmdVkn8CGb9AR6+B9xe1A1talVji0
82bktvbaZvJjf8QEEDhOMJBzr7nqJhZ0cV3mGTmZ6vlWzHk0tKYNmb/I4imH6U2+n+/l98b/KD3L
nz3Fbf14r99A61shVvTakT1dMBcejY6WOk45YMF71qJSBdHsZRvJG8Px3tjgGXvIb+3QFoQtq0+Q
U7FcaETwvI3qDGJR6/KbAOSO+yxzHa/7PDTP+p3tSr55tHzZVzeNwEl9915cmP7JHnNeqp+bUZ41
6BvDHOHivlp3U/jr0XRpaPrKXr6X7xxP2+j+7GZvTzREhJ6Klr/mwk6Xz4VTQ9m3oxnhE9SjpsDE
+uARbCah5H0fvTIs3uuNtdcCx7/uydb1bgHbHmVAjH7x0TCGk+aODNC75aYwrS7AIJQ7vGth71tg
fKtv0hldSGnjFWGEMo0gjFyLFzDr/V/p/K53OYYWbUjHELarD4HqiOBL1yToCiZCUf4BCws/FVVL
eQJzBhdinqcAgcKArzArzzwjbz6AisCDHeoDmghnPiCuH9MEFF4Y7HEVv9nCSfe/YDk3n+Vr7X6R
HXkGHdqOevmrLVLg2mk9lc3Zjd4p2qJEkO1kg0dGj5RAB5M9SVRJW7UTtLyBahftUxgY4NyCObRt
1iwQpFF3+XTczjPuip8ENRfjAThHLRjDBq/6QIIEiIEboVdai45OxXOGMjZJUpgT0/HsGp/Te3ZM
WxfzUmRwUfP3sp8aHhrF3W/B6Vh7K1oGMuNw/WhO5/FN0n5Io2bUoF7lFfTOdvZlWoche87U19Tw
42w/iDCWV++8U5HMU5zknKxEG+Mhhcg2cbOHYYsJvrvSL2/qXbYdwe6qucot5qsHL3VZZS0NCO7r
F9Qfri99xagNvI0xH4YULd6r3L0XtV0RTw0Kw5P5UgGjs7irdQx4BzbaBGhzB/iy6/JWNhiJbQwY
OJjGBBQDJ09VZ7s0lab10JA3bCYHvT56lA54CIEi4rqoFZcAPCPgj6JIhHwP3+yTJ3Uy6DLQw1E4
Du16/rnosiCaWl3NiQhuEzGAjlDbgAila9y+Wvx+vBvmzfV1rJx9G5ECykKIrtksz7mlmA1NtaSG
kEVDKhRQuxTLycIi+rguZy31CkFIjAFKD/ls/lVHlAJ4U7RvvVHZTwgPndgd9I0WuURCM9vOzo91
/HRd5toe2cA8BAI4RkJM3vyIltZpNtDW6+wiLCOQClutwAzW8lxY1l8ZXJi1GAD5yzPIyGp0isgB
nt9eVdZur4Vt7y+zSxY/7sOYCECT1owDra4ajBz9F87FleSUdeLY6HfQ5tso+kqmp4r+ua6+VdNg
sKLYM0Dg8P2u8lTN5TwMrdfXz+CucYn2aeUpbtjX63LWl/JXDueW4zJBSa+HnKr2Mu1Wp7dKLwqN
2DZw1ytof8H9iyFCDTc4+4YThyhZST5FMrO+onpY0ohNxlav7aJRdGzrZDuTZUHzbF0eKiXetY72
4WDu1i8XUjxeX+1lAzfMBVDJGJNHmQU3PXcJKnqpAfFqar0hn0judo7VvY5VTO6tfKo/Z72cVABn
1hZQHE0j84eutG/jLMbcK5WyxoNDK7f48WpTZhbrAkFccpj+Q9p39UiOI93+IgHyFF9l05U3bV6E
ruouee8o/vrvqIG7m8nUTWFmG4N9mN3tSFI0wYhjrA4CkC01I+hYc/4YUdBjYSPBgqTqm1MdR/0b
bBrM1s6nGtwoOTKSx2aKuqdYMrMXi/Le62e138tsJu8JBdHGjfVkeErCTMEqbm2mshSKMGr6UA1L
3SqsZ8tWmxEu7dlcfUHFCC8nC7KVXgTc+qNSNng+N8oASb9hsJKNg/4vpFv4nqAdAnAPxD1UBUWc
zCT1fLbauXVKU3Ks6g3z7FWs8Dnlu85SbG3WDkioPiLjS276F2tW7VhNv+HWcAtIKsaAT5btz0yN
bL2bgCBW0FIbN+gtK+sakHQIIaBGvLC1hDWXAwkhNwY+tNonxwkwi6piB0a+3V5PK3fsRZRlF5+t
7IRb5WDIiEK7errXY72N7dgCcNOWzYTv5bLLnjOZBhEB5KNm0+Pt8CuHBFSeCS55FE0ASRfOP4il
pnIp4ezrUxkyKaOjTy+a5c3dRpyVIsZFHGHXSKGlzQweAnAniDzCfTjagRTvNtPLOG4pwax8OOxQ
uiiFANl2laaCzFBFsoUDCaiNU65AcUEqT2EU/Yv7Hct3kVmCQCIoSZdfzmBRYdYpb514IA+1PLrA
f8egsmzKkqwkoHDbQCuQyMAZXLGEeaNMIykwHpaOkU+UJvTH2QRgH4iclzZCNgzJXtVRc2WyTasr
PXUoo9f/bZ0Ih3wJVMDYZy3mtEjsAfIEMHjMCw/aeP8ijgIIHczJcHLrQj4zRLTX1A7rROtjtyrd
1rir4ZVClI33/tp6BI4CojUUCSfeNJcfLw5ZnafLtmsr1EC1l7TOwBP0x+mNRbP/z8d0HkvcY2GM
B/aMWBI90DYw4v5Ojk45kfb/Ig6aZotRO6QcxDGlI64tHmGdJLFqPQFp3tuG1ClfdFEz5tDie7sd
byU/W+SU8T6wwLCQReZDybKEg4eHo6sAj02bnotpq/q3spUvQgin49jrDZ0p7ompqcBPVXyqzG4/
dv/iqIcEBiiTSMVAhRVWQ5RYSjUvW1lvP1ow4ln4kkp/bs/WNe0XUr3nQYRlUESx0QF42joN+dtM
kjObZd9Lea8ob1oeGBYDIMWZ+vuBBkDO346+Ulta9E3xSIBIE8zFhBFyqBqVAKfhnWB2NtF3UwfE
ZHSfocIbu9245by9dqspeCwAtragfMjy35/dagV0XPu5XZZ8Pe3DVA8U2PgAKHKsovGk69Ac4Pre
0Kb326NcW5GLHJX5V5AKR+Vl2DqMpMzsMMqUdUGvVvcgCv/zU38hqv0nhHAQ5mNaaOayVAw5eRrl
4jmNF+TpFkd0beHja8HLHhU5+LYI3wsFuYyTocTjsaUur7iv1nxPi9m9PWFkbV3gWYfsBvqtQNEK
M9YQlJlVvWqdIVaays4pPhjssozJlYusNSDUaZi+NTbsxRrq8b7O88zN1SbE/0jCj7QTuJ7PNpHj
TrVT1jfE7llbubLRSjMsFtPsEfZH2p2Eqq43VXn4oPZpzOxQltkpHAk/6EALf2NcTcE6p2HzrQ9p
AbM2BXIX4Ask0I9r+RPVp/q1Syk/jNDBckfIuVs2ikEEVFbe4/+q1XWaQp9aKww7QsXmUzPyaPQq
tYKWRqlQN2Jx+GhNaoN7UiUTLOhY6Ri1PgZaw2hqqyDKoE8UP7ajlvgy7ti9VIb7rJLUPZEMjxOl
8rXUCl0+1RTQOzo/QNSDg5Eh6SejwRPSjvOhKrxBaSxud1NpfRZM13Yz7/j73JpKYU8krR81jqa/
nbO4D+05LXPPgmXcK8uZEgxNkf2QIiijz0NiAkiFtOmfixAviuHQwV86GaC6iq9qlUpdmRNkfDLR
ySkJG/jZTG2/h+KK/g64XgjJvHJgbi0x616xhrSE0uI8bmyj1bxzwUCgZIEzQuR8NuOcNn29POhQ
WBqHrxbKTbrhsfDr9gLfiiMcum1VFrUGRpKjqLlPzeYkG+F7mluHifLY+d9iCXspKpq5ywlqMQYN
P0y8o6C4CPBMm1v2VJHn28HWjrrzzygMLEcXr54MfEYM5MQy8pyVQ3A7xNohvrBQUMOCL9+VBvKE
N2Ono+YLTKHi8AHicxXIITE0rqS8+qhAfglTa1+bWw3jtdwMQiOozeE9IkOQ7/IUp3SSRm3JAUvl
BEP5SoKIPwqcab5DM9C+Pca19XEeSyjSFUPKCjJiGmvSQAAEPgm+ZMqvEDhtnwHw1v7HZS/cHrOm
0AZs0SUVzFwYeLRm5tXqaxhvjWvt24Fl/p/9tdwvZxdwpc5ZPugIlIE+RAYGpH5ry/Sda+jvJNlj
0db23DUbVa2rqChEnktwCsMzaZMXpFzcZSBkXQ5+Ro7l6MNm1I5QWwNM3p624P5XH1AIKQzUCKc0
qiM4YdKW+Un/0SVBNWku7z9uL5Rr3qEQaPkhZzNqlHROCPo8UDZlgMBhWuuJuCZpDxEoRsipqEv6
D41nwTSVXqomdq5t6SZclyuFHyFsDT0bVWtaJrgrQijEBWDm27r1hxufjfkxx3c9G5wMeK9h48Ne
pQl/4+K2gM35YmMpzDIe73EGa0yICivpLiLUplV4UtOX3nJT8wMl+tuTfXUCCOGEuW4q6IRLsMNz
oph/K+fGG3XzUINp1y6uNwr9uh1udQ1BBAuU9OUtKPY/kz5JqdWhL5gNljs3blXfczlI5y2C9uqw
lrYDSrKgC/x9IZwtoTjh1aAniNMUL8umGJuAKRGwtXfWlmnHaiiKxBGSjJCkFRWt67aIzTaFdGYr
K5AZ2WmSW0BtK/yVbPHA15bGYh5noDy7CHoISxJEAdYP8Gh0FNQgDddUnsbsQTYnhyinbqsQfJUW
Y2GcBxOOayXJ6igmCAZwQhmMqSLbkqX3e3XQ+o01uBVKeMJkGW/0QkEobbon82cuPcKHYiPG2sJb
GCrIgBbQq6hrq6CxIVcpFkQ9NHY2QKFXVe0aGkH0X43mLJKQLqRgdnBaIVLU97akFbYS3o/jj9v7
aO34Px+OkAClDVpqaJ5AF15fhAefO4DGFeBFlNcCHMiOPTSNdzvi6gSCRfL/7DuExYfLBlSyGfYd
LL7XK7+W90n+qm4hM1aWOJpraKPIwObJirjEWQ2L2HrRdSb6l0q8sXVrYz9WuFDJ57jp7byydRfz
OxCJYEeCSpiw8NSOVR1fNOILY3SgZOdTy3rVTbajUnUsIsi53p7D5VK+qMWDvbQwspFNwu/v6tHM
lZYNmoY5hKW0N5mWB9Ok2xFWttJi8AwHIQA2rxGHZdflc6sBZR1LP+vovgD7Ns03CodbMYSTQc8T
mRTNguSeID9g/QRX/6RYzL89kpX1djES4dtMSWZoUY2V0EK7DP35vNkn2ovSk40Zux3HkJeS8NlN
gSoeuAoco5H1EQyXB9hxDlBLibY8s4y1j4/2MWqg+A+KfPEyEPofeqO1MFrgLQjN9tDOKITGgMG5
ocKSGM7iVVx5xdBQD292fR9PbNozmGgeokQrd+gxUVgnm9BiAHQidrNE6gIex6mPaMOfUs7kxG7j
pny0ehoWXtamsIhJ2KLaUCy60l6PXUd2A3y04FxcdZqX5bWKuiVn38KJyz/SqItONKnnn+i2kfCp
nGjf2Xqa8udJJlFg5Yr5O0wyjv6bWqiuZI1lUNcLh8Jk0QS8D2uHMGjDnown2mZS42tdpsRBOxDr
nSad+k1qG01zyqqKf6ArpoBFHIUoAlogG+3gSFf6U9qmW6CrtTMFZEHAK9A/gBaUUODhNW4EcBCg
NV6CSWwELTK5Wt8xdPt0r7Ceb6/btd1xHk29/MxROiRzqiIaaSaYIUJ8pI9tC04Xt8OsLdvzMMJq
Qs0KK2dGGEX7rRRPWfg8Dp/NlrPcWhYMoiV0bkC9Woiky2jPdgfKUzHVFuJt13zWmqsWgaY/ZDEK
QPVRSgM42NLm0TSfbg9uM+wy+rOwUx9HOVJjqNBrv8cR6MTiOe8y2xw9wwAESX/oJK9PwGTcbwRe
+XpUgdcbsNoo7oN+fRnYgmCcRHXouAwk+dSrn3xkPnx5o/EN+lwHM5o9AEWhVGnsWX/PM+MJ1gR7
HleHWSPB7d+ycjld/BRhDnqoUsIQDD9FnxQg7yvDlYwaJKQ+Ags626tVsZEireQUGDgup8VvHsVr
4cQNzbBMdDQWnLwyX6q8AvioBt6sCO8HqfqC+dOum7sX9Ih+3x7oNTULVV68dCAkKSMsaqOXk04i
UG4ZhQyLOb8ZteyjJPlOp9Ie0/yFgtgfQQctl0age4D4i9ljAu+93kheevVFH9K7UHllYLZK2hYM
7voLIFUEAk9DadhazBAuf5dhDEk5Ebl0JKUOOvZLKjJnskw/iQvITf9jVtySmKIEhPIwPgCwKkI0
i6Rx1kKkvGeVO5fENky44c6Vq0bwD9/a2X9FRy5zEaTCFsrdBvzfTEUEoPMirHQrAUHcT1+Ku9q+
d3bHp6P7Rd3dVoXkWtMAnYmzlWUJd6xRKNkkKRCwGiu+DyEMokRWQZxe0tGfM0c2wRMuS48pXzQt
s1gKjzLJE0Ac6y7+CmdNlpw+MxWHDMX4KKtzuksL9JFsXcpy1Z6HsP8RZwZ7HyPYYNqpDgFD8AmN
wyzL+aOcItkqo2qjzb52RiEDRz9Tgz4uAcX+8nulEe/6eJHzUaRxhN/AcCdbIJKQRv+BvlfmAcEJ
QdLo0cgDDnkoW2H/GHaELteCIsafBTsoElhDHvGCxESyY9gChZFPISUpMbfRN07Fq8zlb5yl24lU
QgER6HKkkDHoYjVBnLZ+zTXoF9X/VEBOCCBsNDPrZ15USwD2gnWhKE8x824fMltjEA633pi1NOsR
wooj3xgge6lvSf1thBBpKpWS4vBcpglKFbYevct04ztcXU5/pwm8YRVCRbighBshZKo5UopTwUrR
WZz8tn1WzX+evsD5GAIL0B8BOEDMUvWYcElLZBDMpeKbpsUB7ci7qWw5rK+kLxAKgvg0TEmghiyK
v/IpZabR4ESYJ26bcKkzOvTFggLt89vffeVyAQp9UaKEDiKoxmKrvlMmeBxaM5TZ1B8MBRr9+1i5
7aJnfxjlNx1c6sGO4x16U3YeMVvWHvJkH0c7WXNU/Lvbv+bqCyLLXzTv0LDFPsKtcrmT5DzlEs4k
pPBGAe/13TDDk2LrIlk5bvHlkHgQZGyQ4zCXhXqWPUk5upcs5rnj+ncPr8uf58C2nYPzMtu72N7t
Nh6E1x8TyITFdGLBVy4akJfxhngkGoP/rhPBdhjmocz4qarvrN84Ja72F9KE8zDC8l/oAE1XIUzB
BnvS72e6JZ+/cuEjAsoB0E1ZsBbCQWfkc6IUBiJUGojo8lvJ3azMg5x7Ybmxl9cGA3gl7nww9Zbt
fDlnpslDLAXkPBlN+0cISsAvtIeC1e31tnJJKWg5A1KOjBb9HfGSgr+rpi+iq2AqULR9tV51EsIf
gMKzwyr2ai7b6fzBxsLPO9hyGy8b8a8AVfhm5/GFb5ZGkjGaPYRh+gaQn2a0m1maQSON73n41XaJ
P0t6BIFYlJW2Ss1rHxPip0hlkU/hfhZmuKpgjsxLgC9MSFck451auMvDJWRHnm3ZS6ztgLNYfylm
ZzsumTSixwliaRxkT8VyKnbUkiOaebfnc3VMBrDhsGuErr5YPge2FS0YE2+CArVFRa5skvvDfJ/3
P0spuB1qfemcxRJOEVCVuiEjiIWaEt7Lf2QF7+WdGcJ+hXxw9GES3a/ghc1ebwdeGSMqJPBtxzZU
MUThNIFieNIRvSoBQP6KIA2hlkiqdFtODwTU838RC9U/LA8Uu/HnchdKEyBI6VCXDlU7WwHjQg3k
2nBiOBT0/9z5EmoGEDtFFChJwT/nMlYN3psazZBTpV1gKnc8A6uHKTYfNubvmkOJQ+U8kLDnoHwK
bjZDoKE4ZvEdrwOm/VYtj6GWT8A2K49oDcrqe1Xtrc7b5NUv++ryYYHwgBMC7yDLJn7I5ThLg+YA
Snbl4oIFW+4OkB3TmRbjSvJSdrWjar8zY2Oxruy/i5jCvarhNFULHTG5DuxB6itFuCPawei3AK9b
gxMOlbrpjbRmLZxSQQIBZBWDmu0h+1SM0O310UlkP7F+3F6ky4+/MaEiLRe5xAxYIAZXEpTCD33n
cv0nX4RKLeBU2/0/j3b+6BU+38zksUW3B0W5KvE00NSz9iShAJ81zG+GCYqVWyZKABpcjXB5i+Il
hbIooAia8Pl41sdcGZQYGLZSmYIxr0OozXYDCNFVSyxIVuYd1NlriUoBuu302MLUqnKzNlbelQL2
6JZU6/tcDklyz6fI+iorRf0YWik8SIkZ7ed8Jj7QB8mrFU21x7oqb1845ywgZVM/ypJlHk2gOL+X
U9MGFa31zDb6Ogydypjlnwnrk5+mkpLEmWrJ/IYKfhm6ll6qsq0y1oxuk2ftbDeJNWqBOUn6y5Sl
A33IaFmlbs/TvrQ5YSx0I22sxz0Fnlnxiyy1vquDJZVuhQJo6w35zEGCDQv6p65Cc9r1kRGBERzC
Wcujs6ywoM1kaD3NHUrnTqsA+uSV0Aps/KgpmLGXiD5azyqNu8QOEwAB93pYQGolGbsiO8jwKMX0
DVHjToXGgjTWaf8QJnnU7828iXY9NWeEoKz4EVc8f5h4VutOUnXE8EsrBy9ctebQrS0JLfeinse7
wrDC1Jl4lGfAKOeMBIWmQ4NbbePYKaeInNKqIZWDegfq1iwckeobuFgyh+b6/BsKCAaa67UJVdQa
WhPtYzyFSr+fU7mfXL0ktAU3Y85fqomaD6pas8RjZZXdqbMUMtuIAeXy1YZKo20mevlj1IykPrQU
cB1n5lzxu27WPlBDM62nHDSV1u/jFD/Y6Lre0zlctPw0l1Fp6rO4fiBcL4dXXrFqcApal41HSUG7
PcBT8oesDHMgh6Dg2MacRihiQ3RrOrZpa/2I9YhksLKNpgD6XzNawJDCeUO3J2mctKj6p3GqtdYd
KjN5pT1pwTFUpfJzqo3p9xibzfdqnuQ7HSWPXWNE5Aj2SiHZQzQS4k50tAooRpjAJOa19JrRrnim
bGwGdwJKwtWKuDnqQwRkXpIT9aXOi9YPG3XmoKlUsCaEb1L2Xilt89hWWm7aIZ26nQUEs2x3UTql
EEkbw19GkbDPChJUloP+PA8AIJFDG3CuYnRTBjSXN6SkidFOV0LHkubyV8HTbGemkvYO7go13NwK
qz+oF3c63AiJOdpxVXAZIrPkF+C4Koe3dFg9Ja1RBy34R42nxIQ8NLRUoZqWyTy1x4SipjPIEYm8
ssgn1Dm1MP1lSYo6oIeApYnVjRM9M4cS9HgjXixnlaS8g2QYUJJ4gEy9zeUIHUMTz4Q7iWWz7JfY
sh/mrGQgzxajUm9kZFeHM97kGhwZ8cpaFOlFoEE4qdM4DIoERocDAS8lBj3UBC1JvrPSJ5RLbx/O
V6+GJRo0FgErxCl5lf/FiVF2eYhoEv3VLVBwfeONdS2GIEQQsr4w1vumStEXNwP+mezyvc93f7RA
OtTvifMBYQrHtGUXRUp/S4fh6mr9W934bzVruSTOcugRx0zSAKpvlzLKuyj99/dd9Z7O0H1gcKHp
dgsd6/Z0boXULkPmcBCYRhUFlWj+mQNtI8MABBsi92vlFyD+Dg03Ltclx7u4yoUxCrOrDrwfQUaT
bMbuLdXXoJOsJBu50DX6fQliAeQA9Ck8xMREczJjUzJHBDHf1OA7vNLe8/00BUoAN5Og2zW725Oo
XCVfQjwh32xKY5DVGvFGX3lRvo/fVec5g4utqz6eppN6goxEQNyNoFcpgxBUSFP0Hh6y4AuhFhZl
btQYTtu6nB7HwUl1YpvkIZZgdAvju6xz5WZjite2oWlB9YvCxAaimkJwJcrMjLQYMQnvmgLs7H9a
UPk7uP/+/UI+BIGIMR0K/P3SbDqwzPXAIJT5XW5szOLWOJb9cbblGlOLjHlZjhWEBAplB97nxvH4
/1kc/xmK6JDZ6oOUIg+QbBS94NH1M3nip3H32QGh8FUecwgqFz60DzcmcDOs8LBLQppwNiEsVZ35
+an4kh2kLEjPj9OPb7Nb7N8o6I0bx8m1asPy3fCPAlNgXAnic3KQB0lGv12yObWbg/GpBnNg3TVf
vfv6mOb2/BBjL0Rua6dv8nFLUPaaNy5EFw7QhnbAUUFZEk5vNodH+Dtw/aCjhp4UqN+2tPWuHXb+
RjP+FuSAehNxilWRKMgRMdb01Hw176qDvuHR3CsBe66+swP4s05zXMSCNtbs6jDB0INwAXTJsAuF
d7SVcsYnhmGyrLJNw63Rj03vWw387n1tuGl4D2rExmmzbGjx3AaZB4eqCe9QyFZebpQuC8ehljDY
AqwDT/bKwW6C8mg8Q3/jNPuWT5+mHTJqbwsPtXa2ngcWzlaza/pmROIOhe/7XrZn5VWHGkVjbJzh
awfBeRjhQMO3RPKpIoys/iDT0mj/c3sGV/OK8wjCkSaRMFRDHRFQlm5s9VD7+mNv29Gpi6DJb9lv
3a4MnrS98bi1L1amEDS9RToXLW2IUwtjU1kdG7ydJbvp3hQ0tRt31veMvt8e4MrNjii4DBY4GQwR
hQNHSwtq5C3HOad7UIW04xbqre0W72HlO6GCBMUwyAeBQywC1uSwJdpQMmw6+kbJkxxvuC3/Jadd
LHSUow30oE10NuFrJIoljEpjQGO2iJ0jcy0n2tEHzbaC1IVznd37yTHz+mPxpDuRxxxoxL4/TgEE
epEVwjnjsXvAWXMMPf3+ngelU+1VO3Lftiyur2Za+InLHJ1dWrGV9NJU5tAHk+6z6ZiZ3qa5xNU0
IwS+IVr+FELgsGq5DDFGoPS0UxnjJXOS82dQi24vlqvjZPn7UZKHTh9IZ4DqXf790ihHELSrYqfX
vpT2ZeoPU4yHihsnG4Gu1r4QSJiriIbYF1EdOyr86afwkJCfeu7JW2Yw6rJ7xWXzNxeCIjYUZcU9
lnPUiLVqwIBc853ZxKtPmafd/6xdgM+cKOhPyWF0in1sp/cQMHqm+8JFBhBIr5W3hdpY+Xhgb6tA
fgOQvUh+XE6uVpRy0ZZTDB7SV5+4w7iF4lyZ1IsAwlFW9KlizgkCGOSBh35c7Gug2LcAXitrZLGA
0OFHgHrqlW4DZO6V0OiXKM1dHnZ2qe76EbZBOdpr7u3luLKjzkOJMqUKo5WmMIRi/FGvgqE7jNZG
QrY2GrxcIQCsgWWE1uflR8mrWJ+GXsNH0T/12rbKI3za7AXTk20s+bXPfx5p+Xpnx0OpmigqmYhU
GQAQgcukb2lGXfNToMB+HkJYYbS0ZLmqdcyXT+Di3dmqh6qY10XBDEc/nJv89+0PdP2kEyIKSy6i
wIHmDBFbyU/eJWrrTuOUx+jUINXSPw3L2SJQXHcRhJDCGdhLHFeEjpDDoZTu4HTXOH+owxz5O3wr
jNlWCldytzSWVlYi2gZY70B+A4UndpJ7yKRmemfEToFqSvYGqZK03cDt/O2sCmcVYlgQvcZSNHBq
XS4QTTL5WDIzdlC2hYcMsa0DeSiemY3qrp9+mW4EF1D4i5zK+y/Nm+x7QINt676wf0129LHxYZdZ
vPVjhNVqtUVn9BWJ4WKEsiSknsB3hcAzP+lO/NF7IcQ+WePAldVRbbOyw437fuUou5gLYSUDSBxa
fYi5yLU/lm6jdGY36XO1KTx4DUmAT+L5pAsLOM0qtek4As2eZhd2d9/6qpe/Vk7x3O+UHQ/eoIfi
5zb8Ntz+Hqz8w7BDp2xDfGB1uODBygtuCiVn4d61rIlWpKboM0huqjkpUk/rgW9pq62cQIAOQAJg
YVVqqmj3NSSamph8SByjBzbsNSneNhbNymF6EWD5AWdHXBsBkZX0CNB/djjkqJ3vk2PkWfv4g9/L
D0YQwV/M8+he2W9EXtuf50O72jtJAyUjRO68Kodupf41BPyhs2PFMe6kn82pS3Cvb2XwWxMqbJIR
IisxLNkhj5n5XfHY11+3h3W9LIDhA84Ta3RR5xHTvSSGCmvXRkDmp2q/o2F/vzRF/DGsQ9uSesu/
He56ElExXkDGWIAU+CfhqTAWaUutBtydsHyEME/WPA1bhc3rSgTqwxjL4swO4QW8zy+XCOlhej3K
qLKYP9kDCBRNMPpI4cddFBDqoIPoeZM7Q0a4cLfaeeux8RYCqBSAVog5Xsa2TFjAJhYquNkuhTPq
S+lTJ3Ymr4MqliM5jUv/cNPhd5HPwN4/Dlslp9X5/W98seQkp0mt6Qzx4XPzRPZmi9vScrlTBZO3
584Uu4rzcvuTXldDlvk+iyl804ShYBfrS1WrslO4sWUH8h0erR+Z03wyDN6NPeaF3+q7rQLBSjKC
NgAONGgN6BCyFGuRtVoNtTVHmVMl30joyMm+GXcsgsgJ7jHpcRwyt+nt0pRRCQ1uj/r6UY9R47aG
rgAyHlzYwiqT5xENIB5D5fWkuem+8CaPerjAUFC3tSD9il7J3Wg5UK1w2efgDFuqmSt3+eUPEE6G
hJqFFhL8gMLWfEgZgwR3sr760/fflj8fmBsd2RFEMg90G/jGHbNXHfBgqG3fww+rCW1gdTYqRatH
ydmMCBcq3nyM0zRBjWP24B0HJzE/QcYeSRuL/PoKAGQeQqk4tpBMo3d+uce6nA/hMISZk7AHJYZO
a+NP9eOgdn49/br9la9TFISCSpQJWChYNCI6P2sMAKp1hIJ3OH3KSpk9TXl35HPW7qqxSxx1nj60
bmbHDD3E27GvT36cIXDigr0cgfaXqPU7RRqTWgvTCWkTJySl1ykbo1sSj8sEDBHwCEbZA6xD0BAu
JzJKGzMvzRSQP2PwID9iU9Ifszr51pPZGYHmIuj4/otBoX0H/BYSUAztMmSqDUlc96iHJ81jakEA
c4s5srovsTX/E0HYFjms8bJhRIRYw7kLCipmr3enXxwukX3hwXPHT+337BU16cj5LQPTsTHEtTUD
EBeSoOUGgDvn5RB1i0kZ6Dto4iXIZpd0Wn+IHid7swq9ukDOAgkjbfQ0z9UEgYyX/ASIAbcbgNWO
yb5wvqmfqm9RO9zYen/vzqslcxZT2HtZUUJr1kRM0Mhe5YPs6D8GzOcf6yFxWugxFx/lRsi16UQp
QwYrCUo3srhiRqIW6V9BBKMxQMjzythl9BFkJDkFdGRCT9+9vUSvj7HLS0VI1+ueKX2i4VJRCdsz
xQMDyWPjM9/iSq88bC8DCblCn6hKCOnQzKlP2u/W59+Lg77X7lo8hjzdB2hs2N0e2creuIgoZgdp
32HNwPzDkWEc+7PaMTd9mO+i53GHFtgdc5DJOuUTYFxvsHMjh00/pOuT+zK+kCmUqRLKwCRlTryX
HuhLhOZs85662cl6nSOP70hml07zqt6jlnx76Nd50WVk9XJTwodmYr0SZw630HfLvsVl7fdbsNHr
pXoZRDhP2zCZ0gVy4nBFtUtw5Tq1hrwLs6tefo+U3i7gK9ZNdGOHXDf8FjTsf9MgshwUZ28ihnFl
4bJi5WA8yekODTgn+TNTG5A19WFy2UE9ok3jaq//YlKXMh2Eu8HpFh979dQBu6JjUsMc2jlp0Fbv
4T9GNy5jA+EDKrjwpLymqTfRKI1LjIaaI1TJ6Z+MKw+9NNc7HMH+vxjQf4OJ+2OkWob6GYLF2h9e
7CWAcPXgdojrFt7lgEROBolhAIISXYYS/inU3dE8pWQE5gdK0OqhUzxef6rS99tBV4+0s3EJqz9O
OZ2VEDFpokLsMk/vjHHW0VerJK/S1C1dldXNdhZO2AeFHJaMVCnWo/YEPbRmBGlzQylmK4Sw5GOa
xpxECb6U9YHiDcDuNok2jsv1faXLUElYzOShynC5rwyuG/pkYBwGvZOgTdXcVbrd41mn7cJ8bySv
RIqcSLa1yG+MBz2HSI2t9htlqr+N88srFzvg7FcI1zwttXomE34Fa/cyTGCga6e2Hsl+xeyhGAy0
Nlwz9ui49Y5eXTRncYWrPm4tU6k7xJ3TF9V01GzH68QFjO/22lzdEAgDIV1wNBSkopez3PEhNcoQ
cSQdkBUd41DMdgczJ1cNIeEQL/QlWXGlTjvEWwXRtQsJlQ90RhULAu1UuIKbJDRmRUXsrLEO6NC6
OVAgE9N+mhXZR1v37+qn/G84XdRbYMRqqlnNgBfFs4X8qZniRiG0pZ9ra5HDg9VO5RfltMcz/fYk
r33L88DCxWsmcjerEQKXaec2mrmPkhb1exDno03S2XKYiOsVircqGh54Nl09yvOhY0OZIJYFlJ49
aki8B26XRu7OQEYaNfOWf9922n2m5DusDJdbG7ZG6xN99huEHA5Y7R5WKfgNEknDV6CVpmNhlih8
8mp0SrlW3EmKeBAxaz7Uido+FKwNetRIN4quqxUKMI9MyF4v2EWxqK/EeYFeHX6IbIJ+07vjsEvJ
p9T7meFH0Po2mTthktAwZ1vH13IEXn0HtCRhMgpWF5pcl/uq0dLE1OQKR2Q032tSA8mLrefA6rKC
bIiBkixE1sXcXJ0pLSazwTQnP60syLTfVPLyLWOstbMeijiw1AGyGwxx4TpJJaZJVd0uaYZxGMxq
Fw/wgZ8/bm+R1XQcsjs4hAiIG+DzXc4XyetEsVJkUeqII5aF1ntJpGLBwsso3g3m+6yaFrjO0wer
q+9dR56AOKIOHCvewl7XNlo1q8ciVOuhA4Q2Lho2wvE75hIupRas+6wrvFALn8Fd2/W8geEOTDDD
5EkfCs9ghRflG9nCSkEPQsvoZevAACzmrMKJrGbFNGoSYO1Z/diacAdo9Y98zuyif+ZK7ypR/McC
/gg4jBGs67H+0ae4gaZW3XfG4hyDdg39cfvrLBtWXMz4JhZgGSb+EXVMZtI1DTDdS80nPWTjU6HN
QW6AyBey+wrifyE8D25HXFvb5xGFnKkeaT7PHBEhvt7YGlK1Ts5/JOhrGJuCBGsr/DyWsMIV+BQw
dUKsDIk0nf6PtO9qklRXtv5FRGCEBK+Ycl2uffe8EGN2g3DCu19/FxPf/aaKIoqYueect71PZ0mk
UqnMXGtxi2VvWbuQzszddZdGJilToUtBqZgw0iP8hmFucX8NqnAP1dnGvb93cw+hS1MTBxJxVQci
AIFGCcwlmOLN2GL8mxf5joonXu/XVlYvhPx5k2RUe4dwBmgrrk8vpDB41FCsTvZyWArtIlK3vSlb
NTWPHtio9eQUSYtShjcYT2TzgO+gHAlq43EI/tps7NVUUmPEJrLm7wTVXrxg9+IwSkQ9SC5Ef7fm
vnMIKlDgmXAGy3v5gDjHttvxF+8j/0UWvvFczGfkN0meCjKTKUZSSgq9DxQEZDQBQBtmHLm/mK/N
OusoeYDunor7ZRKYQHU7ACYMGIv3SJ6Uldj5bmM6nQ10y9pfRQ6Yne2luac53x0/Koh4xmr779h9
8cIVEKamoqyQv1DWZ+ekb1ogWhE1dYfHWYtuZqU/lSVQNNZ9T55brIFKJayq4xN7stgiS5BKyE2E
pvwpglJdGiDf/odIA+FS3KEmIZhvm7iuXHUtxG3ayK7r79Jw9INXbr7Sv++8qYBqYAQFs6vGLfk8
IFh9jKsUB8Tgz3XdvIWQADHawb2/YbMZDxAaDKTP8JAbzgHwb3k+9GGQ45oHPXBp9NCmq74AiOUs
665QXA2PJLpXmpf7hme/1IXdSbwOOqUO2mAYYyiablG41fInkUir+1bm7qHL1U0idehzaP202MWA
kcwuNPbfaHRjAoFlq1kKHcOshjBfmi5gU+btAvyCAUWKO3niI3qb5lqJuX97wAQKT4yHhlGnH6ST
B5GsVJFWlH7dX+lcKEEE+V+LU+SlVyW80cCsZmvCt43waNZLoODZFOfSxCTjwuuO5NSHCcPwwE2J
k+VC4Mhv3zNqY+RLTSHWuNQ2m7snfpM1jOV58JZONtLTM70cQh1u0mAeVv9sU2F3UetogNzwottV
JNnLbb+9v5kLVqebCcRGF4HLCyvtTkN2CuuzGrwV0rkkmyK38yUk09xZuFjktMtuamYdgRIKjE0h
yKweAg09wOAfTsKljcl5E+Dfp74KGyQqLYlYUKSxCNRKU/CBVS7wh/d3cGlJk4PXJ0bU5zLMseB7
DFKDtHOLRQa08Y9MskwKhx9HmEeKmWm7T4v8Ki+RSNh1H8d8paiN/wlEL/3JgVhfmUJJnzthREfW
VcVg94UvnTBxicmeNvLbfZDH8UOlG22/cEHMrJ1ichCKQnhiyeh2XycZRgpiwgrPd1Sgtp6/K1ln
Gc3fM/YTFZPPmHyjDBy75u/Rhos7toBsh9AaFAnbNtf3kINWz36iP0S50m0iud71jdo6yOEO6PdD
ZDQUwz8sE1LuoCQANQ4mlMZc6/IHMFZmSYy3smc8G+QsjI2yNFh6y4iDRV7amIQcIJCH1ES5HMD8
0Ab5rksqYUUxhhZIv/HA56CCZDNoqMUVoL81sE4m4NxLFSsKu02fop2tqVYlf2OoB953cDrje5e/
bHKeDBblXjkWTaFcZWpvbY0ztPOXxhZmojqc2wBgE4OoKEeMrnaxx7SJS1Qp8KpUi6+oeAmK139Y
xZhjgMlunICZ5EulLpdeXyIfTkwX+hMVsFVgujbSpRmAuSOha2BrQlIDTgl5ciRaNcQxjfDC0Lyd
Kv2XN2DoXHhRLJkYt/Jiq2S9z8O2g4naeDbRy60LR+4X6kNLNsZ/fmFDREUD9Tq8WgzxlUduJE5d
9vQvX+TPTo1+d2GigLYGJN+wjEwLAJ55N8Q3SLy1xVKmPOtZF19k8uW5ogY+1WEnrXe69ho2CxnQ
3N/HXDu49FQg6sATeL0OoJpBQsPguQNOYN8CYqG493dqLh9B0dIcMSZ4Qt0k+/6Qe5XuYwmCPpjV
pitdQ9gx+ySBDNKqddeiVrgwGz4zajwWSv/YHBO/y88D4RulMVM48jPEMyFnbCkW+RRr8zhgRO2t
3EMFZqGjMOd0GM2E1inEJcfx+muTMeRrKiLGQoC0j+laQjkA5LD393Im4aGXNm68TgaeshqXlTsK
hix8Z0gOHn+VmRWpVr30uJmN62gTAhOn4MmBotn1mkIvYErZ4eFbY7RZfoV0QmOhuWYDO7rie+Mk
Y+BPeqhW8XqJ4HF2N6FcAqYlVFpvCALBsuDTWkPE48qOBLus+2bwBTmPudLkb3WU/7UxcRKRRgRa
e3hyA0xs8Y3vqp/evl6Z68CiT76jLNQe55cEIryxGspAUne9mUlOeBAMWJKhIN/42SaHvlowoc0V
GelYqYEKM+4LnOlrI1XYFT14nEOwm/L8FROq+g9djpo3YiTZps489VtcpubW46F0ZGlY7cJESdxQ
08nGE3Kw9cOi+iSQa/2eh8LbyIo/rEJJ91HXokJbi8b3Vp2v1jvQRzQEFCTp8Bn1FbGp3+G+bzoi
Z5aUG4WT9GF9qHgMHylpZvOyVg9lz6RTkXtdZclGP6xzJfe/q6ESH2hSZ49eVnZ7EvLqHEtFjXpn
kJnIIRIT4iA1UH2+rP4whqjGuAopPdVSkcC91DXnyDcafhTNgPpFl/roNmUYOwOVeMBKwxpEX75V
FNIa2Lj2CcmKv1X0XHFND69M6MYYZBNkncjQ8MyLPde08Zd54baB/qCj5nWaWj0JQic1RbvKqV6s
ZDBZJ/iXkm5lgGljD4YV7kMXLdBe/XiAQBEtOzDMd6nGXY/EfWaRRCZ7NZO9jd+aoJnISrksrRqb
uGqTWHN0IP3AJkgTadPUMbdrpjfmKqQNXyeDST+SKsAgiyxLLyGSp28DxKVOuIGIKymBVgOGTLTY
4hgxI44W+wQAbzlS3rVBNZ1Yr/sdyyvto44L9T8iuHxuoSbsCnBdoFoBoqPYkVIRvycRbXPbN0X8
K/X0bhdqUvIWKk2zFakygHmjTw74v9eHwDBA2BAz7eBJvfIfMolga3RqeFC5njuFGHhm5Wg2vpu5
Sh/b1IdKl1kXWgbaLyNuV17i+/EaXNbqVqhl9RiFWr4Cm69ZQShQ63eA47XfWBPILqyBp0jnXrpu
wXyHyVuux2cDhFDH2MvDzBLmmECbnf/sY47qSaQDFU6YBdm2Fnn+6RMamFZRecFnKALaWUoNrp4H
rmTmawig+ioc4mzn1bL2ktaZ5m1JG/FNHanDo9JqKSh1et2WPIk96gy6YpWCZGzdEAyGuHmde4pF
U3T9bBJGfbOOy7J7jLOmb6wuNr19q0sJ+M2keuPxTAJJS5eLH1UaAmfpcaOAg3v6s6/oJfThWQPw
Qki6Z9WvlG9mZoa2H5tyZUFIO31JtSb/rseoaYO9jIKyBKrE+XvT5uWzXuvcBJWRpq1riSQPRtth
6qcGzXQsyvZFzXu1gNB3Ib66pu1cBWM0LyrloNGKDYwqWIkqusxNuBk8a5EX7hOuB8CloDLyovaq
tBJejRxHFnIMIhKva9+0wocuIFhhYLWl9KHNVO/oaxUOsJD1DqcIcNggyRoI70byZw8omKVGOcFP
B7lP4vTg5TkmBUqqELLQu23ucQmhgxZRv+bZUOxIIUVnSDpiwtYE8+42YmBYBScEQFH6EEBSvNI7
MEiF0S8A3drXjJn1NjFiEwOdaEGdUhTIUvCiBU5WiOK7b3jBEdGwdqQi6X+wRM1XA4GmigbQTmCV
LMM0+9D3/gNvOOoGZk+9NcYAk2cwXuKoh6XaWDDkb0HjlK9QDYwOJBPhk+T1wYYGmo7jEIGW3aBB
5fpa2j2AdalZiYFGn2D7kSzSB7ULxny2Aet901nU1xunKHqGtpMCwdQVqzHsQHpmnBqSty4PU+KK
JtLbdUZpYdpGQvTBAilpaUKNjOeVowZlHKAiVmAmSs8YQGMNJH5ccIxXGlgRWORSJYpfjFBDkT4t
O2lACNOL3gbL15DZplxGX1BPB4NjJ/LqLRem5/ZakX0y4lWbJoijFajgy0/NlypQCIHxqYCAvFuw
InO0cdMhWJk9GfKgQhmPRBB5ZZF4xDwV2/uVWT4wwxi2CjzxtU4kTLDfz4PmrtLLd8rk5pZyxFCP
INfKoWKLWe1Sf1OMt/+bjcl1HUYqRC8ypK1VuQvr98J8jrzH+ybmku+LZfzOnC+yVNNLASkqYAI8
YQEku+vi7+d5kG+Y40Qw6in4StfZQC/X4CtKkL8lyo53rgT5X9lbyrXHJHBa3rk0MvkYjRaD0byC
EfqYfAf+7ThsJJs69aptrNrOvi8pzM0m95cGJ18migFEUMdVtbaCEHQeNufmAXNXZ20NDg55v5SL
jrt0s0C4LphvIDEF5cXrXZRBTpabFRK3PsE8SXs2pMdaP/jAeVH7vkMsWRod5sIhcgSPIAXO3+7l
NQk2fmFYhD5ClUwsjePOvsrQWyMgOcTtjCbMtakwTnTaJDDlPYYnprg65iV2lc1VV/vlLTyWZ4/r
H1tTP1eVzMvTELYaBRx3x4GsmvZfjhJ4DNA9Q6kRcInr5RQdhYK2h+Z6lR10U1hVsrCG2ULSHwP6
pIwWp5WgRjCWeJpXcIXR4EF4a7oE45/dKUxMgcYXEAJ8mutlMJmneVmPDzy2bv2VlEPYeqlap84t
5fKNoF4b0UjcFW2EN4JuYUZ6VXxU21Pr+oZN1+GZOswOwEHyUe2oZa6zr9TGdfFKFAsk/nyxODC+
R6Zn6/K3TM5WAC6+SBsZ/xrtaYB2K2aaFPapmu8yxlJxvqTMivoVaVb3D9pc5AW6CZ4CMl8MpUzM
FoD/CWUcSYXiTd4lVgyxxfsWRoe7WdiFhclR9utM9aFzguHQuv+WKb9izFKaIMCjGvqq/KcZx2dS
LZGBz55qAuFmjPRChgEkxdeftgxLrVTC359WtWPMhaEIsTFAPWv7J/7j/goXjU0Cf16ysO4kGItG
CgG+1ZtVjRvG0CFnsen4u0d+hfnXgtHROaf7ernCyUEXRYgWUwKjAbe0TfEr2aF5YZOfshO63XpJ
JX22AoIRPwDRwEeEbvJkQ4mc574njeNLjwUQafH2B7f9Q2WxBOBu9eytyi1aXcbRPy31ROcc6NLy
ZHfNYgh84KhRuQZ53Db+8vfyz+INAjkLxdLfar23O/pniZMdTc2IeyDXRMsJUKVn8bYa1iC2At6O
WPRXctCfgAG2iyNEXOmxeDUWzslsxQLjHiBMJkD1oOQzcVkmQcM6wwc9iKfqZJwJuBzWOSrQtmn7
dvhNnPuHdktBrvW+4ErjDt4s/MLyJA7qZiDMYHSl6sPQrRNSZGVNHY1Z4qcRANAEplCnfOA/wnWT
2ovA51lHvrA+CUFc0iRc9rCev7V4n21OCrPit9bJdtKar5YgrHOZBcZ4oAqNYvI4zXO9y7wMYqhD
4yML78i51dJVla3b8uAtNTDnbrBLQ5O41/RFbzbjCLlUvNTFh+Zva3nBZeaC96WJySUZ5nBXPobW
gW27BOMxivYPeTOGOdC1BE7RgJrN9W4JwFOJOg7bmu1D2wPf7Jr6Qrl47hK+aExNIc1KmZSy0qAx
JQ3GvjXiXcUjRxHc1kLVue/oc6YoBVHVOOYAWdHJtxfQWw/8FrMjAahEEwwT0d6CFpOyRH0+N6RC
Lw1Nvr0shQVJqtFQWYGuJzGjXYq6kcuqsjyD3dCziwZamQ0FhFxWSocO+iqmXLMhrLp0Fc45PLpx
I8KUYiRrqlEeV9ogBhWPBBatZBUgrODJlx8q4Kk7ZaGQPOePl6YmcSTN1Bw3CEyNgB2uPbbB0izT
vAWojYwMRKB4mtxCWgxl5nCshlflOhNHrVnInmc9BB3q//3707smhepH0eHv5+mvsA4dP0VBymSu
xpdIYObAcmgnIOPCmAimVKaEGXBEzGxAyMg2GuoAtYNEQVrpPoCPKAtWA8MsN4NiOHf9SOwBSDr2
RrsdyhrFx8YKATzVIDDBW3NTK8faA0leurAXc/fu5Q+cODEYkeqhHveilt4Neg7oDswXgbDzapdn
G21pwnJ26y/2YxLMUNbFPcTRhIgw8FHyyqJZD26tjY8a3P0wMBeZLxc2/pKLx2VqhoA891hYCESE
9lpJR1l275uY9dNRZxqZErpgUz9tpRQKMjIGCkN1H0QKmu6L003z+/XHxMRVeyoI6szYL2hl53YA
Wb1juvJd5uYOPdVbyUm/+Ev9bCyE69miA71Y2uRKaAYWSNn4nQDe5sfqDD5j1MetX/IespWgf8js
v5aOwVDFhcWp+BNPY1NgPBMjfxxideVLyVZp/BGXewkM2ve/22yae2lrkoR5rQe+cghs2vF22GsP
moMy6NG0M5dvy5/yT9Vi+36jIzN7GhZaVgsuY06Cp2fSos1VuEzAs40I+Z6SeHN/dfOO//9dZpr7
lJrad6GHjTRpvRZaiwJxasUsXnD+2Rvnj4eYk8CRN1FBFA972INNEbzPLIU2TeSQ5rkN44UPdrsk
AznIqLJnIp274ZcZMpNGsoSCdyhKp1Ufa7bGLbSwoBmKJTS4VFC+oPYFdMAUiUrrzg8SDfSaRuP0
LjkEjrrVnPShX8XOSH9iOECN29YorCKcdO1839mGu5CKzXC/XP+IybZylukFkfvY7tdhDX405Yf5
4DnlgW/F1jwYVv4r+m+vWtEpc5aEV29989r0+BUuIqaCvKmICqxfR8bUASWoLaEHfm/h9Rvk2sQk
KGt5YTSGgtWN5DaxRb59C1f086e+Q3VxU1r0ETyH35JH8QJt0B+UWz6xFdf7fv+A3Hru9Y+YpBds
8AOsDj8Cqkp5eA7llaJtkmQvwJR+39JMGL02NQnffiynKOLBFB47n6huoSGX/Uhe982b9GVsyFMV
ueyvIwxMAjqHloMOROIUTBClXdobPSS5AwXcbJA8zoKf91f1e/7q5itemJh+Rc7lVBpgQsSOckKv
PFlXDri8Ty8hs37KVvBFX94LUOzbhYu2sdMikgZWveI/6LF+CJdg+bd3JCID0FZEBVMGxt8n0Txq
Q5ZpmRbbRNmp7Q7NpN74EvqSFNgMV44pK+OcDYT9GP47uRP1OKl7Lpvov/RCQMolGjZpg8IFQp9O
fYeZgXHgchIcfTOoIZEnkvzYtnH8zAeN7+JETcTaKxQptPK8Ji4eqPGzihHJvRp2XW+B+SYH71DH
8r3IMnOtiDxDjtS2pWeFIpS4SznvVVvLOLg6TLw+cE2qdBuWZY7NRrM0XQi7t7khlorkBiz4mB+4
geZ7feR7RYEFa5EuuxiX8mxSltK2rUaDgFK5qtqStd7X7bpo8qVayW3Uh3loNUI3GdBlQMGv41HC
WmiYZz5G1VX0MCsW+R9Gr2V26hXp6r5Lz5rCuCEDPwDDcPzkzdiZoRKmIdKruG5AWqGkUDDMqGEV
kFZdiAm33moCBA6YMt7ZGDaaooXDDDhE0P9AH7LPygeNFvzRjEzjZ6GJfteDl3shHqhjSnF9WjHR
hKaHjK2EeOJ0mrID0V1bZlCzau30xTyNhB264tQYn7BKSEPsR5LEaA91ckd3Yxdx6T1dL+WxM/t7
9RsmcVCJ6qr1W/yGJtzr+lvAPiOInv/1N7yyMTmefST7tTBgY0hPXn0qglXIn++buL0hr7ZSm3RF
ig6KtdIAE2ToVwqAx31QLpy5ORNAHKHvNvb8wIV97fSsJSkQoTAhhcCBUHZu02hhFTOTYEhvLmxM
4neDgdq0kmAjd+PADc/Jq7GXt6rvKrtxGkzJoCe48HGWljU5yyUHZYWpwyQGxC0TZfOlyc6Zwur1
oiYu5suECmm0UOzZM/iaR9I6/Yk41EpWrVOOY3wntktteempNP7h6fm63M2J30kx42YXQNEMEknn
xlGQP37qD+qZ28aWueDEWZlvyltz8Owl2uFZy1Cqo2jT4kKazmBSvakqnsMyFeA8SF/CDwFkpN6h
0oRhrB/3fX/mMqC4ZkdZQYz03bK+yoYZ10U1jsye+qaBGrMPKQa7o47hrXuPrhdJseeCBr6poWO8
FJq9U2axOkTBOhMoRqfIBOVul4Tf69K+v6qZaIxV/bEx+u1FzltohWSqDDaAgOJfTfkOdYkwWDpw
Y1yYuAiTgc0DJAF8F+DmvbYChlpIEZEOin6v8i57pqNbqKvcAMCzX5hPmPlMV6YmCwpa1esKzJPZ
QF1INLSS4JliDgZDYQp9KHQ7HxYaKjM7iKOFUWfM0BOoBEyyrxhze7RsoMOaZadca4GBgBBVv0aP
4+8/lQy0Ffjz0JceIbrXm+irNGdpBMVj4mUWdGYtc+DHgIEWk+RP971iJlpdmpp28L2MCBlCQxBX
prnVlempr7PP+yZmnBseobKR9BKUIdMOfk4S5HUZTLSN7ySedo40H1NuS3zQc7EerGca5iGhPa5j
Vde7VnNTav0Y9CdDu6qHJx4/SOGbr2514hg8RBb3MHRAeB2z+JzHL/fXONNrA6MTWKJHwBFKuWzy
yWilsyjwSIJ2Yttbwur2xtYFxcMahLc9Wk7mo4RnbQsJT+tVWv99GRnWMSMKXk086W8oXGVJYg2P
oBOtQOgrqXEk+Or+Auc+ImCwALtg9t7QpwEYo4hQGcRLw+bZmy52g/q4mC7OPCHHVaCRgRIIiBz1
yfkivOlpgkFZOweMqnUwAbTCuOUjPwyPVWzl0uq7uqhINTMzAaPIGYEbGQHg0y7lkOmiAlUeZHIt
TO3uPkq3Ci0MPNfjp0qsU+OoABegPnz0NkUP4mTIMNtMBxkiWIw29zd5plp3/WPUaxeOhqTIgDgC
aXptYQIqbMBI6DuRVZ3DFV6X8gd7QpcajyRuH3/dtz2XPF9txCRy10bKlSiF7eYj+up3oK1wc4uc
68+fxq9h3W0gzrpp95RZ4SNbC4iRLfPIzzrZxbeYRPQas5lZMX4L4ZrP2geqbLZ20NdwOhszbodH
9TFbAC3NjDoAuYdnH/hCQcCN6frrHa/xlmj9QsS2Uq37kXK8PKAMdipLNzp3C8Zmljc+2kGfBFoO
JDGTHQbxrigGQOQBf9zIUG0chg1Xl6D/MwFdH/vAYxREaj29gA1d5DwzlJF3X7FrKGuQJX6ZGVJL
MOSgz4NLEOkEFKav98zz0qBMBYPa87FcB+8EpJJ7tbbk53P0Ebh+uEF9Yokofe5oXBmdZPKqFCSp
kcBoa5drf6NAF8IuNuVn9s4OwD6fIF9ZQGcweVAQ/RYyjZlSJVaM2I7SAKEq8r/rFTNz6DIvMSBN
7mCC+BBujR3YiLofgHza3WP6xh19yz+jd/4crquF63Mm66DQ8AZOh4KNHv+7tp3kSqEFEBO10xRN
/SPPD8z8atWF0DPjNhTXJggjZODl8Xy+tmJEPK2iNMLTOX9TyAf9e3Qg3pOIripqdcBTTssOaVmj
fUxSzJyhT9xGjpqetHohPxu/wiT3xPtAg+czpNC4C6/XoMYeoW0zPvaUtZK8tMZasHdCt7L+5Omx
JQE3cj9m3hxofeQaBogJeBzQREyncGWAtgakZmDnrSJL6Z1MQXNgSaNxycj4NLrI2/NMMSuvgxEd
4P7KE5YGZcalz3Pz+bES8DSAsxlFMIJi1LURGQPdtOsitB1UJCwaSLaWxE9v3Pi3BdiQUV5T4GfX
Fqo6y3ijggm3y00nBcbVfFJi05YX3m4zu4W4B+YrSOGw2zlLTxQZsmcQ5pdgMo/zDsRX7/5fJ0M6
JoYVBVkKvjrSrslapFIEegFYh50G2qNWN46eKmvVX0Bwzi3l0sokGejj1qtDb7SiRVsqy2uF1yeN
LUGcZ81o2C8UliHFPq3SNR3KkXTowL8c6/uq0w6MARWR1Ou/PisQGEAkg5YBxvymrwBwb6i0ABGO
XRYahuxslmuWFDn3jdyUCfBh6EgvBKkEsM0b00tC5ClqmRRSBrq+ak3uiqHHuC11yjh86iRQ6wdL
9b6boDMxOXl1gJQ7B70B6KQTTmwhuzz77oO4LgKkEvrypFjrfOE2Gv/iVZhDrQylW1y+wPfe6iOx
QdBMr9BWMowSqQQSMuiU61G2poPx1HjJws1wSw442sM9j+c8Bf/59GoIPA388Ukb262Xr+vYzTA4
Ya5FaAv2GkVvivIYBB+mv9AenFslSCYJwUMOVwadnDHcJS1PCpSYtGLnQ6EJyMKSP5SdaYlmoa41
E5rQ4kB2gdkvzOCYU69Jo3jIBUzh6t9CJGBfx1GN9+JXbVaP9x10zpQ6ol8NUK6PKgzXUZCkAG7p
DbwFM/oQ1VbA62UEfbXPylyyKr//h0gFdj4TbQ0MKo1F/2t7rWqUiqfiQBQqdQFftQyGnszS83Pu
W6kAogBliTLuTWJrmlEP70H3RCgRcyKglCDdmD5yJQZlYypWfZp+3N/HeYugEcMUn0LQqrpeV86K
Ji5yY2xg6//FkPtWSW4NflFaoQHhF5ou3PRL9sb78+ISLrtyVF6CvSzhXzK0Scq023UeopmUP1JQ
kN9f3kxMhmzpn+WN//zCXI/sOo8jbKgBRAKU3EEDuxLc/QcjyPlMkASMieVkD1PRm4YY19CB+i3X
HqtGH7FlC0uZ9fgLK5Od85O6iMJxoKEL1JVceB91lR+04SewlQvtn7lNQ5sJQRH3C0jIJr4OcGIY
DmGPSNw8xWAN9yXJCpaC78wNg5ocms34D3qF06ufhKQvPFDYQbVdcQL5XcY0PHpLqVc+5vx7whbi
xaw5TPYaGkQnmDxltey7AEz/2XhrDtmORfsYzPdt7tL/stbfNtrzfY+YyQKZBgA7+r4aOuvTxRVy
W8tlg4wjMs2fUmy4WsoX3sBz7oD0TEOhG2kam/bscYhkokKgzsbjdSvXqVO3/TdUci2wsi7ck3P+
gPyJoaA+NjunijNgpFH6lKF3H7INxoGtWN6UarwQGG6LVrgdL61MLg9KeJKaORZUxST5JQ063Xmd
VpyF2vSvijSwDWrK2Rqt+xglSVY+hBk6hFZahOZJNdvmmSau2jbbv/+S2OJxLpiM1IOTAFLH4O2J
A4KyhumdMex57vLX+xZmP6QGijwEEKDnprPHqq+nZl+MFngeQbFTTpRw3WlKDt3OTPe+V0GzNGI6
ZxLlhlETEsUNuNB1VPQqTfNKHUGYx8lHK78PkfYIoDzelE2yur+6Od9BMwbFEdxmDOQ816ZY3qSe
H8IUJG0iK9PJl1klOxS5l2hT544cWuTYP0A58S6aBC2AelMxdNBcwcTFp8jNwNJ6trCY2yLXxEcn
Rkze615AcRKkHEzs7ZrWLh1sXwcdBkRBcs0mwbpcSgrmQhfmVJB3gM0ZKo2TBE6R/IINOmZVsqLa
glp5O/B678WghUJc9op6F5HCuf/VlkxOHKQRtPdSHyaLAlxKhFqd8bPynNj3gJ9ep/wfgjMeyzqY
f8dBmSkRZdP3DfElBOcq5euayR9gyt6JDG01ph6qnjtSwtz7K5w7AmSso4xSTiC/nGxqkA+dHprI
Hxl6KGSQV32SPhCBUrmhL1RTZvN+BI/xMoDBG7kjlYWRLmqcAQ/Vdy1qLYJcgfmrMPrZMUvSjrn3
zNQVYQshde7soXKJZBxoTzAqT8o4AQYghwikFygiMktJk3NRRSsPXPf3t3Iupbsw83ue/SLHKiGE
ptajf8pgEPOrNwl151ysgn6AFuzCVTT32aC8he810uZDSPQ6nPi6pITqSGOAfKuxSs/4ZeYts6Wq
AxzJjNb3VzZ73i8D5cRLfLMxMHeDrwWmHbA0PgmDgbVNtKCA9lfqEH92g/5RJCfQUP/D9T7iMvCI
GvVHtPHbXmwqYINJi4EL1CxYb7WxaokQGmpEtRK68D6cXSTe+oDS4uSNgmPXpgwh9UM7YJCJVpWh
7Hoat/WBVbkqW4S0Jl0HTQiOGNqq0ZFUevCkBmr9YEBofaFOc/tx8ZzDYcQvQQnFmKY0utbqYFNO
MJtgmG5LrR5SDODXtdL06f53vfVYGDJQcycY22X61JDWtHqtmahveuU+BdIGRFRxusFTFXM0C4fj
9gxemxrXfPEdwfeYaWAbBTquL6wSKCmBNGophVgyMrmWGl0vwcYDI4nn+uUPU2qsaEnhe87GqDaO
Kwg+iVB2vRBuNIXc+RgSiLLCoXGzSVi8AvnN5v6nmTEz0urhTYAqApA8kwPeK7hhM0VGkb5k3zEV
t2Yejpyf+QuBZMHOlPNRk1ApaqHeYtMEnJKZtColaEXqykIEmTUDCYYx/uKmmZJNSWbTS2VOsWu9
19iyIQzLpCKFmIv398cYIiZIVFG3Q6UHs63XH8jPAYdNYjO1Oc2sxHANZkfhwRDcMYpvNAtWBpgl
F/WtbjOFscmBlxyKuJh/n+JZKGCTocdh1Yjjl6wo3tQMF5uMzrycgvtcArGGb7r3fWQmTigjU6eJ
VQL/MfWRRvPDuB64gDihvGo0SAS06wHpSa+3q/uWRm+7rhDCEf9YmnqJx4Vfdh0sVcarbpi4dVzJ
092h+6aruM3dfKl9sGRwcuHElfAwPwuDQZlbrEVOcAxBpaC+c2a4pfTBlvg0ZvdSxUTJb3Lumwu1
ZqTWuzIStoIB/j547NTeAQa/WcJQz/kJxsD+nx0U2a+9swCTeuZRLCxUNNR034k52OA0kPSPxHw3
oNr6lx8OUE68wDEugzYW6tiTaEVYovBW1go0b7VT7QU2J6UbxmQvUX+Hx56rt8QR7VJz9ea4T8xO
ajRNpOoI9jAboTZfVpqVKcxN6Pb/trjxV1zcKRoXlQ/JsAK4d9vAMrpXja807aP3vsfRg9ctwaxu
fGSyqvGfX9iTBY3ygI32iBuMok92CvaJfuFSnrWCpyK+Fp6kSM2vreCVLSd91RXo0uzlbq37DtIQ
Tfm4v3e3PfdxMRdmJp+oHyC1nYxmyGH4YLWl/QhlSzryXfVOt9Vj9kR9S/lPWnhQ3b4BRrNo9KNe
DQVZkBter477rBzDaGFz8VYgjeO74ouBSUQ9NcJiIIdovvdi4S4d/+ZV9JrYHM/kxXfzq1KDaAFs
Kt0qCr86zMKgiWeGxypYYje/Od4wZaA8gvEf9FNQWbg2JYKKJUVJcN6MQ5Ee6uBQkFOVvWnDY0MW
9nLOUS5tTZZVq9LQ1wK2SBxYAXUzzyFgJpTahWO2tKYxVl9sH1cIFzSAnQC9GtEBRyV+caquwhQQ
1FTDm8D424vtehenDDpD69d54Y+7mJ2E/x9rXvkAVkB5YQPn/AK3GjJf9NtRMpl8rCKN5VZiOsxg
9NeIj7TdDTompKoHdUl5cy4gXpqafKsORDqiBh0kUpGtJ77LbKv7/90/0UsmJp8pFRnJwU1S2K0C
LRB+lrKfeecv3CezPvdny6aJgFmSKPGU0ec4YDihDMk00BwqFvcMekJp8H84u64dyXFl+UUC5M2r
TPlqV23nRejumZFEyouyX39Di3POVLF0i9jBAvOwBXSKZJJMZkZGiAgcFn0PwQ2CKui7XIXBJitt
FJpM2BvU14mQyJug2FX3437mGBwb7Q3BmHd7IhfHiFy1OlN4ITPIxR7gEVSiug9rLytqn84XCfPG
2E/109/YQSiANjZNvaqTR4VSz8iT2nOgOAc+KjIWngNBw1IEZJ1Xnj//cJrLILuCcIWiz55zvoF7
HX1OEyax6j6bco83jasV64EGXe2DCVAZ1rcHtrivzuzNE3xmLyvzqFcH2FOnTdG7morX64elHPNS
8FC+hlHNBwV8w0Rxa27L4HewmvQ42TGF/dG5w5tMeaObcpMc6136oqCU5kbb6CEMwl9Ou6FfIt6d
xcvs3Dy3q7UmbmRnNg8Kxzt0BVWo23wBJbwGG8wGRAC3p/XaL2ckLsrlyFGAE4Fvb1EzCSq6CWlQ
FF03VtCzYzj5oyo47RetIB2I5BKm1eJfaplODXWc0gbtnZvBOJjRSz34kvN6eyzX3ayIbgDdwXsQ
hSj1Kic39so0ZJ3WeGBwdZNAxb/NWtlrd+rOWbHILdaNBupoqGTFO2ub+Hrj7RO/Erx+rz0VX4Es
GjrXANUE6/ilp6q6A1LjFn87BdHB5IN3NStXcfFQ1gJPvT6cLw1xW6K3oxiU5xjuoH1HIFLtfKv5
EkypyAa3GVD/t5lEMRgZrcCVZ27tlbZGcnCdAGjbrqJ1jC59us5dxAigwDK28tpGq7YqiF8XIkuU
cPD2BmIe+RHwCF1Oqj5OYS8PgJJEr/W3GSgAPt+b68iVfllBviFvxhHJNVFueY6KL8+4S6PcVkwM
Z0jU2Sj7HoEjBl5gA35mV982K+lHfTdubk/20lyfj5G7bBWbyrHUwRwZD43y2+y+0c9724RoHvko
CLRwatVMsPFabu2j5WaPkqvIgMa+ObvkxI7K8fG2RcGgeLj8ANEaps4G1XFLjK0mryVRZHd9FV0s
k6Fe+saYFVYYpjBhnbQ3hI9+6SbPuZip7KpraC4j/vFBvpg4oAWFtOO8PtsayPIDBMSUFdBTz9gL
QbEdV+3mxQ5yN1qnbpisRO236nXccmlfvxxnZEah3szu2AehFx/0O7YiH1mA19V+gNo7wx60sBfl
bbK9+z08qPeqPwXJVwhHFfF5/VN3uLE1eHR1IedECxm+JXptA82PD2QFZhJodAX0QL6a9/JVWpO7
U3wE3eBa9Pa67i3kVoI7+RxjNAw6r8S4M4MQKiGusx8DBXjrmYvB/qYf0qO9EZGWzvPLjxn1z/l2
QQ79is62lKpRZopde1Yir1OW7euoEFQmlnbLuQnuxIk0Ig/TCBO91G3KMtok2C1ggBfkM5euKFxO
MsRALSAQeU+2tJSxgiEaBaPRr0lDUqPJrOEIwOhTjF4DtJE7pSDIX9qkgDuCBQEIcZQhuMNNH0Nb
rcL5wafEbgqWXtQ+ui6Ip+2MdmS1m1HBybMUdJxZ5JuDw8qQx7abn0fFa1RUwVAlP1AwP0xmFwui
qKWdibwHWEqQJIbIFHc7qS2Q6eH8ooBo8B56U09mRhNg88znoQ+fWrnzUfR9uX2wLm6Cc6OcrzTg
hqwzGYGiFU0PXdn7ZmZ/22TyHOvHCMZsCkTxWGNvFKP0CCafO9TC1rL1Iqeh7+jdDmRJq5JGgpt6
0YPPpoJb5ypPmjDM8FUKm1APre+GvvSKWFSVWZxxxFjIUANHCwDE5Vmo2wl0EwZslGz4YTIdHOfQ
PyCeKT9MaAKyRJQWixsG0ryAkEBC5qqizeR6komNUaXZB8AQc7r/MZt+5522Lw3RQb84tjNj3H1W
OWYEaAeMhRAJtnO6oc1Wdjxw/jZsq9giGfHFFTszN0dBZy+rOqoTo64xlVMYun3XB8SQPdCiCcJi
0ai426uVTFnqQuyRgTmoy3/GQB7Inwp56+y9Jf28vTkW9/7ZmOYxn42pG5zaSRpMYYHqLoI4v2I/
oyHfppWIhURkibuKGimvE3l+B5v574IGrQQuoOY5t0WEgsurpGNM6PFBnZBbJaCodIsoDt7b0P2D
kOsdG1I3bujm9sQt3nE4wP5rhlulCrvNsErcDCWjsh8WibIZ+0gLbltZ9oU/VrjlyRNdbuwWgzGb
A8RkVpr13vXbkq1Nyavsj9vGlldoboYGCB6BA5d6MYZ8ckIJ/s1syZPQB2FBk0CroAiXq4Lre3Fc
qK0DEG4D488n/ypzULTQxOypaOWtzSeterPAxjUVTzRXPPA43B7Z0qmEZK1sQfcJSvS8pHeuTWiC
jfF4z2vDpfVd3cZuUT6O3XstkpdamkQbvC+gCpwLkXyzd64j8CU5XvAF9EI2XR0hulRJss5L4yGN
CHu+PbIlN7RB1gfBWfQqQ4aA2795UYDKM2qAqydBpkZ3YzSsbptYmLy5MwZ5D7R6AVLP3SCFAXr7
iSQN0mOPSXckGpi/S99E6tkWYZgXcjoA04PCH8UJdCRCy/lyOBDVlJ2ixEKhnuuR6dspwdnXQY0m
GVcJUtCWViguBEpRwJieckPEjIo+PBjgQldFRocMpOdRTgaE7/IDSGFnowGKR89GdmtnEBJ/WNFI
A4X18uSmKqXPeSj1gaxFxVZKtOybFbbpdVpYnEpjkJ+TMoOI8Zij4zSX2MomCagzDVs69Frd3bVM
6XNXMUCgty41Wn0Pdta803TQPAPtA+9z02IM5lNwEIRAc3+hFRzKzpVt3dXQqfGyKos3ShcNv5LW
zLQ7h1j61p7CTnLTSTZ/mwMDz5yWQq6nBAwx6KMJRIFybGU+c6gR7nUakwOUFkcdDcltJbtg4kCt
dRxG0/JlSQe3DTWh1LMGREcv3XDKdPCsKKWWu41sNXhH9HEfpLLZBXhKdr+7dnDQYWaROPEc0jqa
F/ZTvh0VbdgTRcoOTZr1zzadyldA61/QS/EAU91mKHILWCl5mjqXWU7hZTHEjdw6VLVV0vXpj9Zi
tjcpZfrUokC6iRpHSbxR7WJInyqFCcXApC4D3aR9B7kH2VzrRqoFJpHJVklzNUgVJOlMbbB22DRS
kHd1s5VA9bQzus6GMroKrRg7HeKAddBL+aZhq0Q7PQWHHL66tHc1Q5k4qPTa0nZ9PKgeo0XmuNrg
9KaXQfK8dJk2lie9TgjiVoo7GpjM16ysR5dJjrMaurCgbmWZrWvrjfxjGAnqfG1ajKavO9HQeAoJ
yQr9e6T0qrKLTi04euxTmg7t6HVGrr7lPcs2pT6UimdOGV31ijL+lK2I+uikKSEFJNHuZXSwXL6S
o51/PVXQWnHV2kAXr0Qre6dHlfOMoDvbjKxtAMuODDN5KQcDKuU2CAXtTa607DCopZXvGpQWdH/E
/w/ySoYWTOHYoYH+RAaZpAI0s5DgSkpkd7S+AIN8nuuvSRbR0GvSPN9JmSxvypDWm6FSDM+upxIn
e1rqKEFT1cpdUHI9G52m+N0gs2OrsWEV47zeNXEOGKvEnIPWp5C1yKuIEh9KJdGGpT15qu1w2gKU
hXLlNEDYoAhZstaHKXLrEsAWDMnoI79MrW7b1VTKEZEN0KCeNOW3lnQRcZsuQRDVqQNI/aMhPGiS
lJ5kq+h/OVObBKMz0cexL9gmiurhWUlTgh1I7GlPcxL6WWRoj1WjSNCdRg7c1TDmlQESSdmdgIn9
EWVOAtrNrIRWLgHE+K5Ev3b/EOZ5tqvDVEJtS2bpo943zompVfSQafn40Y+QWFvJkFhdT4DL55vJ
kppDrKQWrnkjiYKMUfOxK1O59XsbFGkHJqflkyGxfK+CHQUscQgR3X5yUALU9aYP7ChvHdekdtef
WJ8D30XAhGtO1ugbWUYCaijWKIhOlIXLbu6cwGt1BmPJPByrd6zMsMGQ7Y1tLvvSBDHpAb2ARQym
6GaFu/3FqH7paQ1BKhycrUt3X2MECsriaAhpfq5ZrVEsOv8YLiJrZLlsIjrfvKB31rvnLM8A3f0x
DJo/tdHvovquIuMQhwg6GXMBGRK8bRcvr/MP4C4v8Nildj7Myfue7Eje+m0FeuZGBV2j7kqhstF1
FpiQg8pQykU72dvte/r/sT9nKgC3nXGpl3eXJFUEspe4u8z6i8a6HzfxSsubH1C1mKIpcR3UqJlZ
RH4KESynHAShyKIzIF9hIfDF649P56OrQBtSq4J5Vt0bYfuFrbLr8l2OarVgpAsJRsDM/piaP+Xs
1VJI7WSxtm4gO1L5iRPIpAqQ23Rr2Ru7VzNZD/GuFfXUL8SsiorbQkf7vqnjaXFplMqpHqKUhyAS
V6Ax9a9grNtMkwwwXW4BFk+fpPHz9kCXQi/gUNE1Cbzj3K15aTJGz9OUtjCZNInXoycuUmNPkiDq
5jGyvm1rIZIEQhDUmzNVJHoyuDCvAwuEXmojQi/tm0W9a4lEUZf849zAPL9ni4ZjUK0KGwbQMgba
E0jg3eV9+J5CkQ9vwrTyb49n3m18JAeCG0AREUmiXsctl24Q3N7GhOXqTnX/GpO3SARaXpyyPyZM
Dk4Wj9JYSj1MDBqoy4bGb2rBoggGwYf3eTjpvanCQlt/2d2mtV7+oj6NbgBUv9DIjZMcOMrLZdEm
yRgpVfCCSOLMtVvc9RUk7RXlPVfLQxezxymO3bLqRWiGpf2EjiPUOoG3VoHnvTRMtXSUS1ltvK5R
3DD7krMA4ZoUT0GTPg+yIKuyeD3gntKhF4GnDJpYLs1J2TBKKkOBzvyR+0x10/v6TblDFLUtfoJc
YBTYW/J2HbRHYPqYe5B5IGzeVi00fnA1UuW5KoJ0+pKs/SA6CZesgGEH3ccOzoerBuQ2xrNW1uAf
JL9vam8MB7fSEEL8e/Ad+jDP7HB71ygdBkpTGaPJZolJa9NM6aFAoJrmsqBYu7SpZpF6sFLNO5fH
1Q5S3Rskhlsg3Dik9nQYqegkX9pVs8oeusGQFMCz+dIVxg5NmE0EV5BaC3JqZm751ZCEXq6i7H77
FPrnwcgfQ0DBYF8Bj4ZWTG7m8NKo0IriICoJhne8edAfuGfrKtC9aV+uEs88hSsrsF5Qe3fHwq13
uSDVsjjYsw/g/L4HW3yaWvMHpI2bDFD6+EUnwVm7lGKfgdf/GaXKA2udvkJtZIIRaYOwvwqOWcC+
Gi9cpytzW3yHz81D/1b/EDVWX5PEIeabNZ/QmgJkBrSfLlcSvVxtnUuobzW1+2PazGpPP2LFi7Yn
vG3VDWTghLCT+U9eL+gfk9yCatE09TTEUGWv2yqbqPXNh465TqB40oe50Z/ITr2THuSNqHq7GG2D
8RH/zQSrYDi4HKxqlGOssbDx9PVwUF+QKCN+sg43wBSsVRdgjeRUr/v9620PXtyPZ1bn38+u7VFJ
28ohEpZ2eKCy4YaqQJZldsDrCf0zrNmBzwxMdoe3cQQD9SGP3W5PfoOBaYW6mvLz9kgWr4DzCZxP
0zNLeW42NNExgVnt0jv2nh+SQAKocmWsnR1b07fb9pZ33p+Bcc4ZxVHSsRHmIgD1TMVw9ap30/75
tpXrluV/9sAfM5xD4n1cWkoHM8zP7gxXBjnue5e58jY8yavPZpMIhnXdqsUZ5E4U3RySrrNgUPsG
mDc7TrKn9m773jxHk6+JhrcU6889z6gWAmom8+IGulEoxKrgHmPqs/dmrX4AynK0742dIfKPpdvU
AjcJbm0E+HjEXPoHVPkqZ8oi5kFf/Uk7dT5QjuxA3u1t/KTrAdrNVuyTrB3BHbG4sc/tcn6Z5KZG
I1RDPeWbBvFr7kNlCUmF4QnYbMNT7/QfBEoV65kO7S98B+Ra6AxC6g0NqJyLgpe9igtqIr4kcrVp
coqUvMHG0ZdiIm3josfwJwiEu6VmZDhXbZ2cpkpuXoreUvwwU4ZNgf6lY1mXchHc/jh94Vw4/zbO
r9lk1zl6dXEu5J2nRsO2kESdNYuujDwvKGnwspvRjJcrXskk0XrbQlwz6Uj/aSel+ujVeAPpdq/M
gSzIfpWl/NgZ8dffDO5/hnkaOLi73SQjJj4kyqq34lWupOvbJpbd6s/gHP71aCLzN4KjwOt35UH5
2SD9gmtSfrFjN/p1kI7TZ/pbdjVRCXjpPD+bU14phk1FrJSm0YDOXH5lpbqJwmYNWR6vtPTIpVXk
2ZX50JT6x+3xLh2353a56zHVaqB+ZExpJoER9quSdlb5ctvE4gEBRn8EOraCHmpuu+TVONhoBZwv
EM9C/tK4N4Ell99vW1l0/DMrnOO3iaTTYpzXLflpl9tWBIdfjJpQuoS64Ezgh0fKpdfnpOrlJELU
pN1jEF6FJq87+QHCTN/Vytm2m0FUf1scEZ6YiOuRP8HUXRqcIGAug3EWTz31VeoPVF7dnrHFpUeb
MnqtILpg8DXfGn0E1gByJDyTCwCPB3esHjvoj/2NFQvsWSAtBzkEN219H+Mk7DGKsXkq+qAaH2oq
OJAXB4KyF94lyFxcEcREis061uOyq8Z/3uJ3IfqCSN/8jR+fmeE8zJ4y/N35Bq8I+JSpm4Ub3XyV
M8HTY3G7nJnhJsxJZaTm5/t0HDcZhAatbSv5VPQImD+Wjx/nUuF/5kznsjDghcunNIIV1fImcpDr
H6nlO8rWHgJlFLjAYrAFXDZyZGBY0sDacOnJEljD9b4CY1T7abdB1QXDzs5dbZ3u0OEadMSFBBNI
2TXB2ba8Zc/sciGCAoIZxaxnu7t+bd1LT3jPHYvWY0cWMI99tJvbvr64dDOJMjqpQI2ucUuny605
aJC5Q6fkIZkMzyB0S+qfVCoFbG2LQflMf/cfS/zyGSjv2LiHsXyj15Yr29wb5ZsyvsX5luYFkg1b
Rh6z0m0iEZ5n+YI8M80dS1qt9JbcYpDONwqizlt8Up6yI521mEEt3nlU8uKjvC98WUSKseizZ5bV
SzfqUJuIWE6ZR8GF1z9l7KC1r0N7l5HDUIk6rZawzIoFQlPEdzY4b3kMqkzipq8rjLOxIMgl70IU
yXZTMD5AjWyDkuNRQ6/2vfp024UW6xEWeL9BHgEUKLjdLgepFXlFjQk+y/zuDWe/G56i7Ud8dDYi
cbprOmE8Sc5M8U5EetuJwgkjLN9BhrOu7owv+qs4jvdDDbZ2fWU8QF30R/QRu8J8wBxWXB0/f0bJ
5+i1sdegRIlRQkHDddxsne6tu3zz8RJ6xV7oOMs+e2aO8xylm1iKHntM6grKCJuHzkuOnWt52lMK
EnPrkB6zLxGIeQ5rbg2Rj6xmpvoc3ZXouL2vpT2VH+oe/LtAPQW3XWbx+pszmXMvPwpY3OmK9zHJ
0MjPvMRJ/UZX3N756uLtbSOLwciZEe4opWbNWofgwJGMEGIgT6hS3jawNF0ztgkEm1AugA7spd9T
8FdldoTNPaFaw0BDPkXpsRhAYVc269yqBRjlpaP63BznERHT0KZXwhzoZd1Uj1ZtfZTKVSZqjV5M
8p0b4txArQcSJSomblhpW1K41cZwB3/Y94pb7wEhNH60e2kDMrTH4eH2jApNz2t6lrkpBydFRh2m
Idr1DYxA4U4+DZxAv69Lz3nUV+k62k5BGOSi14xoMTmXlO2aaW2G2XXszyzepdbzmAL8sGnJ6vYY
l3z/fHY5t3Ra8M4wBkMGQJhV7hbxWu2Fun5LVkCygL65Gd9x3QHeZK3N5hi2yoMIhAd2uo/St1rf
pqHbkr0cP0lgQi/BVHAg6jMIxMNYkO5bmtDzL+BiTznsIX0yZzFZdp+OJyAIXGBZUHR1HSIihVoc
rYr+TjAGAmnIZ0wtmWaTPSA0TMZ7VfpZZStNVDYVmeA8U6qbTpVmE2OhPOYECTAzXLFOxLe9eJkC
lfS/oczfcbYDaJdnZZvDDnPWTvrZSkGtBlHxWzOOwFn78ehlzv3QCcLAhTgFbgKufBUc8vMFe2l1
GvoUcTesKqBgU5Svrm3cLHN15TSEAOG1gj2wcJRdmOOOsq5IgL5R8PzRohpoycpHg+CmQ6MsHnfe
7e22cAtcmOIOswmvRbs355dWlwWgJNtFjRncNiEaDecadSdZ2shgosvuJ+VtVE72dMr/4smIgYCC
HxQ06Gbm+0WqXgeXzxwQDP0JIBwj2eZMsCxLabJzG3yHiCKxMGcl7uXRTn10SfsOhMDRV/rBQIuk
RlXAksmfkmFTJePj7UlcenFd2OZccFTVwTF62Jb1d1IGPd2lECBOXqcqaOKXyNgw7TRW2770dflR
M93b5hdOqwvrnEdSLdb1asDsZlB0jeWfNSgdaRy5YSG/FmUn8BiRNd4pnTRO6fzqap0HRfuldwSU
wZ0rZ3uAOW8PbOndhZwnQjcdDf76FZe0Rkq1s0OMzBgRLlfSAQKgbs+ihwr4N/AMfBQ5sKZMeUK1
697WE9em77c/YT6yuLDy4gu4m6DIbMlRKEZLhq4IbLtXAHCrFc9SKpHg3OLEng2We4pAZSlr5RyD
bRNjH0vRqtSNneaAoQzcv3H2828GBvAJblgNrcfcMsrRFKe5goEZ1VYf/KkAaHF928TygP6Y4M6W
NOmqUIJCpqcAFwr+xpJOyLceaLcm9PW2qeUdCL2v/w5nXsezq0dRoc02KAi+xh0KZ+FRWTVH+ycq
MQ956ho7fZM+im5VdfF4nmHYpgkABdj/L206ykCVLoFN9twGYDV12QYwWClyEw9l3kBbZ/4QZKvS
jXfmHX44wHf32kMjAqkskBzg9jv7EO4AqCjcsk/xIcZ96r3SPdheMtNTmW8fAEv3xs0n9cvKlZ7z
F20bC0L7xev3zDjvSED8JrWBVR7TTd17srZnULJVgyR/Ks1KcNQtpQkuhsr5VDHU1OmLec5XpQ9y
g/V7M3jdhvjQ9nhiQexao1DqbNm5QL2N7gKQOiNLcbnQmN2qV+UU15dpug2aqiCHADz05JKxO6YG
2NvQkKeaETSEIy9VQEGpUr81vtGrIHgXLm6psy/hVjqOlaGZuvkdhU65/qjPdHI6uqRrv49FF+p8
3lwdfWe2uIVN7JKWUBPHe2aXH45N7XYP5IFtzGc8pCC27Wpesmp/Sv4jQd/u7e0sGia3yrLaO8yM
YVqygFow0W3DqF/XLeTJfsW9iHlyOXQ4Gyl3eJQkT2yjhLlRehtiw22rbW1tshD8VvqzYz6AUsNN
KsEYFyMvMB0qNiSQ7CvOFWlSzbaoYTRsqTsiXW+b5SOYJRSQHt6ezfnzrxfyj6X5S87ORsOowDel
w1KEwlMC+gq0YsiW4BhYNgKWFSja2WhK4W6vxG4YdKwz5vUMobBdrsCEuoplkYLv8qz9zwwf5dFm
kCZqwcyQrojk5+EDbfzeEZQ4RFb4DQ9uuniAjK8X0Y0x/mbOA8n9yJkECyMyw+1mGx0NI4SOkRFU
O7aVm+Rb6vLqLafkl9JpscDhrlYIfVFomYN+C6QxAQ2efz9zgxE4xrEzGcXFAOHe4iUzsYvtzW1f
uz6gOSucs5GmnwucNfXoq3PQHwffWYVb7dh/sH24Snfd0+iKMqtXBxVncj5NzgYWykoC7FhDPejA
yTV16+Y49scK+qy16UMmydFWtwe5bBChGnSkIVHDw5CV1kwGI22pN733d5VHD/Rh2uE4fLtt5jr8
nQcG6lagq7FewKtfDqwkI+11HXas5ACcejjcpzZxVeXN7DetvErQKa1APj5ysfcFrrnoLOgQxMGE
ew9ULZem82GipCQwHTe7vI092SFuLIqgrlNm/wzwjxXOWTpiUbQ8wkoTtMF0MtxplezKt7wMItOr
9+O2OpEXCTTgT8r29tyKxsf5TKfnI3qYsRkce02sdZ01rsoEGcGr+JAbHfd2QPf8ZEwGbIA2GTLL
kju0/u1RiCxwh27UQ+FMkmABy+iGUoGeLO+2hWsapn8GAWIJkISiLv7Pfj/bXFnoqFPOBgooYb9O
nlLfWIEcd2O+rsBF5nVH8z1ZxTvUFFfN4WV0m43gA66LCdwHcD4yGIldoCcKs+gfwXXwnezr7S96
MLfkDnJePnR3dqIU/+L+Bivqf8fMOUeBlmCzyHrq5TZ5Jg4xkE/qm8MUo6kP6RIQ/afjUxo1n3JH
BX4pHC7nNJqaDMysYNs8xqiZII1xT1bmOnnMQYsEgIq01lFTCZKVJfClxdMGTbooGUNCwbwiuK1o
3xB7XunEiB4zW/PQl9c3VZAQQOwby8sH+bEevib2Wtok0CWRrsm8kBdhChbaAuwd+H7w8EN55vLI
6aWsV1HtBA8yUShZydYob/ROMn46aUkPtl0oL7d9e2n3zNB+DBUR2BWdu+lMuVk5GHA15K40HLri
520DS4cM0thwJAfAX6g0X46IQiFqkLUR53c4rY2SeqUkr6JIlCZcMgMbSI+g4QiXEmdmSHoF0icY
B/I+Cpo+zfx+ikSogtnnr1bnzAi3DWF7SNDniQtB+06sVVpsUqN02/q5aV9vz9qiH5xZ4nbfMFRj
1LWYtXLAOwetyDFoUNQMCVeRzqlo4ri9Vmi9mdYZLDHnM4o2Fj1ZIvWM65z47NXISyig2plp9Lkj
Wjcjo5Hm46uy/OmgB6afHaRfxq5/bvfx+vbMLZ1b6IoC9Tzy4bPy+aW/gQ2sapJ+wrkVflrJilqo
kZSlW8moUX5q0qqKvm4bXJ7A/xnkS9p22pZkamBQLdDYPMjuYLJVloigWctH05+B8fVrKBuqyljN
dnZ15z03xFd/1rbXrXs3Yq5C/Hp1e2DLPvhnYFxkXhaGUqv57IN0ZeYBeo7z9KSJ+HmXDqCz9eJz
cOifLrK2ghWtfs/IuhPhVkR/f/797O62EohsRplMvXDwCCgTeyIKExc9bg5Pgb+ZO7Q4XBPkLlL0
yEDBrbFONRuRJX2tZcBUdDeStsn4JneictniOQQkDtg8odGIdo7LMUUQxQt1iP55DkA/UArIwVWG
TsC+VSDWKPCCxfk7s8V5gWqnEuhyMX/xP1iCx0x7ve1m15ml+XQ4s8Ddebk95no9wEJl+iPZlfWp
iJ5q3cshe0kOQDPXZKdEqx68k4oJOWZRcDWP4OpUR0sKGGcgKHz1wgj7zFTaEB4oxQoKuZkFBTE9
kWrHrYld+KAVy8EbMVRPqWVm92ZEwX8PSGB8VIxJr5Eeif5m553fmfPOPPNZWUvtwprnXLVkt1VV
t81WLTnpImDV0g4/t8PdMkqh9F1r40gJ4a/JkLk0+6wUpFBFugFLW+TcEHfJJHZotuWEKS5UwCSd
T1BW6OmJ6fethSbzZNPY/zYTM/sUgOJoT5PBxcFHHZYa9VUTaljT7kTUoOl3TKQrsXjun5ngFknL
nLFKUh2PAmLd0TZ3w5zc5bWIjmlp6s5Hwq0RrufOTiaYabqU7Q2rL/DIUXZkSCCva5CdjVqUq5No
r1dgERZszSUHOTfOrVtfI/kJCBD1nlLHNe7VIPxoXJZv5L32mPl1oD7h+hGixBaPt7OZ5a7wnqH4
05XzkDXgCtVVTU8AWYCsYPrXMnCXbsKLURHSdHZUw1IM4aBal10mavwUeAl/VIMHx7LqAhZSHa/r
cqUC6KaL8LuLZ/SfCVO5M9oBD40ZO1imTnm1bNg43faDxQUB+zvCa4hyXMG9ckLywagIXkVgbJAN
UNT5JD1K4QMZNrctXeNnsSJ4qCPjghsB4GpuKDRVSKqZBYIOe3RDbd91v4F4KcidBPkKVgS9hubB
jzE8gqYJCjUC60sDhUw6WM115AjRqHt58Oag3YFSTEW9/tFZ6eviCdTcFPS4LDiMvgUAjHuovRYt
dgJi3mW7OqAvM+Uiar2XdkNTyokUllhA0nzWsbQyhx9xCZyI8azRJrg9yqUTBah4AIZB2w5KkNll
z26XokCmy56QnVR10OJN+4x8DZqN+o0X5/uO+g379RcGZ7IyNGSAleEKi10iyCtDhnSoXezH5qOx
S9ce7mK7B0Nf9Dxlow8qGcFaLm08hF3oWVd0sJ7wHUMWMndWroDRluq2K9Ot2u3HThT6LRqBvjoE
mIHpgHDl5VQ69tASrUbWtQaNSgP+myqW100kKgUtPqBsUCNgOKiyQjL70k4NMTWTWnNaIEmPY30/
jRXiseYOmgBgoNFXcRU/gJzuaSRg/0o/by/f4iDRgoImKCA+Nb4LpexbR64rbIqI7sbpXTY3yr8m
/saud0BeBpwbGnbRtnM5PkkjyFRLyIEC74mGnSDPcCKLJOOXTslzI9zRYtKJ6HEOI5lpP8hm++iI
lOJEFjh30LQ8K8YMPldBIEMZ7o1UENYsPgKB7jJmmByoV3XugKLymER9jZd0Y7/JxZ3T7kf1JLUv
JH5UcoDgpSOy4JPo7bkUBpxZ5V84MSKs1JjzHj3QC6H9ymoAGWw/l9a3PW0OJ/hI/NwO5wYRlJCH
XIYdBSJo60QdH7vhrZ6cB3P6zmTVcS36ddvikm+fW+R9IqdagR4unBKgCDWbzNPaJ/qvq5yzd/9Z
NB7dmKmNGtUQWvI6sEjR2J1M8I25Wizo0BCt0uyd5+e61fTgUYOZEi+1dBiBf/hi/aYUMnTMD9pb
yzRP6pkhHa3mltrDkIGcfjR+TiEW7BiWT/XQuhEtPTQZ4P4WKdsu7C6Um8AdhWqQM5NZXZp1SEQa
dT4E007esdy669rn296wtL3mipYDhAOaIcDsfGkiNIp+cMLZhFXdVfNzGgCHJEbzNNgUx75CGmln
AcXZG+9D9A7xOkH4s7CEUH4FBbCK/Q1OaW5mza5VskTFg0wG93hfrIn+Hss/jESwzxa8/sLM/Bln
C4gKR6RTC2YYazchG+6ZXv1mACXens6F7XxhhptN1k5VlzCYSRty1FviWolLHwfLOdZF6Dp4Vt+2
txDYoK8Q58A/qGmHXz0AUuWKNHg2E7N61dUiiNvfcRitpf4El3KH4stJesFULo7xzOb8+9lUSrrU
GxVT5yPLr6dTTR9dVysTlzABHHtxzRAdIpoB3YricJNZNnUWJbOhfizWrR2vuinbVVMkiERFZrjx
aEMdWb0MMwPIT8wH0qzSeHN7meYv5Y4PtGYaBqoc6M9FZeByylhYlTm1TRyHPQSUk8Cpke1xO6Qf
hFxZi6NxZmYupIIh7sNdKNDwwZaaTQ1x77fmRhtaLxW9kpeNQNBx1ka3ZF6srQFRoNUZNnIN0NZJ
1ZdRU10jEtz8S34GXB94aRBCq/9H2nXtyK0r2y8SoEzxVaHD5GiP/SI4bEuURAUq6+vvooG7dzdb
aME+r9PAlFgsFosV1gLf6bnSkmQytaQHQaadGfs4RUUgs/OwseeQDjToigkJR7ZFS7C2MgxQE+Ai
IfRDkehcaDa6eA7VCTovO08PqOBNSOgw7pi1bCxvzfGdSlI80rIQd3FzLC+ldlD39l050GNSgk+K
bFH3rC0KXAdoB5D1iIvnz1BocUFzJE/ryY1GPduLzI1mQTdu4zUrx1wRtAcqdsTuyoY1pKdFxfDw
p3nps3lvQ4verUv8eWsgZU13p5KUez/V+BLPExZUartlMn2XfB9oNFiv14/t2vV7KkYxBkMz9QTL
hRhneSQj3VfV1vDE+kpApyCPkgOAxHN7K3iBoW4LeQxe/ponpOw+kz4a/5ibGKcU2cF/pSgujuWG
1aQyN9jXT1V/nNNo2uL2MtdWAlINvOfRto3NV5RVTwPP9czBSnx4nJ/1HXuZb960oLidDs5O3LIj
uUE999H0y4dkp90+6yHitc/Xd2zN0k8/QjlUjHMMK8mP6OaHyfmk9SwAMtj/JkPZMjGNAjcuZHj2
zk4+RmMChKh/Xcaa70NBHgS+jgUgETVhMQHNeSIe7iSWLd9rnt4NFr/NrWxXFAVatz3fM9Itbta1
WMKyUKyU40iGqUZiTiUy9NhjXWyoQ0N/yHBtNLzyW5EEbh31JgpJG6pc8xinIpXtGmqzSGodHqPh
5ME2YoD18B9DbUSceruBbHFnb61Q2TkgJoPwxoVW56oGZbE9fYtrrT0WQ/tRDfoXnSZVBK7mBw4M
uL/a0P+Uq5xATe/zqaih3IWAVk+vkTTB9NIQcqJ9m6r4i14Z96mz1SK3eiZtlHhkfgusvUowkCzc
BAyk9MjjLR4vkiRmYYGIf1231rVkDdoLXQAFQRge6srZt6emmtwKq+Ome6/nLprC3RBAMvtGy255
/qXz+NGZkshJ5kPi9D+ui1+1Itlngewdho1UYlx3wBgWWF3whKh+dDmH4bCdmQy4WL9xbWtMcVWl
J8KUq8dydBa3LUFqyIzR6f4pX/IjbYG7DHjn68tatdYTSYpSnarpMldgWXNqgxQFDBslQXRKDv1U
PWadHgJzwQf8fXRd7ForEjoX/lOncihL/ISBF8hNs/pgFiAYApSWAySWgRb30zwHaW48JUCSMDP9
EPfdK6/dR8LGzte6Yt/kvW8MW/gmq1vsgjdOhzGjaVrRRT4PhRh7eXyQNS3SHU1C1w5jlDDmjfTI
quc9kaSsfiSCVkaK1dvTV9vyeXEoUAFAr0GclD7o3K4rW363+jAA6cO/61I8UjWDC9GS62JgBNHn
jxiVTwPA4P+bFMX5pGPuaE4hLcnx2YiBVjT1F1vTyKvmerIU+fvJs9DqnD41QFAQLH33YdHuLu3d
cIg/xSIFGD6LWPqtLMuN9/ZaJR3z+P8qUMW5zYY0a2opFZ25O4uxo+GagTGU0UC6A2J4pPazEDBh
L8Ng7VKtBhj5N11Lnoqt0f2NnVQn67tGc+OJ40Ni3Qzt1AwAorWvtW7DKayFpMAfkLCtYPG4mEkh
RVs7NMfLKyHObszcQ7ZsgXOtr+Q/Eeb5Rg5CsCnR4OHaIbnJSHrn2umneFn2141y1ZGerMQ6F1NZ
YKfoZqwEtE9H0db3xvBilB6aVrYGJdcqbGhjtUH7hylldEkp16BNu1azUoqoMOn9afIX5wWAo471
idgf07Lr40cH0AD24Pc9Bjd319e5KV3RZ4p4GYMYWKiJDFdlP7vpTeoFY31riqjov7v4EuHXBQCo
0PM2Rtelr7qzk6UrWm7J2PRCvtRBSoFnH1iS9wnrw4S/l9S3tQ3rvBypwUPjVNPK7ZgkaZ1yvDWD
dHlwhqhGM74z7BcmEFe9WNpLYYZT9qdQTr9loklZHgjwdUt7PnE8Gi1GMLNAZh2nx1IMYBpoo9LT
9j2WeF2bq9eQZyM6Bt8EcqaKIQ2zw+fYxJvdSQFugjhV6+19gRfGYn/g2jpel7Z2QuTYBsiBdIku
qUibq8R2NLtCwG+R1gdW7s+uoRJv0GX+Yjrv16WtZoIx6OaCu5BIzEHFVBJwarSAQitQcavtfZvX
d13bVKHTAd9wyGZ337uAX2dA4J68vgqtyUv8Ol5euVs7G75hzQXBqaMmDig44JQon2LyzpoQZYEp
oqA3dt8EdkPui81X1oq5ov4mn96y8g1qH+XO6rJkAFvBgFQme/HKb/XwXE3hOA8Buq7SMmo1TZYt
ruv5clchEwk69FxbGB9V+3Q0z0xZFUNmxgOjfWWe8CsAEY/x/yhHfsfJsSBmnyV6icT+TIKuf53L
HVkehf35f1uNPDEnUupsdNzUw2qcYvBT4I1x49XWUZV9uy7n0iKk1mCe6DjGLKZqnA1Lq07v5GqK
13F4LvXHxt4wOvmp57HYuQjFd6VOvVBgiSOUIN8TcjREmFQopf9atmoRl3c4RrEAW4EaPYDELzC+
u7ZztFk2bk/1cyLoi+71G5nzVQkSuR7ZPhxktanDMrI0ZjHKAj0Y07LPtvXHLhcrQH4UbJN4WSIB
fL7rfVrP7fS7BEDeW2sHhikfk/gl6/7Chk/lKIGrOZXodxuRgHN5mBRAkSLvSYGSlL2xnjV9oQCG
EhSyVyCHVDxt3yFwq4F0Gwj6aFb/FKO5cTH+zn4pxoUGSUA7Ye4T2HxU8WiuRmp9GhCC12DZdY9f
zcQHsnsUf233cwREZP/TvXlj7ZwIU3OL/5mj03m4SUI88Hw8YdGj+S2OElS75/1WuLcyjYXXHjbR
NsBphPtGuT8FZrzKuUTk2juAspve9D72QcsFRiI0iFX3lP6y3ewZUEO7PHvWh/aACtBbb1qhboD8
LwEZkwt+++vHfeUsgujPomDEk7iZ6nEXfRG3xEQMGrvFbbz0t4IZe6txdjOO5bxszH2uqsCQMDy4
/XDvqCFEVRV5PhLYmWiX+stM4tzzAc9DTCDTF22BgW/DBgly3ziHUuOYvLPtAUziExlvkiYZItov
hQd6shlDvB04TQFlmw3te4z81pNTDfYfY0agVwuFJGBOY+4WQ53KlsULGLyYDfXMeOr4MVgetQVo
j6y6m7TuZ8m2UNbWLkoIhOmC+R5H7iIUISmZEk/GsJoAeXqrh6PV31EMoJNlDkVDkWHiO60Z92gt
3Nidi8OJhiZ0AaGiYCLoupDtWayo6czLYF76YM76hymxn6+b27oINOIA2lSSQiun06x0kdoO+qwx
g3KsWxw35EB/XJdxce9jGWjOBdkCwg0HV9i5z0zSnnl2XJfB4nz3pueafBE4Nvq4IebiopRiQIhh
o1Eeubjfpn5yISd9lo/YF2jLvq0aes9tEhrtVj5mS4rimCkoZi3gP5SBqEsZ3t9ljv0TyJEbo5Sr
OsOgLfRG4DpVYpSOORmtBohJMG9Yfp/QF9mAymYr53OZv5RK+1fOBUdE7XaVk42QU5RtqDX7Zfpq
VTdLavrIBPkOfaiEXzbowtiI8C9eZ4pc5d4xG1okQyzlgn7LQ7IANUA/K4DWiuKmbb3o5dYLbUWj
VDfRR4VROzSdqe175QQIw6kDeJqDqmMyVT7rRjSdfoqnjar6liB55E7s0GUYLcAMXImO5oK/EmaZ
R7SAoBlS1F9zkorg+ula0SQa3UBBSeVN5qj3aw+v3BsWnERb55/0Zg7x1O+BToSisV7eW5z4sb11
qa8t0UDznotGJ9CPEmX3cmJoHst6QOpOLjBZB39IQ1qih7fZKBWvnDYKowTCGiq4KOQp7gmskwI8
m3AdjkZvPA4qChdFp8oCZ8t1La6tyERgikFQ3Lrm71TGyaZRsB4NIxr7gxk9W8x8G+izVURMWBu7
tbqgEzmKcaSg83QHhhTyEpM9MxJMffAwb5fd9eVcpl7QT326HvkdJ+uZwHtpeBzriZcyzNHJZ407
Sb45B7V7Y+RAEwTEuBa2eeX3yy2zNs7A6jLRvQULkTCzKip3SSvJ9YhlUgxkGFoembMdGWb1cn2Z
F8GSXOV/YjxlGiu2e6PQCohJ0jSw46+j1eANVoWdaRyqessYV6XJi1iHxSMfr7yZ2dRM2ugtWBTM
Qq8BJGt/Z+yfZGjDtNhq3F65mPFU9tCCK9EQkAs/30Dg7elNO2BpFiufNG7dkebbdeWt7tGJBMUU
G30W4MmEBJJhqiwZ/MXoXuy82DDF1YWgzxdA8OgrNtQu1o6V6JLV0S3TesmzTqZXi22ESevGTtED
hqgQuBFqGaxi+DOvHBj7FL/E1eKX1RvhS4jJI++1LCNzeCb2PflHT+ug5N3+uh7XXAdSKAQfgBAH
09znO1XabRM781wGmfeIslVQjj9YH8X6suE61hw9qNlwWaPkJUPScznC4aNhMnT+Zha5X7w6nCrX
xyibT2mxH9AKzPjWVXZZEcMBQzcVpkCgWGKpxNnFMpYlEDnKACA4n22kw1zG+6+ksG7rzrkv+9ZF
AjB9cwV5YeM0+k6eGkdhj4Cz5g1Q7IW1q7uG+4lhvV/XujxsZ89KfBlmIhFS/q6KqYkyUTvGyOaY
BwJItxYI5Fo/aXagBokd5s/0rd/KZq9ts2yJB2uBa5oXGChJ0TvMFUkJQjIgDfbfCdmV9RKwfGOb
Vxd2IkcJML2GpJpXaTyIh/duehrKo+5MIXcONb036l09/sUV6+FsUrg08IPqilkxGK8G+Fe8ALws
sEcOKssRnQ/GxrLWvM2pGKnekwvJ7rqsNcCHG7j0aQRAZbckoUffrhvF2hGRTw3AVMNeTZUKxGOt
bINhZWBMD3F6z9Fq6JED1XddGaXz3yjuRJiyUakuqpYXGbwOZsma5tZk+7bY6pJau3NOV6TcOXmb
tK0GHxrMYqeRPigNlEqqu469m8OGo1418P/WYyuX6bDY+lgkEJUYX2rvMOXPwnxr6uP1LdqSonhL
l4751DqQQr0jrT/P9SPAuYatTt3VQySTpZjQ1h2UDBVrS4ohYxwxeGIBUKT/RzdBhV5/Jm3l1xrb
oVcw8Oat+GDNxEG5jO3CAMAlngfLKpOj0QY4/nUaUWTrMpFEHnm+rsDLlI30yb9z97Icg9rP+dry
ovLA7IfbDuAHvpNa/ujaqM8L4Y9TdjSreOeMGFXWGvQuYIzPKH9wp7zPJ7ob5joYQHfWOL/Q1bBx
Da6pXLL/IieDaOWiGIWLPx6zFJmEsiNhV1fw+b9yYKsDxaRcAq26r3l4XRNr+ka7nY2WX4rOGxU/
pSZa1wB4H6e94dmhARVwAGjY6b6y0IPzF6KgdzwbUURFDHiucxueJS4pFleJ5Z7OMVStv7lkfL0u
5rKoDxkobQOPBqESptMVZwzUS5fr8jm+lM6e5On70LH7dvhnjn9a43j00i71nV4PHHt8NdgUOaao
QzRr+oODAYbrH+OtedNTe5aR3YnL7owm6zWkSIHJb5L3Psec7iEGEG4WDQ6ZX+14MuIdBg9LxzdM
0vOwNujwDZY5hjM1kjogHpotwKZhGNWLZ2odyDQMloF1u6VIAWsCPm1Ox+qWiop85/NCXwYX7PRI
OBjeaxZn9HlyTQtIzXH7pcF/yfwM45wfReNN+y6tknwHwmLQPJo1kGR9o52n9LmkRYfTB4Y/QEBk
4DYOTEvPd/ayWOjkc5siP7SC1E913CwgpswKUfh93RFMojn1ruk4QIU7LfVbuwKQ6pT2NQVx0dg8
UNEZi++6U/kTDKXsY9bzjvmMNDrz68TGW2qyFwTSbZP0aNyuTfcmH4gVmiTRX8dmQPW3t2f3yUg5
nSKAkY9JBH6k4jE3UZY2aytx/dR2CzQPY2jEbzQ9/mQPXt7fmF3LkygbLfJoCC6OaSLIbsoGxASx
l+C8N63H9ZDOGXkfswYAIX0/FHtDdNWO215d7jL0AVSByezxdkhaNP/pACELxgldIalj1sXGaVnz
8aeGo1ixWMZFDBm8LzfRRBk/9PELQUbJy9+uW+hlchbHhWJMErOSSA54auzSZrqdGjJ7OU+PZXVI
SZTpu7l5R77Wr7PbmBwt7XBd5prTORUp135yKCYPyFDIhCP/l3LAGDYgx0xRzKqXL9flrOpQ8uCi
1ASGWjXypm2zDGUBOd0kDmOK+eQme88s96Xux43tWlfjf7J+/366prkcmSHzzAvGPb3v+vzc2Qyw
4oBuiBYwP+fPGaBIr69v5WmBrBVeuK6L3DoGRNRrTO8TwdoGGUB6nzRP1Xgvph9J+m2u0Ha3m9sd
YW843QB4isy6A8JsyPKPrvh+/TMub63zrzDPt3M0wNTZpfiKIQekd/wq5jzEVCIYFsKx/pwykLxv
vFYvDQgSgY+E5mYHXZvqulFuApxD2pWYQnSCutF2NvOOIH/YELOS2YUc3MZyKstFE7xyZcXj4NbF
UiHQGt1Xmw7PbEjFoUvpjWuxyudmPgLaCk+7jokj5uCbCIPP3oZpXYavGPTFZYakGrCEkZA6V+/i
5bRmMs3L2vYe8Uq6j7nXh92sAeZ2Ab+T7aTmhldYUzB6J0DwjVIRCieK96kHWlOmFxVS51PhC16A
67UZ46ivjX+uG8/KwZE6Rv+NCwwDA0s9X15sTAU3ciyPN58Y/SdPZ98SsBnti8a/DfPDbN7Ny1Zp
eG19p0Ltc6E6j4tE2DDZyVkOICD76NJ+V4mtpoD1xclKClL1YFdTsyq61ZhxZbfIN9ACeIAPgr5x
hM38EZR+toh4e8/jLeTeS68HhaK6DnWC8fWi8Yejh5b2Aoej5f/IUfuseojj2S+1jZ1b1eGJHOXY
x5RWkoQTXry9qYrvHY+McSNOl9twnqA4X4piGyKjvWNwLKUTz4te+dP8x5Pa3rkExRA8syVOWmIR
Oei9cScdc+Y9k+LWMwGwfN3SV93kib6kPk9uCA4ARFSKsJjSe9TIT611UQM+WgiEY+NuNGK/7cwN
kWumgBOFU0yBJHfBh0mtpp9GDxlsid6b8seZPZQD21nTHz/jETP+J4coz94xba1ZTyEnNcpb1yij
zi1CcBeG1zW4ZnGnYpTrjk/FYPc6xPTaAJfsRSkXYc3bjdWs5EIlMhn8g4PCIcr6ipyxGWume8jq
1gDGQy1ojO1dMySFdXR6z5jCVmQsys0eiTmv0R6YzobIEnP51Rv5cGu2pYVhZDFPG7u5ZkDEwPPF
QIIWrHeKAWmlZ7hU44BQzazhQ5+XEaQFo4HuPr21vW+VO7ePDuAOgICOegIiOTjd6C924EQzypkn
lrDxSIFmvHh4rWJw7xI7JNXGE25toaf6V469UaKPYo6xz2T8TDvwpVdGEDfPi/WQ6ouk65iWv1mX
h3QXXt0yiFMkJjXL69REgp0BemuXNbpzU6GzDwXcwtnYxTWfZsjsGlLBIKlVZ/a6tuiSSorqe+tO
xNUTWLKD67u0eu2g5CetGPOvwKw5dzVpnGfdoqPK0kiAARFY88HUD92ws7rIoE+mm6LRZKNrbM3X
QH3ob0VqBaGoIlPTqD7XE1LrGNXxCUDRimU+crCLu2W3sVuXj2oDyDhofkQXO6SpERHJaSMWZpYo
m3J/0cJlwIyF+0WY9+V4U4r369pcXdiJNCVHSfjYLZxDWoqktVfuLb1D+rD1K7ahwcseWlxGuK8R
0VNEm0DTPd82bRFFW8p1zY4eek63sygPGZip0IEeZOAlH+fPdCyCuZnu44Ls4mzesJy1teIDkMS2
3N/Wc/4FnFd1Mo24DlPg88T8B+bmQ643R52yjT1cO+NghUOQgvo3egoUc2GL65WcabJp5nHwxp1e
+LR7crw7KzuOE/MJERsHb81qUPkBjBOIX2VB5nxtHvCgjbZgVTB53xYDAeYTb22/NUD/MYVJm26o
ciVshyLxOJEbisqdsplmU9V87hqkDHqvuW1m27vJNJGO/mTj9rCQCtl3ndduNe6uuBfwd1ty9hPj
dAg5z1fpgnFoquSTxMmcvbZ4u5ptdUusisC6LGR9TIzrKoocXJ7PZCY4fktybEBgZqJ6+8dnzkB/
M2aO5Tm4jJv7uaFL7+AG5vxgNolEWhYMTHppvGGHKxaPNmrUPQG3LJEwVH1VWZGjJx6eP0OP3piE
Fb1xqufE3JCz+pZEn7jEWgY1FV6U5xvjsEECkkNrVRn7lgVcdOO1of5UfnXmR5Y/1vaj6+6XZovj
TO6GGkMT9EFKQAfk5NXdMjzS28mIBXbaN802b0ukrspk66W8YhMIMIG1gHqiHDpQ1Shibjoch4uY
qS9mzLo/Tdmzy5Hm3I/tQ+vemuZuYTao33eW8QWptusGc6le2dSIlk9ZjHdQ9VfUC+qBVusXDFdM
Aw3FqB80ne6IDuRRx9lpvfW+sBFDF4AfRWNKnWy0ml0sX0pHjkl+AVC11ennEt3OoB7HFImTfB9T
zzcR3F9f4IWdQgLy2RKAwQOMlZryKIZkaqwhxtx4HNnpsTFupzLqy4/rUi4jB0WMEuBRt9d0TUCN
+qcaNIzv1nf9yxxiLtdO/Hmj2nFhmYosxWamMjU6J4GsgRwFggbWPFJv69jJf3Jm/r+FoAeYouQP
xyg/4uTV1SJQWEQLSI7SmXY5sKf9JKGgYuuMed/RPPdLZ8zDosoTzBZ10wPKJJhVNUbnBoyiz0O3
zBtfdHEvyA9CkdhybDmfrzoci8UjMttZEQjzF+AbfO49xLr21NMRh2b6m2OB82DD5QB056Jjzxpa
YAnJCa7aiC0fgOh3NLZIlDZV82VgbrbDYMRjlyzkAc7+PvM0EmZLvnE61mwX9SWZiEWSB2W38z0Y
i5TXbAIeZdFTf7CPrP6aeR8u2V033jXNAgNKpkPlWVGHKMdKgNC2b4rA9sbInIqjS/MwxR1fWF+S
yQ6uS1uz3lNpyklZBnPIMgFp3WKEjWlGBXlqtppHfpvnhfniMkctC93TgBQ8V13seOk0xGmBeqiL
h503cJRdE5fbb70xZ3vWT+03sBGU6a1oGrgGhgZeFPNKYzkSkom3ycr7xe80Yn/zhsQKc81aeoxA
8PxGb+YyjfIF5SmkHtz2TaRGC7bCXDRBW3ZzlCwufzfdzonsrjLe9M7WfsUoMx3QxqG/O3HcHIpu
5mGW2stdymwOxIw4Tv2Ee8UTMtPTVrJmXeXydYEWHtSIlbNspvmUEMqgDD7+GCd3evLI8A5it2oD
i2b1NrE9SpFgBoQLIuFztWfA+RKjHJ6r4hEgz9/bGfBbtwv1kwnAHZFJbgaQv9TGhgVfBMXwDbg7
ZXyKmgyasM/FgpWNxC6HTbnd+9K/TvVNkt11mp9r77o4GFujRJcPDsiTIbiJUwMkb/Ut2ld9zQG1
hxPTvfMhnNCSl4cxi7rcJ9mHVQQJpLoPXr3h+deuy1O5ypMqM9MSXYBYJwjA9oxMh3HeqryuOQM5
wgRlyjhYHbYU3diZRYkdBL9T3R6b8TA3XAJ1V+6ycTWvmeWpKMUT5FUCaDxMgQQe+ITHxD14ToHm
4a0mwK0VKddlkoHMQKQQExu2X09PU/5BkQyK559pX20s6eKtJA0D42VIHK6F+HIYvy3HDicN8MH0
hWbUp86ziF97HVM7W3P4l6SYEOfKKh1aEVzwyitezmi0oRGWvKQB9tgZPq1fzQU7F2nNcxt/At2S
Zt/3iaxrce9g5b/a+iElSAxle29AC+lPoTU+r1+L5VC6ISv5y3Vfv6b60+9T7NVtWit3EnhhBiBx
NArMO0GerfZ7xzZuyt/Araq/B1ydZK710AKihnmW8PAgdaAJgTi6ZPtiBtiA36TC7/Lnxp1D9MX7
OVqxCgwV9MXX2rqt4qBofjjWTT59Kr3Jd6dAd5+nZOO+u8yKyk06+TTFzHuU15HagRIafjvrHMqP
MLkpstCibxnfuVk45IdKC4uEh+UWLPiaQcItUjycTFBKqV1p+SQZxFHMDTwTPEMmeSqdHx2QhnID
avCs3bRFw7N+BaAlUw51SQBBxSazwbXHnuC49XNEvWf0QJX955K8pcO3nj4zwDQgKN6kZV3zJRjK
AoQcwe5jevn8BhgLc3ZIgXn+Me0O6A3BtFT+6Ar7T3vL5V6CAxMzARjmuEBrakCFHGPutgiWVA8w
KY75hmDcGvNZu81Ohciw8CT0ztualiB/wFrAp935Trcn4KlP30YHNJmP5hYc1FqUeSpO2bCmmZ2E
zRDnOmCXdjEB8zABD59uvcTWnAGmB3UHJWEd81hKbNDPGo5JhcvLygdwGRzF8pI2eWQb34qtJpAV
q0f08Ru7FYiCmGA+1yBISzLObIhi2aubCFBtCD+pHhPDz60AmO/XvdzKfp1JU/ZrzMyk0CZIy7Pj
0lTg/8EYR4q+ONPn9lcLjCKgg7kucsXcz0Qqe4a5L7N0Bog0hRXpXR+O1b2+ZRgrG3YmRPHey5hl
sZCRejJyvyluAK8CtfqeCIdm41yZqzuG84QSAgabASlxvmO8zOzCnqUOi1c2HUf20JUWcPhDJ4ns
8o1lIFsffrblT+bexSB8tkDCa4MWV995PYoPxy7ZibgIjT4Chjn4Sns/HXYI0HLbr9LHkW4EnKuq
OflcRTW4bvrSZPj/AjUdCqg2Q+xJ833UvIj8vL7VxpZqlOBWeGNPFxn0xc33yglb7TPD8DftQDt/
1OdIsF1t3VEjMqunzr3hM1LD5gt1Pgqe7uutG33tNkNDxf9v1MXQXqsX8ajr+BoKNQNGJrl3hsDJ
dVA1H90S3enjRy+mveM8lTwcp6007YqzgngA1LsWuivASXRuJxpe6u0kI/24eZroG+gSQYd1M6Ub
8cTq+fpPjMrXoS2xRlsGMWX7wcQYJvWhbLYaDraEKA7RsbV0AogbVKl9bWni9yxy9b/wTRKFTmJZ
E2RrlXNloI5d5BKEJ3W/F/FxKcIRuD+kCKf8tqo+T5+uG+vakkDdgScgckYYZVO2R+90YKomM87d
HGnewfFel62IZkOEujW1OQLboYYI0dwXyZfGjbRy43Svi3AxlCy7mJBGPzeyubKWztJQMGLLYbY/
69md2ELwXxWBpKSLSRKEZ46yL+lgGmIhWMUwvQJ5ds7vgDFzfS/WcpLIKf8nQ3FSs2M06OCHDCo+
lq+2bGxDO+0/JvvaD8/o40E3L9+Qub4sPBuBQ48HuZo1bOqutyvAxgWOOCbJL4YUiPXt+rLW3CHA
Nf4VIT3ESXQUG7rHMd1fBG0cjdoBbxonzMqHhUZmu5HO2FqNskl0TorURjsr5gWAgmEcRvYVkLTX
l7N2k5wuR9mkvJ/H1tAho2GzzwrfJp9mj/vUuLX+eHIW4NSnopTDaZBGxEYNUWP1w9BuivZXPeHd
vb++oLXkCEJ/w5SQtAiS1cLJgmZhz+1hdjOiOyBE+gDfxNDScEsaN4hNgYdx/YAC3H524vuUJM9p
8/X6J8iFKI/Bsy9QTKQG5mc7ePgCyzsO8z/u8IZO7pncgJKx8nZM31qxdNSKPKD5o4yCIqmHFJTi
Lwa6pNNoOHjyoAGvT/2CvZMqKuIbdGX7E/1sIYPc4Sm+EQT+9qYXclE9whnHMAbwY8+PAuHajEYI
F9hRfvup/8Yj67sVpj+rYKx9dgQ5d/Iz9avP3b13u8VQunI0gDcNlGQw7YDFSCVSyUXXxAT3iHSR
nhdisHGYoj/eRQCpo10HSXhMtqhdyDUn9dQwDe+ShgWdt3P1PQZO0K3lOyxEkIf+vOsCpVmo6jwR
+NufnngW1yyFUU8xzMbO/CKrgdp6XPq7zNoo+q3p7lSOcu8POlhpbU7xJteSwCNIAU9++xfBxan2
fp/Sk8WQGlXgEiFxkAL8nsaBRT+PYqPha8V3gSQIGWUJ5AVLkL+fyMhdbeFWDvsDystdW/WB1WS3
3ciiSvJ1DNmG3lY8/5k4xVWCKdFKNB02V5g/8wbzD6bhF1rUeDcedLnFArIlTfGWwukR6JSQZrqh
yL4B89K3BSbTQsd8zvtf101v5f1jo0oJr4e4Fi8gtV5BnII2XZfkwS2givbDrnir9vONOKKwcKSB
9s4C+zG5A67Cg/YV0GVRvc/uQjgcv43+uFvQPv8URc26HrtlTzTwI7UNkmI3nT1gqHl3fcGXZw1C
TGSlUJCQCRvlDDgLR9V5wnpNAP3YPSZyGF7pL0Q7XpdzeRVAjmyuwtAySOXUd2W2JJVeM8gxMBFG
ImSjluazWWb+4D5zgi50Z+PlYMl03rkXOZeoqA/538yIY0i0Hr+ywPpoo9fsyPZ99PaD+ssHe/nB
24gFbQC21rrz7ZDd1X5xU70muyWyImTo9lvF3Mtzev5JiikX+lhhxEIqO45EeRjoTdt9oU5Ydn9e
Nj2VZOn6uUcApEw9ltKMHdHZR5eX+gGlLfCnd3Fyb1hZtmOUO3iWiuqnnbrJS2p46d7t6eZ4zqqB
/bvxaHg7/xJ9NpJxBIdqMAYCKZkoDWjUfS90/2kOwdKM9jC/vdUOZEMDq6q2AdWMnlJkutQ8ZCyA
z8B1DGZ3zX0L4N3CfPbIl8kJG7HhDVct+0SSVMCJ8+VOpouSQFI+1iFFZN+4vg6Y1co+pOPnwX62
uz++H7G5JxIVdw8cJTAyWZBokX01RotJAOv6GNd/UXyXgiTslYFX/gXYhT2l5TQXEKSTgLmBY7T+
gFZFJFpF/yu2X3T2NtEHoENf9xXre/evWHUIOU70DA1Ncn0GaCfByqs9uTQqaaSPG+muywjgbIFq
042RCFCAVZCk2ZFT3I/LkzF/XF/MyuvvXIZSdjA0rSZ9mgJQWHLEVRFH4bVb2ojGDOiw7wNmIefj
sMXZtbUyJRTWGdGH2cDKBnMJNcBrTtPXeNnipd6SYp/bfkxL7tTSQJh1m2av/Qi+pz9u6ZTXIK4N
0GR6yFfbirXXglfxQiGjcfxyyXwPwKuYc02RBb2+U6tmdyJIuTByWnaxIQ/yhNKVrf1ImntqRYvw
m60p+xWX4QI6CdgEwKJCmKFsjhb3BV1IgqB9jJzycWBhR16H6gHtLHkVEv7nVo5BGgDJOqh+oS6n
aDBLrQQzpAxJtOyOGE+F88H/PAJF1fNEhKI7hr7BbJxRW8vLp858EsM7GkeX+dHsN671lVLruSTl
Dp0apHEq2UMhPvJvdiBKv/CHT0kw7pI768FvxsD20283iIEf2xsr83/90r8WG5byG6VWiS1Q5IVb
RNyEHho1vTIDLEUygSLg/j/Svms5bh3a8otYxUzwFSQ7qFs564VlWxZzADP59bOoufeYjeY0yp6y
H05Zp7QIYGMD2GEt8I60VN+SK/kHS2nyUmzTQw7h4qvha6g3on6YFRM9weXOGtYiuWp1wCX+XSo/
xswhxNG1ABSNu8ubYc1tnUBxRgOGR3BumZhnkn410pv5O+ydohxp3V4r7EWJrwNf1A66clU4geSM
KJVAMkNijA55m155m+RtZR9zUY3K/FsurR1nQN0Ipq2RYGC28jmiVV1yffuBhQ9ptPNVwc5bHRFK
gOcA5pys5Da63PZ12PdI6emIyHdItkboQ0yPWitYrRU/DCqvPzicH076TtWSBjjBdKsarl8+daK7
6/wr+GmDwcODzEl0MDieuvq8IWGh+iCl9tHPXchfmiievA4w95eiJQLEvdy6aATRImuCwA94gjwz
UR8noxC8k1chEEaeK2rAHcrzeIKEwOgx6NlLfRblgwk+/Mu7Zm295zj1/wJwZ33YKOow5RnCrtm9
jHNKTW6t9CEUXe/XlnsJw5lVFbMOtxaMI6z3U/5igWXEF1jUmqdZQnAWFQZ1EA4JRkKKFyl6t4uZ
oBGHe0JTkQj36qqY6NUlKA2G5Dg3GpLoPSg6UahgREe9KdH2yQTLIkLgBpPg4loUczVcgyMBccHS
ENzIVxdkMYT554s3QNWUSJbZqO6QwudIf9JG8E70ghVZxUDh4CzjgOwaH84NQOLHkgGVFcVwK0ku
KY5a9nXZfNfuJSio+A9iNu/FMNIqqBO9BEQ53jSEtraro5a4vGbSri2Zm1siRYE1X6yCe3QWL0C2
iD9HUbQCyhgNmbdw3DCzdtUCT/DRlcwj/DMDEe3l8a0a9QKOG19j2KHVzzlTUqFhdRdZL+DmGKtd
KSLtXV+rP+PinGXfEQihTgBqhw8z3jLkK3SBya2OBRUwsxjD3MTCuUvC7Ax9Gsh8a+VTXz5H4V4P
UAb+GMeCG5cAiO+NZW3fZhmD45fHXZc94QUDgqsO1bWmgIZ8ddL+jIgnFA1At9YoqPd2zPBVSgsK
JRbPFmmCr3poG0kxcInOjTncTpXBSR2D3RgmrlEdud6KuHILlR7BDXHV4yxgOEtTmjhWwgAwqnwv
SW9g2bxsyavXs7lNSrYIEny42J9u1SI249yfCxzBYOMxKTyQOHG1SN0pYX+Q+5shz1EDq+aM5nYt
SJWt1B7oqFBHgg9cqQgN8EnTGP3BFmkmuKIb5ZBtkQJwZYmiQmqrDdT38EgbBJDf2WT++rGEnD3J
wjXBU7SQ+gWkus330cNTvg9qqrzaDnPLL0SStuGNcq98aI7kVhKVPi9P95rVoKFQs9GTNv/lZrvR
Mlubcmy2gdwWSQpOrV0voZRvfxlmbQegfnS+PyBST3iGqbDptKkm2AGFslX93914iy41gQ9cqQvE
4v0B4bXdq2xsoTcIkLZ0UPrrquTat951a2sbjoLCqfwhtkFiJ9jcaxtiicqFAYMRXaftjFrnh6gB
A9vfS3FgWBY2AvY2CIF4YtZK7aZyKrEhmkEyQb5kxfUW3AQqc5iVmI0Dxiw0o15erzXXOJMmInJu
YB/yV9YGha5aA4IRSL7K1Gpu0HjQkSdUuoPVWrBsa6bxXeeOxLEyy8ue2r+ZkDHSsh4FjxAWSsre
Yy2ul+rL5QGtoSwmkY+8ofKrTsg8iaz4kVl7Rt7bdnMZYt1z/VkoPubG+g560KBscxRzH9YKiAYM
FOHepc3dhBRE7buF5Mmi7sW1m42G8BG4Z9HKhv6a0+kbtGkmBQCo3+jgqEaDTdzRupSYY0UN2Rq9
qrplXUbXUuMjKj9myvbysFdNBa56lofFa5Cv/01TiWhtig/QcTdMNY/Bi/jgVJHSFzUX3BRXvdWc
AkcKC2ksnhFLzrS2s+0W4aUqcqc49wKQ5NEwVXHxNUSCPqsmswCbP2bhmEEulPoDQzGDXN6Nutv0
zwkRmMzq3M0cz2hQlGdx6lMIKQitNE9h+wrLobAoUQusVNBKM0wIr4QifoNVU/mDZnOpE2ayBtWz
GNAY6Y8heZ+qt8Ce7pFCOcg5weUHLXe6qNtj/XxboHL+scoJ08G0i/19K4dO8JB3zhxPurG96QZk
Qvvgyd5CFLZ3ezf0/JtiL3q6rjroxQeop5OcBkxSAwUfMBOsz/fwThTWXymTgIteQHCb0JLkTAJl
HU7RjbIxHsOnMHQ7V79i2/IAMYgpdKwrJ3iX3yqKFth/MiJoe6FlEc8N3u1kWQnitBDgevylTRKd
eqoZ1M6fDVGX17q5/kHiZhK58SGs5x3RyujBrKlpg7/7vutQPPF+2amc+1Jw9s4lfqAaRYs+aBdO
Fy2SQzQNF2UFwbl0QNUSmCH7UToSMJInYXo9WiFSUrKce5DCClxm9dXX5S842/0zaTBiW2iOREX+
WZ1ZMQ5gDmzwAQr4ZSj+Z0gIj/1PX6o77zLS2VPxGwn9NTjc8ebh2xlQn4k+OZ1Vjq37r3nagUCH
xaXXaDodjITqcsVoBUrKvz3iOVju3hlDKtnXFMCyyqJ650WWC3p0GqIHPhClBc62IIfFrWZeVbUR
S5jMqLZommNBS8HJsL5c/03iWc1mBcHnGDhORG5M6Of2/aFKfl5eqNnhn9zUT0fBVyQR3LMmv8GM
BflXhLt4FKqIFwa3DesET+AzTz0jzbUaKKtF7PNbk31x9MhmFBq+XmNt4qs+ld3SPLI4oaOCrq+M
auUmbLK/9SIc5Lz3l5Bhb8kQzK4cvcOFoQDfutI+JjlzZUNClbxInWp1Lhcj5KwvaquOEBtwqQFW
OX9vdvesHh1NVAW7ioOokjXfjpAo4obVQ7lJGce2QrA/vbbhlo0u8yScdCZ0Xy6bx5l3nGdwAcUN
KTMTuzO6Bh6jBpHYD3PYRckAuWHQsJkiuvZ1LAg1gE4O2Wue/rBVSV9mOUzR0FpCx+KHFaZXTFXB
CYOtVemDYHudv62+B/cfoMbdHQxLavNOxg5WFXkvl/qVCerIOpD3eQuGPnaL2DqFvPKxAM0Qpklg
nKu7e9auBusX6sx5F8mGtPBThlVMpdKNmUb96adv+AKPuGorCxRuAQvwubZNDJTeVqiFDhTwyG5a
aIikwnj96vlmz8Uj0KUzrDO1SFKXPfQpgCU1ntqlLmhyIRDkqoFbVqB1B+VBgDBOIThqVucRwjbQ
dMeRenaqqq3JsrTv4VdGfzOYKOJExYxrSo0gO7Tqv/7g8C/xMURePpO6Cp1QNt4EH3Xu9XlLO7KN
ffRyVL/AiyAY2rw4Z855AcldMweCdiVJA2SKBbOxzxPaZU7NPmJwysumIN8iQuNuQtCngOAYwUTq
PVX9x0B6MO3rELdqPElEIoaiyeQulyCIMfUctNmO2TEPnFpQ/GwmXAte5pv0oLiJMJosQpyP88VZ
kJSSAjEQIILIYNMYnRvbgdeDTCFo0z3UsJ/TaLg12/LzsgNdvSUslnC23gUsqBGijhSAnfve0YHj
hrroCXTe6jT7MVzqdNXQkSvjaT/VHPQ/VjTiniAdw+6lYm9NfUDNnqLuYgRm812mb6YJL9j4nsjQ
Y5LBQ3qw2r1WOlUQCU6M1e24+Bhunqsoq7sxxYA78yFDMyui9dBJFYCszuoChJvVVOtjo2cYcZJc
adXgsVGUtFv1mxY0rMAcj3csn7+xsFRp003wZZhCBT10uk/lnBKUi102kNX5WgDNH7IwkETX/DJG
qz2qz0GZ3MXQP3hRTIHvOgfRQQ6GNC1UUGY5V86RVKmippY9OxJIQ0pdtC1afVOAmObyWM6X5RSG
8yCSFQVaomHtiap2kLWWfW+MGlGb6vnSnKJwvkMyLLXpGgyGTKqbxS9VGlHm/+wNQT/EOg5owXQ0
eyMSxOGQoTTi1MTdR2/MbecbVxNecFTrm21vqqK2o3P3hEGBQMKYgyawbG6FVJJMJdraKsR5wfc3
PmpoKrbcEN0PRuzhFYBdKzC81cVaIHKLlYWamQSpjPPMnG6sGi3/dnB/2R5WzY5Ay+P/CpXanG13
1lBYICbFJtLSn7Ms0WuiW/7WT+y/brr9jhKg1kiDyhLa9rkrcVpCU1QZ9cqJk+JKDXddo93otUrZ
O1gULw9KWbOLmUqQIHytoZ2dW6q2LtSEZCaujaOjvG3kx4Gq94VTHkzXTlAj278FTvtTEQUqvmPi
p7cBREIWuNyCKXWEsLJpVI5Fn8hVepzuam+67Tb3ipPi31qab1v8sxVQmz4Z3uB0r/VW8ohreJXX
7OIXxUGtq2s7xRF6a17/qn1enhl1/oJLX8jvmKKoWtA24Atvw234BPUWFBAT1/bwBYfS692GTleg
K3vI6VW41WhnCBzQ+RXmdIpmm1840wkCbG074APAnFFVr4r5hByJnt2NGk4KgXGvXHdPwbhDKJLV
oJAmgKnooNavNQOR24jKiPtVG798rJBaKwUu6fyJdArJbaix7+I8gqbVt4K51kZoEkPxTUE7f2eJ
TsC1uZxpOcEDgP2LconTuQxkkO4WkoUtBSZsSUNHlk/HjjlT0LltdcheLxvPymsMNcsLPM6888jS
yxg8nE6ePDdg0ZJvsvIDrz/HLq6lERWxc896bbuXYdf8LqJySNHg5QAGGs5xDOUghUmKjDJuf368
lyKbpoGnhDZNSrDYPhN9fxlwzSciNYS2FXCIoNdo/qCFidpRPSUjA2CTbPrqwypeBl+wD88zvvCG
Cww+cMQMtVSbSsLJVVWPUz65bfujS6IPPUMKfVTulFI/lEbqyqTfMjMAK9crGB0Fe/G8o5H7Cs6A
4jQK8RkYad+XTmn8ZH5+nw3FRvFBf6m+TH2Ap8xRkqJt1bUgJ08FWei1zbKcBc6gkkIxMjvHLJid
7bESjWn666QcjfjOGgRVF2tWtITiHF+RdyWzagxVRtyxKkGbYbla+6nVaL9zknpndf/ifJaInKcr
DC226gmIyfgUs+2QOUGRUSi3u033XFuBB6aVSv77mOepYXEub6hwIZlm1MF6LnQbWhACByeaSM7B
kUwx6roEQJ1PoHbTayr1SP3l0bHTCk/T/Jdcyimklh4u78o1Z7ecTs4NSLVflmBEgbMzoRRlHvSk
QYrYcsrwd4w+pL+PyszziBjJzNmBNCNnL1OD6ogUzJdOkH31TYdgDAo/3Ex5vjyqdV/zB4YzEpX5
nQLpG/iaKYYO1HitNzqytSIakrUL0XI0nFUYURPItQYYuX6ALg0OJQ1CixApNXeXx/P/cCl/BsSZ
h8b8MQ4kIFXQBR3SxjOiV3NyVWur9ci1b+YnvAGWIRclsVSAPbsr/nKDWgUF9R7fZEmcOyNDrRST
HtROnxr97yzRh62ZTPE+Ly3S0jbzuwep1OvXqdOZ21VtcaUbyPxXcSZtLn/KqmNTVFSdoN1nJns+
PUKgldZGVhXWTtZBZyF+KiEWjFcCyM+tSBC0/6aSPRv1Aos7rvzB6KJZ0tCxqtaFPgEwATbFzywx
ncp+z7TRxTAPjZFsmWq+W2VIZRltekN/lLsviWQbmP8+lX/ZSuggaYyiI2kbR/4Dq9D1Co2r1P7r
whwcPKh4Aj2EruNJ8N0PsDhiARKAO6KpHRvxpKjyIjQ/o6lCYIyiVeD2sBSWSUISzIwk/x7yfV9t
SulQZDKVRS8OERK3jaGkp8VhBiRiB05heXn5VMhvAQu9ovxrVqb50F6sN7eXA4TJ9LaEbeXppqke
pdZh+ujkZkkzI3Kk9lWJXi5b8+o9egnJbWrckSRrMrGpDWsbG3up9WSdSjFYD0CZ1N7bI6JYovz5
+hVpMU7O4dvMj9rGwpxq5T0avqhsHNL6NZ0Ur1aCTV5BkW0OTN6PhFb2VTIKtvB5T8r3PKPZEclg
UNXyJAQMxU5W3aDBwFCOOFad3kRjSrib4hs4k7L6ICiY64YHZXDM/qmHApT8agl5F9V1y/rzFdzU
68nYlr2Kr7Bub8330Qm3lRvva1rJVHca3BFp78r7wvlV0pB+IT0obxJX2qSe7YrU01ZP4Ln7838m
hFsQBeJpFfxa7aAgLKFq/4FQSUS1fHRbKAIYeu0OrbAcZvXFCsrO/1A5V5qCnRlVTUCtXIvmmzCk
vz/sm4j6nyEeqxBuxQQ01KTgqgo2sM3d37PMcobAOdhIzZIiDfEFSUU1BkMI3aIUabmct1efovBl
MgXC7HFqAEXe1pnX7tRtRM39z8rNfhpU+xydwCtffYkSN9rnV53XUHCcvGsPv6BcsCn2ID9xE1e8
CVcvKH+mn496tXWjkW7+rLJNLEijpmx0UJI17Xx0fzhTqY8IV4dqAgnGPu8dCzSFV3UbhTUFpVr7
W1diXaeJP9o/Zd2OD12t2Ndyk5GGBrmtj/fT4DfvRZewI0qVfVTHW0b9AAKrFiqWcR1u1D6xMd1Z
QiBFLU+WE4bMDzwwCjNw4RrNLrM6UF5aDMFfJin3g9yajwhyQI1NsSx954clec3q3r9KqmAMaNH7
rYs9hcC61k83KMFPt3FlGVvCpgiFv5JKZ4GkYxbXlosYduWOWdU8V5KBB6dpB9FVijrT20KvrB82
YrnXWTuVaLlGJ0bsTmGGnFNTWuwVmqnJxvAt2c3BX0WHSAKhYllr71GTtHcFLDpz7QF6nk0x5e7U
ZOGTBIpJCmpsctek3WjRBJUqCMeMvrZtSgLtA7UZzV8yZuwQsiAH+bPVymjUs0tZo8wOhx10n/y9
IaVWD+/MmqvWtqsXMnXjk0EIuyPDEN7WcpBcgepR2TPw1Xlp38lfEVO7e4SG5PeuUe19l4f4jT6p
sk05WljwaVSafYVM11WQ6PK97Pdgjkbqizx3ctdch2w0S5cxOf/0J0va+KHZ+k6AsgkoH2ZlhvM2
rfSrNh4Vk6phY+cbxMn0lla+b2TIZCXtQJFrUkdKYlV5GIc6uNd9NUTks0z9mxrqKHeIAoAlxWQk
+7CqwIfcSgyVHkx8JRGaMMveyXqu38l+0lyFmSZd2yhPbJxSJrFXmf74pZU6CCeSsde2l4/H73Di
+Q3sPxdlc89YfUIYMpGxR9Tr6AEXzY/YvUuufPdXTqOtelvsI/e1P1j7cRNSSRR0PK904xwHd8vJ
wrqwu9lBku3PFhG7XfgIxu/pPqfq++QRL74HlZ91tG79GxQ/h/TvZcxwH4HQOXQ/dGR4+dzWmGIf
60GC0TeFTpuRXZv6RDy/7X9kMfmVVO3RyrFoRjHuL0/8irLv6TWSOxwH8PX3ZtFh6NKvBizmoJzB
k5f4zJGUjhoaraxHs3Ll2FPDj4AN1CgsQUp2huDXfnmT5Q7FQQvTNA7xCRbLXDk0Non+MOrDXdWK
4gmrrxtQ0ijwL2gb5O8jEdOsrByy2kkVSPFoEPIriP0jCZm+qbQOp58p4fouIcAtpyCRkRSE5Ioi
F4Rs1saLMNx/X8FNudVUBZGRQXSQ3bvxpWGrS/sp27K4dy8v7urFZwHETWwHIiwJacraaVnbUm1M
f5RD8mXI0nsbEYridNHrca4l4VfSkA20gOjguzqjeJfSxDYgxVM7TX/QcKiOxIX5KJYH+hq8Ed1u
uI4t7+8HacgEMinz9RqxhtN3ot6MapuOwJSrn7mFq4zxalYGJe2rISpJWr3EQ9sc1O6gKUMzBOcn
UPQrNzUEpRxTfgJrvTYcwNAwSK1LUH9n6ZsI3CGKIhjg2vUBZJagu5iJ1w0+69PZUVB2TV47OOVA
yxcfwibySsQ5Ls/jKgxqs9G69c3PyI+tHTPW+XgrFNOuSnBQS9dq83UZY37DndnHAoN74yGIAII0
FRiBVbKNUjXdniXB38sPIU6zQJlHungZ++OotUwBStdXtEwY7cGp3asu9FCcy+NZNwjIoKDAyUIO
lScTjsy8jCUJUEZfeVOPlwTOS1yDHFYXe4M1JtiRMhqio0svNdF2W1sxFC/jD4hXEAPgLtVxRRII
sCA1U0jHerhP/Os8EBwPawu2gOAb7YI2Z0XbAoKhQwHs8G6fihph5688t4k/U8h5w0mxk5ZB7dJJ
JLTajq42Jm9oVniOpfRD8eFEUjDzN6JU6vrK6aCbRt3fnOTkJs9I8OAqTbiNstpBxSVRtp290VVn
Uh1zGihDHVmWCfzj2oKhSga6ofLc7/T9UF0Ypg6a61zFU8yxtQcD9piN1NQEK7aKgcpCE929+MOr
LoL/drKLEuNKzeDA1K3albuy/C2w+7WD1FigcBs5bkiVNj1QInQwK3i/FEXywPzhFqKZjuJXnZNV
lavPvQGV8WRXuajZcO1oW37APA2LqfRLtKsVGW5sTTK+mQPipFP0S9LKndyi5hrNXJcHvHZkL+E4
IzUypUOPEMabh9ume4mG1yZ66USUCSs1TvBc5kx5hnAXGnI4o/SzMFOKFvfAqU0+J5l8ZuroGVZC
tTo4dvovKDrQqEXVWKtFV7qaUZIlEc1Z3YOSPYyhYPFZEuU6iiKqN6Jry1rsYvFxhCskzdGrFAU+
pryfKIsOE9m2kE01aieWYxda05dnfN2OQaMHMlfQevDdUard1H4wT0VORlrmClooi72e54KaoVXv
A/K3/4XhDHnQld4gOmDi7rUpb9spdkd9Q1LijMUunhDer73/v4Fxljs2is/CDohyNjkNCVJKUB1e
NIPIsYpmkLPZIDRLXannGbSeE+NmCHqKfhPBxlidP1TBzh0QKNLmzyDdSspIQUeJ46M+qU5e+/gm
GGO39n9M0RYHIK3xrL08gat7EZSfZFZ8RWKAu/ClZduaIPyA7zE2hJFtX291+3psRaQsq/OHsmU0
56BYGwfUqYtJcLGcigQ4BsrbJ30fImzaSol3eTSrjmyBwq1SRhAFiSdMIDPKYw5G5k3QSO9WQya0
Urb3RRCbAsS1cS3PdG7+MsXvpXS+NoAljlYgdwrGQxj+vjys1fPVhACSivvJXI/HXSflQEkjiQAF
FOPv+O+tUpFdZZVe7E/XuaGhvOw+B/MGojUirtbzBBouQ8hz4oDVvhtTuTmNQpQzqhX6xqSdf138
kGo6PEAZPjn2roEIDs1Et4kzk/wGhJqNBg6XmUPr1FQK2UClrzKCLsT6EWtfAzR1mH9bi2qXz2xl
hlEwo7PUHfQ1uZVr67YPqhC9vYF0bIO9rN6k/UEt7ltTkKA+L1PhkNTTAclg0W7DZu4iVsrtVNmH
uIGogJZrrq2Wrat0KF0p2FaFGNxQ15+l8XbZfFYnFCMExTrId9DbeIrfVmSaGnue0ApHm6S7AfMa
dFcGX5dxzvbC9zj/4HCRcSJJKQh9ZcwoOcTGQY83kkh29bvF4eSCy2Fwh3qmQFS8VkATIN+b98o+
7FBIV/8GoUyzMx8by5We/YBOTuSCQEWw1c+88yk03/uRDGaphRGmceheRxusccMuHkYaaF8jiDfV
8UbWdpcndHXh0HMHJgZEFFFsfrpwFhnVXvExoRlIPJFTM5WvcHQDVVSAvboVwBxHoAgiz4mNU5xs
jFo1NmCgCV6r8Y8yepJ6ry5vDdEpsDqgmQcG40EXP9+jmbZBDR+sYiek0t6svojd/bLTCNEG9rdh
sHmxFkjcnqtSPxr9Cki9em+TjZ69arXlQO1HYBSrPa9LIN41sxRSK76CITFyPXUF1VBr1+Xxc1nr
D1XSHiMZ9+nwSS2RWA7vUMxLpWjyevKugwJlLPHSNSME61B02IX7f7CfxSRw97E2NZipM3ybwtza
9kr9Wg5x9Xu4jHJ2lZ2nGlV4Mym7icgKZz0Bs3tV6UDKToaPtP1C4yZKHGR2NZZO/3kZ6jwHymFx
yxpmYE7AuoNlwsvfwBRyC/EZRFvdoHHRQI3AquPHTvGzFdyf54k68zpQf8PVRYPIB8/nqI+x0pNk
3iDDbaHc1o2oIWN1YywAuJVKNKkcE/R3OcxM3Vg7ojkhZdqmE1VorrroBc7888VLz1KLLjNb4BjR
R5RN1FDuFVF/6Ko3WWDMY11gSLoEXZIZY2wzGidvQxk4CSo54vaBiLh5V+cNtTW6CXZ+HSX3p1h9
0IHqZARWhXQzoGpUkjiDiGt11cIXKNzBFlZ1j0YJeP4QW9aMvcankB1o5Tvib3TydNnGV4+ZBRh3
wiE11WvKrOoQydc+VI5qCC1tbOUpRO1jtWPR+2U4wQwaZw9RCSpA4/fl4K0ttgOIdrSnQKh+vWoU
IFKZZSrQIHP2tClHbQq1+dzODtame5O9gMoxcmZ0vMtpfWdszcfW/YGEm2Drrlr8H2A+6KaURdLm
BYBriWwnJXGZ2Vz7jSVwtaseYgHDOUEjArmhHwMmRMgkCpHrer28TudvgNn1LRA418c0DQVkLRAm
9UtvZcqqXW+/6PqDyl5DEPRLyhURNUquX7cWoNzpNoSdbOoJQI0SpxnIpnAbd5MopKDLcTXrs8Wz
McwfWhOcNfb7EIVzvU8h508dqh4YysBjvX++PBGrBrv4JM5VSkgxG2WAT+riHkQhj2UJ+bGHStpe
hllbUMS9IbeAums083DbMCubrCsaE3RDqhuNCMFNk8AyV19WC4izrWdEASlAfeIEN4k3oN6M+pvo
edq2m+QTKdJE9LASAnJGahaBHMiz0kJ8bL/yvX/VHSCYN1R0+pIpul5EVYdrS7UcIGeydpCYVRYR
zGH3OsjuYN0r1pvR08srJULhbNSPYQ4aw6jG9PeAVpEgoc3w0dhfl2HWHAkSygYa4iDzBd2l06PG
7Is6Bjnx3JLpoNePGuiQ/PsIEDb5AoT3VkQt5VCtAMKg/5cFjzZzbbRgVrSOD3URuyUSu5eHtXa2
LRE5m0BHig1NTyCabKOjC0nFHlfpmB/7T9AeCMAEc2hxBkHstlPHHmBS8ZS07tA9a4Lj7LzVap5B
ZP9RIGerKATkrKFpJL0aW/AwGVX9ZEEYdzeM6sZi05tdKAlNejQwDHU1ulHQqVfETN/6goFDLPbs
aO7HPhpZv9GGqRGoCKwdgKaKQDQ+DW6cz6zaaquH8qymRToJ/EIR0uM+yKF+xCZtRFnctWleYnHT
XEGKQ0JPLTgQWY+qI+Rhql+6iFp/bdstQbiJxpUoIOOs2ZUjY9EHiluk3U0mJXT6J+bg7xQPnsIo
teL5rnDtI2EdDDj6FNcYEpCz/Li8CVYXZ84h/Q/APNbFlVWOSWBbGQACBRIW0LCaG6X87qXQPSUX
Ja7WThY0iFroIEIGGtT3p2At0Uc5GvSZ5/Wj7H+xfnN5MGurv/z93GBY2OpW4Gt4kYJwKdBqN7Se
GnR7XEZZm7IlyvzzxZTl6Cn3M2iJOkW874ytL3u60jkpwQv38TLS6nhmWqCZ1g09EJzjTfusIGQW
3xr1GKngjdb6G9US+I3VRfkD8n37Wg7H8Du1lgHiQ32SWNsQbdWXh7G2XywIlWgqTBnEmtww8gri
MEOMY0pjuwlZy5zmw0P8LyTbC5TzvJIBji8V41CDTaZ8DX4oOG3Pa5zgYC0DByCZO+8UgxvHnMAO
ihEIJtj8cn2P2ILZ3kbDNpFd4u/L6hU7NGm2ZRDRHvsVr8x/mcj/PsDkXiwoEUCyfo4BzO0BFaG+
+VzUb0O3vwyzbnZ/YLiDMZAjpVBqjFNRQkpwNqSPtujqsrqJUIuvIqxggxedcwX+qNVqFyNAk6sv
RvVoRHs53xe1F4til2unvLUA4n2CWoxBHCIchiii2l/3/fMo7fTmrcp2uoid8LxCeraQBRjnGvTC
biubAQwlcNPGerRpRMcYVbn07khfXyeHekfPM+lOWMSxuosXyNxDvS/iPB0tIMdgXpwydFhHgmN8
VZ5iOTjO/OOsBwvIAAjtts3c+kFypBvJYdvg2vKYy/al49HBCx57N3/Wj4Eres+uPskWH8Cbf05A
ozRJsBnyoTwGN8WL4pYNjR9/Q9v2Trm/at2KVteiPJfAgExuNxTqoNcjAaqahUhNgqXxSNoja0CW
9pGad5e33hoYUYkJjUeckahPOT1bpsDW03Z2xkNSbCJVdVrL2LdTtUOxNvq0B9pUpaCMcNWtEW2u
X4GQgwpqzVNMrfGjyE9xNS0ix9dklDpRTYtoI9366CUgNPJ/465MY3aTqEcrcZthe3nQqw/85RfM
xr04giRSoWq2wxcExY06uFPgGv2mTK/D4LqCfcUPPh68/4KJuNmcAFMtmw9sgi+9aaLWxqMGgmW9
Dm7Iu6i8k6pDaCILbUKNvEjmTgYB7DyZfDwVzNY4PVAtZKIm4XSoKSF5lpuAtXNN+kQzWo1Uit0f
2kHK9nk9y55AKWLLIEyJooFYw4NE7fFIJZOMLwOfa9f2/0LpPicDZU1FgQQYt0+/qY2Rn67UIEMP
0UOtvaaVhjX/69IXuMYlCHczV/NpbDI/zBwdLAvhlUlucV2Ke8H8rrnBJQpny+k4WZ0kYyh4Z1CL
adQSqUesXWaWCJyt+rKSybkCBCO57zNEDYGBSudQRCm6dkCCpEhGr/28MfnLRkLkgpXoh3SkoHqJ
LfuuUqQbzRwOxGy3tdrsLhvm6sT9geN9a5JFsTH5UeZ0RrsdlOF+guO5DLF2rbBnQXU0cUGlj6cC
MRXf6IIMEHX5SwNXSxJ6ffB+GeO8BB80xASPMwVZQzDR8FWumZlWncxYBk2+aWMfdSe4Cn5Xu/A1
uC9/IuSjPZCSqp8q0iXIluZOke+T18vfsGIhJ5/AHcWtWQcGk8oMHb6jr1OzTMr7sJC0nyre5C3t
B6MXydmtTi36W3Fm4PVh8Q8FhqB5bk/QsZVQgzj6N4x8laCdvTyuVRP5A8I/FAYkgPXehtwrqVun
0mXQzQp273nh2uwkFHAugdoZKXs+VFAEvR/kPsYRgqUoo9mXdBsdhkO5yQ94mkZHy+tx0E+eeRNe
icxztVgBlHgEFB5wzqAZPHWDCsJchNXY2UXodDbF9eKYXLP+Mdknbrxt/7pR9dQh8mFWI0E5btBg
O4wp6h6DX63EaGJ/5uWdUMdx1TwWDp57Nyj6SPoowsiGIHWjeDpGQ+iqQy/IPK9FWYmCOjdUcaEg
FlRgpzMoa6mvoaEbPj6LaSzhBDOOPjiXW8tLwGoxJSinD3dKeqdVzSZuZIGBrlyeTuC5I0bu1Dgx
kwoORt9IyE8NiDi5NkR9NPlWlgTX4bVLywkad9TUUFdMkghomvbQIOYwNV4FGSwrfGk1nO6Iwh39
5h/OtxNQ7vQxRjT4NCpmOCxvS1TiTcI35tob5gSCe5kFGikyKcW4JOneNzY18bQwcHX52vDfEsmL
colWnxr69OP/w9l19citM8tfJICi8qs0mrSzOTi8CPauLSpHKv36WzQujme4whD+gIPzYmB7miKb
ze7qKhay5AtLuZBMQWkncKAekdyMGIyLv83NizuoEPnra25bYJrzxB6T1TkgDFo0yYTfxuu3Ivvd
DT+sZTvW7q5oX8xlg80H8SBVcF1rvQMXD1IXXXTYXXmsykgsDJ26WPT5SH6Z3xqMRu6bjRVkL1bA
bzC9F44E2iDXo+3aawdveSC8HQc0oVQu/bFU60uN4hqZtnNIf0TfabhA3reotvGv8s7eFvcedvYh
fVRF4ZVoAcMYvgHjDir+chAmsxk1OsRDg2jyU+PNrm7TfnvduZXkxgVJHODyFuqajqxmn2vEmAyH
46RSY+dM7zTfzph+mMrdlO6um1q5jS9MSSemgTaAa1cwxfRNrkERZ++Vu9lROLRyN15YkQ4NVOR7
D5d7EbjZbqL3navSNln9KGcrJtw8eyJh/LWidQIDKQYL4tdk2DIVfcXaBQiFEdGFEVT2n3TwGAML
UjJAe81JSAgxQd/VwyL7mUWYRjqBM6TKtnmCoVxMpF7/Rmvn+sKylDKB8Q5MaIZQfWseOXrjmN9L
f6JCuKBZUW9adOpUNa5Vk1AqBboT0B1UWMUWPVtQ3Uuj3BjQLUGpJu9eKmhHcw3VO4xNcgxMc0jX
4hGxue7oyleECtRfo7KfmICdMyFCUi4Plf1A9N/29H7dxMoleGFCymLaKF6MZoKJ2IWsFcYuMboe
n0AR7So+2h/wpPSUPbckd+y6obdGncCSUY8vFm+OaTT7KaYKOmhpZr2x6Y3fbf7V1p9J5Tf2qZhY
qLsA37g+ySB2a7FDMthbDHVvYvuVRiQo6HtCwUUPQPFglQ/TaN2nYIm7vkArAeHiZ8tJSjIw8Cbh
Zw8oatBqO+pvHkCTZXjdzOp3oKB2BiccEQPJl/srNlmE4TqoAs32Yr4lnld8B9GK3fqFaTBksxYi
e1/aEA4nGfP+PVfH/KQYhsUwsEs+jSVhvKqARnoC2Fb+XJGbMld493kj4+87YvxIMMfAzUvviqFO
2ijF3+/QrfWaGMMb2dYjX6+v4QrEEGaA3kW5BM062Lo0I1AfVmVB/DNPnto+GLMtMXZTvLHjGHI6
99ayaQbf8U590LxYmHgOAupb9XZRhcY1d4FCB4kQXKafENM9q/V0pnC3qX5VmX3qZ203c6qCS3++
Fi2CVo8N6V0MUEKM9NLdPi/1Ju8bVOJm33ohu2FD3opjdHJuAYAHx9Zt8VEGxU1+VEnKryR9sAzm
Y2K7QMOifXxpeSGEazVBAEZ3waMBK/r2Ya7oICaYe6g/9WAcwZCW0T1WUw7B16XQW2OjJ0n1oKM0
dQ/sVpeAIsDr7I0xRjQcu3YAQt7mRelrNI8rv28y9hI5vHsZlwqfzSCZu6dR+u9XscB9IrMwxfAa
8otLV4qooiBCFDHWsbdQ1Ng0rWLEde0znVuQ7uK5QR+/zmBhqh6H6GYZn0l642Wd7xnP1w/A5yAC
X8ASD957lOXwv0tfeASal4yOqOovdwBdkwYkGmE5+pYbMCWeVzxYLuP5hTGZ9qTB1dGWQianbTYF
vR3nXdGEbhbq8d42t5Oxqbr7ItlU0d41/pm5AJkuWoO4ix0UoR35Nm54kdtm2qKAYcYoqNUOD3Mv
1wNHc12/ocVpbnM8qXKIwSIvVmFQP9NGCPN4r1qQiMA4v1w/0aMcwwEtgnV6oN+jH4ZfnzQ0FrzA
PEC06+uAvsJ+HEFxcyzuzTv269/hQhf2/yQrZ8mIpk9eSzzYr/LfsX0TJaBQ/mIVu+u7aTWK/fXy
T/53ZsXK6iG1hAql2z1l2UZvc99Useitng3M2wCxZ0LbQIal8g6TbrUxoKyOQgbl1i3zjJ0dLUip
Kt/VVNyAn/Nu7FmIjrkQa4RYiox56RpDi3UOl6AyFXgtBafJj+uLRhVnUKbdibQCM/wmjkVz1z2S
yddevWAOx91HfmttbiFLxDbO7ou+9+MD1BQw0FIHs18GbjCGGNlWHZS1b3gWEWSCE2JCl68REYE0
pxYdTW8fq6RFRFC5FgekwkbNvCjShV4Xzzd8OlBAHpfN2KOzuNXcoKv21xd4pf8k4o6YnUTfC2Fb
uvWmMsvMEijSIK63Xf9Alq803bvd/QzRrP6XCz4883utjUBmgWeD/OgsRdlqbQ/h3COPAcIdbwHp
wohA6ppyA/4WHrhD0NofqOLgrVpwBACYYkYUcyaXYZwsdZ1RW0BkDSh7FrckMRVJ7UrpDYcAq0jQ
xhMDCdJN0TYaaaIMAzMgD4jsm2J+0r29lt3GfVjZm1hwbYNuosF/ivbh2vE4MyzfGpkzxP0wwDCG
1Txtpxs/0/5On1+7+qj/O4b/wkn5KKYzLslaOFnH1babf9QLPWosUTzSVB5R6Ws1ZW7PYpiLGWA5
Wu7z8gaPkMj+Sfo9gM4Ka2sH+nz9pNPGAdvrMiJ8AvbK+d71x3T8dv2ErcVkyIaC3MRwHIDQpb1R
11bbNj1EE90IbJt2m/xKBqr5Y7XMIZviBaRMHQ2u21xbRFGhQ4NVsLDLFDmgiDISTwDxiuy574PC
BfPjK0SlZu84Zi/Xba0soU4g8PRH+FjMvF9+MJMPeqXZsNV7qPlS036pe3vZ5pD5UBwz8Zek0KgT
iBLjJYJ0WZdr9jGJ8OZ1EaqSMvH1ObmLqwcMM91pen2sjTtwdW3BDqbqFKy0RTAH99esDJfWJ47L
z0L8SCZvD1VK35ucTZy8GTPda5p97OqXNmY3A+s2SHiDCJjuYO5MPwXTS++8minbm9wMTP39+sL/
uV4v1gNS0xAcxMvIw2CzJb/PqhScOVDQroCE3E7mPWLP4IH8CW8F8XLgt9Dd5e5vt219x3I2uvXv
s+mwj9iN6x8fn8pfPtLQRAclcIXKwXFM3s3mkcUfCh/Fcf/k4382wLlxubtmx4osu4WNzjMfMUvt
F1jKibynVnbyUro3kvJ7H8/fUpSPKNcPeBn861kSq3z2C6QLEo9SoPFd/IIKLBneFPldd1ez/sbu
JwAlMEeSpKHCaRF1ZKd13IUod4P+A53US6eb3Mj4optVoGHgwN5p4KX5yhfB9UbmsX9i1lA/NkSz
ii21at75keXE8UmPzWzv1NVgbHlukmPquaPqDvhUvsFimAZ4cjxwC2N8XwS7syQWlApmB/AMHgMF
udHJO5q9+24iuZ9ammoV1j49FMgFk5qB+r8r2aIgAjGZk2F7uXfR+DpZi09E/yrDWOq9Vr3a/IZb
x2J4ZbaCSvhT+BRenlkW/37m5VDSNmFtXqGEd+s0t3p5oLoGrbc7h73qy17xtcUGkr+24P8FMMWg
EAKXNlhqsriYSQXQGFDgZkWf5uHFG+owxjVbpyiJGuMtIcA9ae6x0yPF9bTmK+ioPORGCKrQO7z0
FdSyKB5OZRU41HubLSHRamy9FE/cFnqpCcWkhqoO+7nUjfW18FxATuYSlICl/a1Ns8GiGB5PmfUy
UXLUZn0z6X0WZHZ8snVkm5l3JLiTreijMFWYss85L+yDdQIoCACusJelK8uImO4MvQ38QXcCIKHv
Du4I7gZwlKQjuCND19t50TY3INkD/altpky6RdSSPzkeaWJ8FVcHxgUuF731kqjj4BsIxvSgo9rd
W+B60X4z1PdtbZ/PBzO6nVTdy7UvDVU0wwPljxCLks7TkrTgYRaBDEQP6Snr2wICp3196xXe88KT
OyeNIL3g9YoEfy1keMhEgAzBRPIn4IlutCX6Fn0VmA0k9XjpO/YM2O7oEz1W8MB8SrVwCwkOL0PI
pkOnUKQqZ+c2qs2WOBWpAKN59zq+A//bpq9QGerbg4Nar+LgrnxFiu0LRTNh1P0zEnJmjucR55kH
tCeu2OcJ9K4uBXyBoGbjNiA0eRg8EgwAjce6qsC8sqYXlqVPqVV22owaLHfRw4jJ475sMdMRb0GQ
o0iQPz9txJrijgdQGOVsSBZdrqk2g9TTKxAf+sU4mkmK8lB1Ylq8MTBCnhWmX9RsW7lPi81Qi7N3
HVE9uledBXsEakRCalNGZZYLWFlZCWcX7Xtv3XZgAqn7JwhN/ftFD9CLDeo8MUxOZaoY7hZRhzOJ
dErnx9YdQoRqvNj0d63s91oxHaBHvlNsodUd6+JCNSEkikKjFAnN2nFKV4PNLDlY1T6xjnq8a/O9
SaBJtmfLpnC+WNqp9LY0fdVA39aPe8u55yomrpXYAHJ+iMv8mWcGZO7yK3PDm5g243ekkDDNdqbx
4li3bhsFGbvxcmt73e3VL/rXmpxRD9PcJGmD+F9WQ9CTL03HNtMEhjhVyFtbXrDXYH0F7yLeQpdu
RTmmvjhf8DYmYMDVElRR+FOp1zfMyJ5Q9Xu87tfqYUHwQd8eIwqopkr2OjKhuGDqVaB7IOiArlbd
bcFR55v1bYnmcR1GyVNUviUuqCcSxTvMhC/SnQKpnr+2pYs8G9AObKGhGuhlHCxRetJZr9iu4qzL
JsBthpclxslMWyZtGrq6Zm7kQghBc0MX0BOLzMgCk4NiGddcEfOOggAPMsRyQdjipjWARRDhrfWq
XRIzE4I4RfxYYFxqM1hTvmMcuAjHhnGIR3YY0PFZPCMxjK1XDZfNYaiKfxfsFosLlC7+h48rH9Uc
vBrF7CApr7KO2wGS7ejksgyk1R7NG0CPWiO7sbQoVVFlibMnrTpweUjRoASBXqbc6bWTzOaV3kDH
OA5pezfazYYuNmplNcaefhQdZHRUH2Al9b4wKe3jhJfeOEww6bjTpqlfUR8PyFSEppY9OEbrVwyV
V2Q2k59Tsss9L0DXSQHx+twWwM0DnlZ0XoQI/Ke6XTEjSUs5DlMLPPyQ6/6YxX5jfQxGf2MSAGQy
XHjmDy+xfdRYdiaHYKpe7pPioXXtfWb1fgTy89RObiLX3jHUXKZaBQxZSyXRfzWA/AR6G09xKYAP
HU/j2cOpKwfUnNMjz76mYGkwNlEXv6ZmfTCTr3pn+BTaCLTIt2mKbgZR1XvWDiaOoyvwm0h75KsL
B0BPsgWJT2JofZCY+rRvrQJS0F2reBqtW3IdHUUlCKT/Se3Pch7d6Zqci6dpatK9q7M9qkyhnTuK
SLN2QziidQ7JIaBD5AgwEUMD5XxRBy6jCKKQ8v5Iqgp0OqocbmWnU8gwolcCKUaMx0rpTTknVtqn
TR1UTYTGKUtIsbUIut0D14bXwZ2dLzrX9X0B3tRT53T6ybVb/cYsa6j/Qr1FcYOsnXUHjEsY07Sh
HiBfIFUPSswlwxC+zb7YOXg+ftPpkEA8MX9gxbM9/LoeaVeW2Tw3J90ZaZ9QkghzLLp1p71XhUv7
hhrWdSt/GmhSBENOhSoK8OdQ3DalRa60GuiCiNeI5/6QnKLqg2u/aR865leL7ppyl6uC9WckuihI
nZkUnp/t0yTl1eBkMAnhy037BRwDTz9BIoxXtM9vGHqJD0c0Eh944GwKReBaWdQL0yIpOTM9s7rt
vHSog7T81pAgpzmU7O5Ho1fs3bXk5txFkdOd2YmKiFQdhx10+LdaowWZNwXa1B14VfuGxhQvgbUU
8dyc2Lpn5kZwkE3JiBXN+69LO/lL/TwmT0RDS7ryK5XkPGBZ+HufNg1o+DBLgNbwp4H6JS1SpzSQ
JAI04XBQ0U5Tu+uazu1CxCD72AKJa4SYn/YAYurbN1K39EGzvNk49k4xYAi01qetnRlt5vPZmeOt
uczzI50r4gTGYhj5A8J5s6tHCFPskyibfmT6VNmBNcdGyJYY90rsxtlN13j9uKEtM8G9Zg8VCydL
a485qQQeF3HAKGmkBQUn+ofXk25PuzGbN6TwtGQzsLR0gm6K3DtLa1LLB86gfjBik7w0VM9Bkly4
BCz97oJnKiQpgOtP9Ij6rOrTAy9GAw+vGQR9usNa/AaX3w1OZFjQnNTiH3oLfB7Kw+2z0RhjDTmP
Zgw5oN3fgTBF8DRJYkM/tQCL6NZiDT3GGAUu/L4eAZ+AFojFILGCySeoqceQNNdzc5N1C9ljiBKY
2j7ndPG9esJMYzqVDWI9mQc0EJgHqaU4dT8qHbNyM3e831lc64fC8JIdylwzYN+QvjhCoazaOP2M
Bn5TYZH9uEtBK9o4nAck6+0o4MQsfjX1zG9tEB53gZ6lEd8mEWfQxGhT63fhRf0PPelnN4B+VfvO
O718rpJqiXyrATF972re79zC8j45lRPftfoELi7wQFWGP5oLuKiXJhzaDMRgOvLWcvQww1VGdAKE
uz8UPU+PyziWBz439ED6yf3RTDV04WjJAPVt0eEOtXYyyqNlzUYBysvKDSlUqeNNm/PyxqiG6JbQ
Wmv3c6k78SajRIMSCvauDwBP9ZW2c1T6EVg9zKCdlwaSu5hxrh7rKWU3djsbZtDUS7NgJrtpMt8Z
qg5yuBmLge8euzvNWvRns50SkPU2wwKJEKOi+kNtDWUd8lHn8a3Wt8ZpGmkXGnjF/Ry8udlhor20
/Bo7QzV9v/rCQbcYBO8imgOTfRkF2rbH7ilq3P8Eqld0x5pbOn7LkjuAUsp0b1S/22UzGycb1KeK
W2QlIOBZjiIl2tRoNcr1q2oQIN8MqVafWKduGO6s+CMDfTKQFTsKc5Cc3VZ0vBEUJh0Is3qz2l7/
CSshEMAwEGlQB1NhptxwKTWyFAzJeMA13afBzjrx0cSpJJiYKRW2VqI7eEgFyh6jgYDFSImlruVW
p/caaqTct+27urCDpNvP0UtkqGgY19xCdU5QjQN+g2B7+U3reUTYbCDBE3Um6rGNWR11MvHcT5YG
sjSIIhxToXoGNUtuA4hzfVFXrktU94F1tz0UCT+VJVF+Htp0AfV0nsxfkzwJPa297TVycDuVgL3K
lHRj5tpADc2GqWZq9m5jbTR8y37KwFbxcN2plSU1RYcSbYs/43bSkhoTiDrdGfIz6VCGUWHVG6pV
z9o0hqlThG6uhdOkYsxdeTVf2BTen13QDkiGwR4BmzkHWApjpI4KECd+tXQln6eLMhVRVHsJprG7
EhK5kW+iE5qBwylyFUDM1bU7y4Glll+JmZZhGTmke7iH+1t7SzLonJV2oDn51onN3RCrSLdWHDNQ
f8MEH7Ygpt+kz9Ubc5dA5Bc3ppUGHeHIaaJDnuj/nhkaEMfA9DFAU5+Va3q0VdyaQXIr1TGuZO1T
ZiJ5e3FUZa+1pzOmVvAWxGlGLioHqhlc+gZ4MGqoIY7j12bKHDQWZmjRghErh/LSaMf4FSzN5sW3
RzOy/Rn5zvdo4EMDUek4O5Wx7tywbvD2LLZZ6CExugEbsxHqZj6gANvZGEzI+rF6mHLbbXzaDkwl
8Li6oc82ghQCEwslbkNshNZBOW1MUeXJmKH4Jitx9nxPO+JHnJ2aCsVIffRgxOx7n057nX+05qOV
vNtWeD0mrEYfTPoLrCWYyGUyfJ5CxVGv8NjCcAeuz35jJHtb973o7bqd1fNzZkfyKO08jg4JPDLE
eeHZu1uTYNTTbZZ736zIPEINVBHu1l542NcoUIm5Q6Tckk1vSEqL8BZjhjZq1GzxWV6G+fKdGaWv
s+9jIZTnC1PfXHd17dyem5XObdaVBW1TmOXWGNbFizHPu5wrjIjfLkc9AqZPQPkJMNry67XPjW7G
VHONrhJ0ng12n8VcsX4qE1Lo1qsWaUAME0WR4SxG7JH2/4yiR88PBRXQLWDkRvQ9Lzd62xBnyLse
JRVSP5Wd9iOO8m0R1f9DBePcjMjizs4TT/IWRAkwUwNUld9XPWa/ktsUWvVeaAxfCnt3fQusnV9M
KQACgwacGC25tFc06FkVFmqh/Qw5yqq/TxcoVU3mEXruG6dQqaGumgMDEeh+0Sv6JIaaLnZjcx2P
7gg9PvCBh6A63tC6RZee3daaohC7dpSBPfnPmrQvmmGatHSGtVa7B/+4T+lHl9324L4ELgAqk9eX
cq34pINeCQhsYBnRI75cSjNL6MLGBdbsX6YTes5uGn/n6Ys3AsbPPyZTBSBaW0zMsQD9ibFzVE9l
g8aEbm2cNUGSTKFVRdC9z83J52CgnJkzB9zmP6+7uBIwUCPFw9NDJxqPGHm3sKnyKqdG57+KfX2y
7+PY2kFaU8VWteYZ3nQYZUegd2xZUsqdZyfBWSuDsguH5aaLWqDGQtbiRacr8ud1U/+1B+SkzIhQ
P19yJLVO+7UixK+S1xmUR3W0n1Vdwk83mEV1EBzgqSCGYkFKeLlB+nLmFYbbUHFC/4HAIgUFkBGa
KvrXTy5JdqSvNKetZnQ1Chjx3N05YIJBiRDt5gAS3cGoAmN82vUwhkExVJFAKYusTDLG+gV07WDR
DXjXoaZrUEAxiD29VSUmHSCl+ZHk2byr2iF9JS0vFPX0tSUF+EeQZkDm4pM+CR4fSQn2mSqIFwQR
vIP6B8iBQ4HOglbcskxcYW9taTFIBcY5C5hU7MzLT7j00YDOFbxtoFs18DevO/Jor8e3iQo39zkn
wMKemZL7VktVmFZignrAnPBc0K0BIGX21ertIKPRl4y3B6LZ73NNDzMYma+f81XjuOXwWfGmNQDx
vfQTiNtqbqKqBvsApGBzFG+2Jo+/OkV8SMF37hMjNYPFGt8qD0ijZq6313/Ap8gtOS+FtrKz4gFj
WUj1i/QBCFk/tnSA1togG3K/XhwHM5aaIotY20tiPg6P+D9EIZJNN23ceiRiJ+M/G1XF6BVtoc0c
K4Loqm9ndujl2kZW0w0phoaBaB43t+WmQsPZax60bOvS8H9YRgO9NSBM0RSROf4djWfcsEq0Z5BO
xEmxix0f5F99q+8t88bNFQCiVc9ENQJriDgnt50ijIVaqAFj+Uic7JsFABAUbXN/Lqr5DjgpDLEn
0W2djyqQsQgyFzmm2C4YgQBHIxEEC+LYnmVNRkOjNpmRANYgFgDwXc8xbrb7H9byzIZw/sxGmpVG
REbYABvkz37IMOiUACAcPYM9/YDyMnoGqsnGtfUEVBSgLLABoYsrveCGYmzchTMIMugvmhZ48Tdn
OXTjSzFSXzMUefpaID83Jt1OFacRc1I8eh3kD2z4MNPUL8ChSIwfucb8aLxJLMX4xdpnQ5cS16Gg
zcHU6OWS1iwZSCpMavqyBYDxuPTJlo+2Iph8rrpie7jUwoAOSnSA50l2Ft7MXWOnNTgUUQ00nuMk
GNwtm7emtaHxO2qvdfFLc0F6Of1rTigs49vZyAnxvJMZnaAKB+R5jbNOJjSX3CQsklfivHH7GDtP
JRrzVfpyfZuuRTFABwAyAZsKXpJS5LZ5HKedhjXVGX0G8OHIC/RlrQlDZtr/ckuc2ZKBSC545s0y
w7qa2QebMd0bRYA2W/ZrGyfo7VQHKhTdSO3duyR+u+7n2k0MMCaAAyL5NWTkQMkhlswJrkcvHxBJ
nzwkHiWQ1J4WB2WtCGwqY9LZWBagZlIdxgbj3Yt3tM83efqlacLJUCX14k/JoezcLymfapcuy1oo
ygWD/kbzH9B8ur5uq38fmmSiiIJpEvlmj0kfu7WHv995xbPOhp+0UOW56yY8x0SPA0CnTyM7pDW8
qsGmH7NNbpfYAExxrD73p8W5wuPg/038+fezYFzWpCB5hhTXuQfxY32aDtlufmi+mlv72fZ/1L/1
MAqrsAvdHYbv/llfVFi3bBBOQpUR72Y5nkT9MKY9rlUHuDir9OfO25TD/vqHWgv+50akNKEdcsNt
RxgxvNfGORQ5YEtugIMQFNN98X7d2OonO/NIummqKZobq4QxOmm+jkkN858VnMWaOUDQYpAQ1QZ5
/E0ry8ShLcqmc6zb0JiIQKWev+r/Li35x44DaDpyAfABSN+mGDscVrTwA9dl4w6A1C7MBlZudB30
ddcXbfULeQ7olUw86ODV5fWlkTTLOwvhzyNt2NvHNNlY/S8LFKRQ0jCip+vW1j4RQh1wg3/0/GTU
PVjBUQ10sOXr+UuPQU+NK5gB1m7jvwZQrbt0Z24Wt8hdGLDHHw6caJwjU10ZKhvS12G2WXVlChsz
6A3SR8O6Q6J9fZ3WLsBzN6RzUxNOMNQDE+NwYmlgdgeI9Zmd4turHJEOjFXiScoFSKA1um3RZNu5
B71V3yqi9drF40HoELBJsHd9QqY5GjRg0WDHuWy2vesz7zUbaz+z38t/1snAuTm3JJb1LKIC2Tsj
tYalOup9u4kClBrzTpHwfcb7SVaEv2dWGjpns2iAB0OyPFou5jgbXNtgt4JczeuAmVvmgSllmFHS
sjfm0g/QDk+2eZ7etc2k+jGqxRXn++zH5CTvStMQz5Wjdu89z4/DRvczE9ILvrcjB1SANmWYvrpf
lGTQ4ijJl/z5YkuRYzatjs4pFntyvbexLe6TpdrmAjBaseOfUQiX7RbItbNCRSm2FrTOTMtM8wxv
XG5SOB0nt9P0E3wtxhhOLJiHDcAS14/iii28XfB4wRVJ8C6U3BzciBlVi2J2XDEcjvexAshzgE78
zhyOqSq2rBUtYA5zQQ5oHBH8xZk9/54NOL7tFK93l2l3pi7akT0KM0nQa6UPgPfHzOxwJmIMMN9f
93QlHFyYlk5PbrZ9BzVwdCD0W+DU8+atVHH3ruxWmIAML8QuxPyR5F1p11EyaajUp81jyjeaGYLT
IIIUkKGYOFr1BUU9kCmjpPaJMRDtNd1KHCzjYO/pfGTVWzq+XF+uVV/OTIi77vxLaXacRQlMlEmY
8tsGpXFtChdAKFVY7JXbQMyA/ueMtGpLO3pTVuPD9Nm2SCBu+H2KH4f053V/xEaWzjNQJkin8RrB
jLr8kM0LbehohtL/mPv64HtB+cMI+Yn6SiyouL1kS+A5R2caXAwQFZaOVJbYdl4xsbdv52P8NN8l
u/ldO8SHAta4orm7Fq4xP/ufNVk71ak8CBtpBKDFE9ulp/rEtsmteyLbeLfsrF27679dX8iVJAc1
ciA/BKONkKu43BhOVrZsceCeZ6X+AMA6BnauW1jb3X8t2HKWk9HEmwBJxotceximk9sdChWvy1q9
4cyLT4MerrY4YzTAxvwINNddXvr2RxvO2+gL+65t/4fnlhiqcCkMgZVSTkPBPUYH0ObVmLDFxFFT
pHOALFgF9V47SGdW5HK0U3OD1CPyd25+7cE4T2/K9Eu/7K5/nbUb49yKlB+aUcHBiQFfRMezNP1q
usmhR5x+8Yy7cnm8bmxtK4CfXDCjgV0CvffLzeZypy2yBu1vNregDRvszkf7joXO4qpImtb2NSrp
mMIQPBbog1+a0jgePCiq48KPx00HlaqZeP/D0qG1JLARYtZQLvxYLhsKGuHVzRoDSdwEHrZqR1HR
Sivv0WQ/XaM4XF+/tSiOoTuw3FkYLPzU8OyRAI+xeGphANrvAX2h2pOVx741a35iKV4nKmNSWt8Y
Dee5LjLhMqyAgJ2nY7ek2xl69CoSNvHd5Rh77peU2wNv77pZBFPDdEfm2u9o5UdpWEA3JOox2P2g
IRW/vpRrW/HcpHQhtmM2zEOPvLgsq2NWel97m94aJlM1VtfOF/YIivPQcbbBZX+5D4GB7dtYwyme
ekAws7fGefNMf3QOegJ2NkWCvb6O/xmTizTALsyVQ2Gsjtl+zMsTm0Fg20eHxASvnrP8ojbQma5G
/hkTCdmBMy//4LvO0gtG0tFOM0SRCgogvHmdYuovyW0J1vzrn+0zuYlkSdqVPOrTfBAujrT+wXRA
3ElnYcRtPkEDIyyIsUkJu5/cb8QGF5v7irt0l3bU7+3xntYv8WSi1ZSAbWTYXP9lqxsKYHg0ZJEr
ghf38kODWiQ3agdnc7LjfdchYCf972ZpFUFn9VSi/grcq02xnaS4pneE9YaGEGqTly567o37ttwt
H/H85X9whyIXAX0G0MtyVWf0mkFrFsTPDH3HGc9CzwHScP553cqqNwJNAewpynpyGtfkXcEaE1aI
nT3it4CAFPItU7Yp8urY66pL4c+016dAc2ZP2j1LtSwIZUiD8bilfks+FvYdEwYB4eYW3aDbRZ9f
IvLqdG1ggwn+urNrFzpGt/5zVopy2aQNeRYDHENJfuNazwWJnjMG4Ses7HVLq3vxzJIU3GpDX4Dm
xLJW2T63d3P6nTuKq3zVGQx5IllFfcyWc6B6GgezK+FMwj7A7emW26TbaUw1M7T+xf7akbOgGMcd
/HX4Yskc6ts47FIfDZ0HKwrzUDsBsPI/rNyZOel41VlSWG0Gt0gHgUaMDYDVolBxFKx+njMj0i70
em+gSSseY+NzM+7z7imNFZmCyoS017Qqj91EzHTpFhyotjNlge34/75YmHTF2x+xHxwd0t0WFxmP
MFEiZhFPhRO2zYmpFDpXSwzorCHgGYBrggvkMqwmoJnNnIkgyXLf+fwSMwckIGiXmnfgVZqn1Kfp
swuV2euerWWP51ZF3Dq7z/DAnT2HwSq6+FVPAttT1U5Wzg8cAtADeGdwI8songboAcQCxHFzoq+Z
gcdXYsQ/+WQBU9OrmD9WwiwmX00wxyCgI2GVdvUIUmm7F1BKTf8AEcDGnrMDyBk2rtX5Rvp+fe1W
tt6FMWl3O1OsUzbCWJEfOfD2o+OP/6ypKubszhyStndeL4uhY7wfFBug2aCvNH/KutFn2sd1X1YS
qgs7UiAdO410Nf4LEjq98sbaYjpsX0BsuHW925kbr/FYhuA2UWw/1RKKfz/bfvZCvWEsxPdCj9UG
ngMEUrOqp7ayxy98k06W63IQPrTwLdaqQwFI/NirwFsqP6RjxBMT/M8x/Egn42boJ3/qPDiSK4L2
So594Yn497PlYqWHtHeCmcXZ2f3J7bdTS8V58i2geSvFnlhfN/CuAJuMZ5h88/WFXlgg6xFtoWpj
dDdNoqo5/WmlS2kKHPrPhHzp5bXWlZMGE9bW2I/gjwWFnA9eydc7cj9+i09GQF8Af7mtd1GYtX72
s/idqX7E2s178SOkoGF1rVs2orjrQZJn9D39NFkBZhKd0q+hXMr1AJ1RzEReP3Hroeqv61L0YN6g
9XoFq3lj+Z3xWBTf6uk0sMmPJwXGQPEhZU0/Y0qyDrOdSKVtTJjMO1dTZS/r4eOvM+IXnG3MShuq
GtMNsIAHrTv6UxyO6a7IgK6rN6m+G1WSoqrVkwJHgi7itBQwuDSbJdosy0MyZgFPNqOhGHpaP9p/
XZOix1h6RVsQWOoIuO1R1dP9UjV+tHb5X2xBKX40Ztn1PBHZ2AwI78ZOvrRgTwRr8kC+l+lmpv6g
YjhSbQoplgDcLiYp4Zehv/Hou7JUqVo3KWfSm8G2rQl/v/fYD20e96Qov/S1irFItXRy16m3azYs
YnPXselr7tZN910c5BDsLNmtXW5KerRUI6D/R9p3NMmtM0H+IkbQgsSVpt30eI29MEYzEr33/PWb
0G48dWOwjXjvO0gXRagaYKFQqMrKFFWvT78Xn2ckLZmLgSAQw9GdfRKooLjelVfJHvHD1L3mVvmB
GFL+a5JHlg3oGB5jzCuiGjYyn1CHWWeK/KRQ9wbqYbbyaecyGIzQO/6x9K2W3Wqg2xgGWFowpM/U
OOruv5yrEwtc1K1sDJur7C5rHTZe/WlFG0gdXY6xwvvyxAYfY6Fbl7YG843irQGXXnQDZMCc975t
AOYsMSYMSZhSRKYLQivK9wg1ZbIb0kw4w/q9oaFb4/hzdxyS2/pfD0X+cYO/lriQpNIU9HYmixbd
g2r5lhrQ+j/0Z+Bqf21wEcmIdMzyT1jNBP29aQwUow9KPdCgLNxoXtVOLvRqIgNox+eseANb2DRs
Ln88sQv+/QVcgFrqBrl1j1V21RcxPkvZ9JjwzjpZIReg1pyuYTGzFZbP0fRAtaBT7sIBB9cvuhTK
fDLcvcRBeEpway1Ds4yxoCjdoaXthas3RZ9QxPFGWStKZoo7XGRq9XXQmC+iPqmw7/WKGe4xO1iy
tprMEnfEjKzqJ7tjliYFOOWrRIk9rXOh3zTLsA3Mrb8li4xBEsLowMfxjEANlHKbkFVIVOdF6XU3
Ij97666TobGFF9eJGf50Qc+mi1hBcLU/CMW3OZJQUr4WuvaJCe5w9c6oDTZ7OU7OY9z/Xsz95aMj
WwJ3dKy0IUbEaH30MoWOUgR5t60R/v7fjHDnZzEbZxrZPukj8UsDsk3J1ohe/ycj/O1egGukR50A
71LcQymk/hTLtRMZkaVkv/jrvB0xc9KxaqlmP8XmexJt81kCffguJcSC9t9v7nAHRbOdJs/YSmxM
Fu8msGPcvut36a1zp900fvqi7js/713T745PEWYIG7e5kumpCA/ryW8wztP0xgEA2GE536xQzxqf
k7Hx2uqYJUeNzu7lLydqVZ8tmB2CkzcB2P7izG5gLKo/Qn3xofrpr/XvcP6Rxe1GTQ1/mNSgp9SH
LvHGIsXb5R8g3XH21U9+QBxWpYabEhnoRjtqmxB1zg0UmH6D73HyyX7dVsfwqg3KZ3VzH/3sDs+X
7QuTj5PN5uJI34ODZ2XP52h6N+snxVh3Y0s2Oajw0KRxXOh7/GsNN87HuLhSxWM4OSzf6Wu3wWQF
DYMRh0UZJamO7Lxw8cUmZavNbGn6sgcPYTG9KDIqapkJLrr07WqquP7hqnRjzw9l/lM6ZPBdqe98
u/gLeTHAmEtXLCM9dl611R5ATRXMd8hHQZUTXVvbUvPqF30TPqQv5EV1p51+M3jUfzK2hV/ICgKS
FfMNrwZ0s8sQ/fl4P/LhjnYPZiK5d8QmMLvBGut4RnD+gYH5qVHZiVjWAdLsuyx8Ak3PZbcXx5i/
NjjfGIgezpoDG0m+PCVF7yazucnAzl/X1VtpyiAqwlMGbAqGhm3A5nki2aa1Wh1cFCysxiABq1w6
bMY2ATfmIQa3lKyjIS4WAWphQpYL41f8wE9Byq6YiwVF34fuGVhpuEhyxIid5RZ35g2Eji/vJgsS
33KeE3PcrdGGa0YXG8tL1DdzOTjNPma0+5J84Q8h9iUz3MXgWEbpTBVWpeyc+yVQr5ODUfn5S/3e
uto+3aaH7M7yZFq+Qnc8WRx3Q0DAED23ElZ74whoozq/xLI5fRYmvi0M83tgxcTXApT+/A6Y2hxU
WxH6GznGadWdlgVQowWbiN9FW9MGV172cvmDCdd0YpCL+u2gK5mhYE25s+hHguzYCwcLrUkwtEl8
Q5BFgvoCbWtwqqN7zc/baGGhtIYGQeJhnEdXTUm37euqkyQusgVxMWN16iydVwAQB5rdr2XsJZF9
lc+S6Wehn59sGxc1dASILhpgheRbxzhM5l2h3liywZc/nBOX3IG/VUhYZTNlaMo18jHHnautS+Kb
pg7m6hkE/E5yhTG6JLwau4cl9QxrA+2m/+Ag0GaDqATBdKLK7ecE1RlzIqzjhlaYMR+t5Z3IYrDQ
609scLtpAIIDQTSgBFEgiCGWUPy0+49+DbTwqzGDRjaoL/x4J+a4Xe2UqFfbEEsyQRu6fGr6D0Kv
pJU+gbuD1Q4Ub+BfRUuM10J0ltyqSvbtumX2xuZnHEp8UOjpJwa4XZvM2ExqGwbafpsVh8L4FclY
iUW3FepRkDdgFySO7nk4wvi/EjsRwrmxVOUDxGoO1ALObB1S69BjbO4mUs1sq5tdsbvsdaJPBOCo
A1AiRj4snoxFn8vZouWMsEQebPsesMdZv8pkJRvRDoJ/EEwUUIXF9CTnCJPeK3UTG+x46X6YqPsI
EnkQI5IcIYEnAFiJYWy4A+psfD+jQzhUEseC2B+m3T01DlWoCzayDPTbt0Joxdw3QIj/lxWKLfbk
+WCXk5WuK9iaih48saEfxw/dEnmIEpn1GY+y1vW3L/THHAD4ELrF0vi4AJ13J9dtRkwXKW4+3tRQ
MBqTeyuTUVKzAHMWA5khSJug/A4QPrW52tAajouuFjDU5dDSvFbyTQtcTkmDBvSal71OuIUnprjs
pQRDqT0bMLUoRzXTXb2Afml+iEAVmWVHS4Zp+eYX3Mq402UkRqxSDDaCw6vZZHF4FU2ywtp3WB5n
g/2GE68oElok5gAbM/1ojPsFtTW07Jzl0KeHdt1kEzqF8MZdn+4Ua/FI8jTRB9LfLSRzO+XH5f39
/sbmfg3no9AZqyrVxK9pR29or8DOD9nnwR2Rh9bkioLcRlc3TXcVl8Eg08P8ngoz47aBoGLYYM3j
kXMKabLI6TCcHTr6W2YA9dlMN8oA/nkNI7O0ctey9ef2vaR5AtYbWUgT28d0PxSNMcPmUO5zj9A4
mBJlLb1BI3vDGN1WQT4+PKlkdM3C2Clm7I5F+GGS9tVUJZQe31tAWD0iEOo2EMACfpA7RpUxjFAf
w+rH6WUqiR/qrb+ABgdsYc8h1fdgvQ1Y+9hZ5iCystcJAIoQTfu2qGS3iih0nP4U7phBiM1AUwMb
UVIXgNhApb/AeaU2keQSEe74qSFux3unUOtkgqHGxk2SPRvOVkfrq6t+kBFzQ+W2AQNhChZlOTzu
21zbn+2GLBMDF4Mih0ubqNpnY0Ox3ZFRuUYNCZgvQ70vtCCdrSBLb+PlBmwEl4+XeF//2mTh7eSs
r5C3LUHwgOWiF9IEegJEh0/SYoIQTDK/jbSeHi5bFAVMLPSfVXIXaLwmdTFqsGiZX6lyldWuAg7v
eAZZznWay4h7v13XZ3v6rckXas2S6jU+pw1oeFJ1u7qDQgL9dXlNovvm75q+jayMawvRO7amZR68
Kmx2qH1fl8ljQbHMVcYvLwyJDkg/oGhlmM43loocdC7VoIIDy4ox1bp6qnpvmWD2sX845Gc6eTlE
5BPztQpvBxkoQewv/5jmSSu6WbEyZ4Hpvpk3k75BB9UvAM5JZMqe35ve7Mvhzefgo2H0nWelsdtZ
ATkWLBXVcxxumOJxdK0D7a4Zhzz17dVbpW8nFtD4vOHUJnca7HXNS62CTQJStsze5Co4UqG0giEa
64o02zUMiOIn2sdl9xGJaZ6tlTsTyegoGM+A3bIYvZbu2/7GIgjuXj8dodCmKr0PvsS42gwYiiOy
MyL8pphURNKM0QYonJ7HAA3E6FASM8HdW7VPw5TeJ9PkTfEziGs2lxcqPI0nltgvOYk2/Tzm6jzB
UhXmfh3HvjEmm1opg8tmRAsCMye+JOOr+ca/VWnjjNK8hgUBO+vZaRq5ToQ4Wprme6bJgHFCa0QH
hy/FH8ATzhflNG2hKapSAuCHlCk0oPgWe4XS3IemrP8u2j96YorzT6PW88iIYCpWitbPDJDE5U5K
/JpY28tb+L2MgON3aopzSdtCG3csYKoqrzr9Xad3pL4ZgAquP7PVN9Z3VXvWwp0+vlTZgzYDdSD5
BaKYevID+PkXcNKTDgz7SH2qr6I4qM5RM1PP0e+KRDbxIrqSTk1xec7YhGZHoXjpdav9O4ufM0j8
VmT0awWOA4W50cwlixN+SFBAOmiCo0bNZ1ZKSpSsG8H3E5fWHgDEp6GO/WaUVR+FrnlihsuaDCcG
j7QJM8gir/rK3KwwkczWDlpdkgkzwR5auI0wQYmXP7hduD1Ukvz/fS5TsZCeLU0VTGrRQjfKvkvB
qO5b7RwDBNO1knxC8CJCqR8EImD6AlEuz3ZZ1gOJiwIlY6tKlAeMGFN/0BFWLp8H5u7czQDibIwn
/6GgNA3uOKyNEVaFgYdx0TyTwVeTI9iru/DdATl0nheu1kr6GLpoXRYYWDAdhJl85xsUoBrBFt8w
WSWohBpj5ObD6A6rDc0Ly6OTtaP6GiS66WaWsjcGzbXtKLDQoO7X1G2jCazlkx+SKViJ/UOF/rbj
5FDLyjYpFD3qkoIIMfMvb5LA3SBHBYlPk83HoaxwHgmXecqhYAHRrLLr/DpENpK6efpV9PeX7Yh8
zSIGqHBQFkaViYWOk2vEHksFwkHQgZr7raXPbhjvIyhcZXgT9Tsb5/h/M8dF3UprV9VembnoqQKA
VqM36Xgbh0/lNIKYwb1sTZT4gOULfA86SDlB/sDtYlE3ydypBKyck587bkt7N800v9Mh3ed21n6t
rqtQYlT05Wx8NuChEJK+DRVE+mDNcT5BvLT1e2C6y/xXufyY1FaylYKgbp3a4QJSVFAoyGk4Rpaz
G+mBENdSQBmyenktKxCLkioWWU2o5hkgF/jmjdHctmYCW7Z2N5t3CvTh8YDWQTuICTgLLVfNr+pN
64ReamwdmbqV8DPaYI1kAumMIJpz0oLYKSmW+Y+T9upn1rzb1kYfdzX1VAhbrAMAGJJzIQoZpyY5
R437cC47gq9IMPO2rvSxMBRJtBV+wJNVcXEwJsYyWSNMKE18bKx2o0QNa0Zeo9P1MsaLpDMjeo7j
iP+zi3z/Wid5Vzs9dtFupq82vrVzFELj6BY1sENtDI9K5GwoCpW9+dr9J9WXM+vcpUYr2i81xWrj
bp81QZPOEHZ6UIavMHp24mNVP2pO0Bo/alNSpxc778m6uYOSKLpeLuhXYrgx9ZWWuGsfHy2S3rak
eurqfLNMDxCy3irR6Gfp42I8a2MuCefSzedqIZlBlmqqsflZ85WH9xB48nvqFektMDX5uC9XvMVe
OhlIQBiLQCULmj0IL2r8VbsskTqXJqyC2KjsH+3uLpw2aSlxZNEdYv+1YnJ8XUzrqVIsWLEw3dsM
uF03q7bTrXe9c1sZY4sge0BRAE0DJrEOLiru1CT2UpqailBEMcRcZltSPy9UeWxVTHJX5Jhauptb
sQTfKjHKP9VNzAErUw+jY+VX45MVXmH6t48t1EuPdoRZpFLiL4KklqkTQTYTdKHIBLnTQtCejvQW
GUuh3dcAL+rtfhllM/gC7zgzwh0MqyBF2Bswss53PV7pOfWaBTmYJbmpZIvhfD9RHA1c7cyO8zNu
J3TkQteR8aAJoikGblXK3qho9vCuXjYLxUQkEiY0esz8GRKIzhosaJqmtezjCPcNQsS43lFMwcv4
PGcCwWeYVSpM1eHtOv5qpkc7egTD0+XkRXCqsKC/VtgNdZKZrRk6SrkCK4qNQmnuNk5AwqAZ3iKj
gUyrxOFEdyzBpIAFLXvESpU/V1A5ijqdmbOL2zb6ORnAcevPxLq31502BdOwVWR+IfpkrCcAZAxY
aVExOV8hNNgcM2fJYG71fgIUI7WDCtpvzrExE8n6RCfYRhREFxUpGeR0zm05XVzpoQNbVRG7Vban
2lNcvTrzjFm4z9UIWkTgy99P5CWMT9iB/icaZ3x3c2lIHqUTLKL/6Cp96ClmdNQwfaRDAvd/MsW/
79FzyKwmY6aUycvmbKfoL4a1umvlyPoY4lXhCUVNiJoBgnG+j12kh/UcWRW4D9r8C0QW1U+n1pRX
CNfVj52th1awYMj6CpqE+TFfV/tIFr3ot6BsiPeQT7DBSUlH27gfy0IbgmSNm9FXjWKU5G+i04Nk
hzHkg1FH5Xe/tmYgDhcbEm9ox6K4Sro7qxpdEA24Bjjgpvbt8icQ+TIYlJmyPXJ+k3KxNCJDPdYd
7MU91EmrwKBvM9Jxot45yX9Q8IQWBQauwLwFEjb+zaaYbTUYbG1r02rozMdLoNv1dRvVqw/eoJss
r5IdFi8ZwRGFCNuAnLcF+VAwWPPqWmEN3a0pA8gS0DzdvNZp7lvkvtbvdSCkYtDgmAH6d5f3VfAd
z2wyfzyJgqa9tqPpYBpXgRLgmq9+sXywgp2V5xC2hEYRet+XLYpadWcmOReflymabZOZbAO12lTm
tli3rGGp2btaA0Kx3tPo2qR+32zK+r6mz5d/gHjJFO9VlR0wPhLjnq/z8c/ggnpdV37XPziYfDfW
AI3bMloksUNUHMEIEhqz6MsCwcBH4Tg3mgRlXQzVtiR8dkp1eYA4m/a4JrOuecaY928TMbKdbhbW
78Ya6AcF3XbQjYORujM6eXuMI1qviOP4baQvnAcnzaxsq1TmBOB0M8Zx0I4ke7FiBeBfYnR+qrTa
72g1UMXStEj7L89VfMF/dpBP17KkyepQg6OC8wZExbuK3izjfmg8pci9AcqpIXmu1R1aWQX5mltT
sqX/n4Py1z532VSqQyFxD1BrtO7TDEqwLzXETFVvSZ5iYzdbr3UkE8oQ5FhnS+biz5Qg+9eZ0+j6
fTz+Utcbc/h92S8FV+iZCe66rscxX2egrL04Bh8a8BmqtrHQXqXFrlj9ljlrcNmiIKhCAgPT5EBi
ghCCx54ok0an1QDEaqUHiMSqo+PS9mcSbm3pNxOZQjVFMyBfZDLev/M4Q9vCDBcGtZqV96r0rRUo
jSwwgHeeVxmkRnCHAg2soRcHrTUwvnHuYfYAueod0FV9gY5feUSmH6Tp59jsLm+fyA8dm73MEK6R
9vCk/9oIsqcxB7DPHCwblSjbhBiomZuxP3V9BaXVTtVjd6ZqeSSKg4GLIh2m3G+iuZCUYIXbe/JL
WMw7CeNd3pvqCN4+0OLM9936WSWvPXqOS4auy1pLcj3h/lIDIpoAlqkAu54bAzw5atMBy8ZABQjT
bEwbEK18raj9quSAIlzeZdHJ04CsBScqQV2b3+QxikOnXFJGd1feVFF1zEsDYpq2xIxgB7EekCoC
O4KbgX90qCCg77UVdPlABuWQTVb1R/RPafbTmCSpk+icAy8HVSHGb6X/YWE4+VZjWcaVmYACDtwX
YflcLxgK6w7tjEbcvC2qeI/of3kLRdURPALAAEXBJmWjxsd9MaVt60YDSZil/lazLbJ1VxsSNy+8
cc42GX2rqufIeE5LCdXBn4Yi14s4NcwzSsz1kKk9Y142MfXSQB63U/yUgkbpQ89Ht5mgYX2gzdZa
dwn1OvOutV+T6G2tbjqZ0wrTjpM94IPd3C/FOBD8FEVpPQvnctKAkSowr/uR2p1ntDu9OEarXy5u
pHgWlOtK2RCWyJVRUgF7LHoOaP9wB8c2QgiaMwLP0KFBat3GMXHV6k3ysQXYHLzEcGQgB4SMkadH
0u1eL0ICKyMaLdMm1z/CYuswR2436XJo0xGUTDKKfEFMgEsT3CLgY2K6QOcepoLz33aqtPFmp3hx
MCi80xOnDewJL9wWkNDt5UUKdpIiP1fRRwP8CPpV5+biaEychkIRT01XxvyXAc2l6Zk795jfvWxK
tDI06wgaOBYOEP8iS/JopLHaNp5m1Nu4LYNyHPdzYu/6oZMcF1Zy4E4LIA0EIFAkipBZY6s+iQzD
NKHp2MGUk/a7wp63sd1JYrdo4yC2h8YnrkcN3+vcRAiSX0yjlo2X9ngmj1H3ZcfKAMUJ+9flbRNd
jhTPKOwZYifqbFzMaVB0q+t2aoB9gWisOlwBUBHQMdzXqr1V+/Ym05sDpFY2Wuh8SWyzVfAbaasQ
wwI/GD4d/5JC12ZIY3ttPD1cgj5cg6rP91oxbkjTXk8kxgOjcwsoKxUFxsqWOJXssuAyYR8RxStA
ew2Dz3baoeyNxlAbvCfQ4YzrZnaNabxBmycOzFQpXNUe/rXuBlPQ/muTT8oHZYRTjlqD9NGHsu07
qA3dMtf/9QgUM4MV6UgbLeg2cplGAXFUBawXTIsS3PnT/Nlo1s5a2x1YFjf/4TOC4I0pyuIpjuvr
3FmTlubmaqEcV006CFOpa46mHwHdqSW9n6mAtg6NX4zPGXL/cYwkMUZwT9NT69xKnRlgsQh0tF43
zDZIYdHJNJNpM9UmoCWJsgDvbtwuYQ19vF5TJR4kPD4g9aSoeTCsDl+hhjzsaqN1DheK0ztipRNq
KvOGhs2HtuiHNDS2A0DbQ0wj0JzJShGimAd+YXCPm8DugQDvfONLp12cltoNRkjI9dTND3W0PiiR
+tqsVHJdiQLSiak/+3AS85aldoBhcWCqh3xHtZTFbToSsAa2pqwGawqigoP2Jhr/2Fedx/TrS+8Y
wPXj0kAhFNfw22Ran5dd9juFFo4HBQ4CUpUa0fGqOt+5oreSdcl0sFc5e8xAqM3VunwNoMPMDbfs
XuOeXJHoaan34fzYaF8pBalyfq3Um2Ld2eXWXADCDOpoa9WbSca89v2r6hrLCJDmOqCz5TnXu9mK
zGpMMFff+Lq2ukMReYv+mdKHy5sgtEMwO4EXOlgGeXbVmY7GiF4g+BnzEBzRoZtCjS03Dia06f+D
JSwJmmsWZHF5OGCs1G04JaDChma7268Ptvm6hLdz8XHZzHfHYTJQrLLNAAc6b4bOljk5Id4G/ZQT
r1EgzRmGoUzGXbRtOAkoooNeF80pLtp1gwLusxjv/7Ge8ys8GpXrqtWhmgx8Y7RMnaT/8f3gseot
WmuY2mFVVc5TtVDt5zVEmtjaIfKmYWsNtkcqWxJFRXsHciRkhEAI4ZXMfsbJ+Y4hfJvlJap9s70r
wi89f738bVgUPr/qsQxIdWMtmNLB2/P8/7ezeFxIARqXwvKN2g2LwjXjK00HoaW5NwdJViNezV9r
7N9PVqNpYWLkjKc1maxgVaMjyWVakN+vHSwINMtgdgfDKaL/uYmGGku0VqheqINxo+ROoFVvdH6w
9WeQyICnYkCBppHNLFw2+g17buROQ6we5ZlJ2XXDJrYwIespc7FNCEAoeCrWsukggfvpBvpSBjHw
aFD5KwaSgikdZwyn1V3j0nWjrKqfmRLnE0BDYQT05yhUMBw/P8Ufzhijjgaku7lV+KSaPdtRUDVM
PajyvCwp+TFWz5aS+1l4j8mWz0WtrzAk0lLDb/RcVrZkNULOVc9+DFdD7CZUMkKWe1N6r6wI830Q
RYkPoSTH7Z2XcqiuRkA36KoE+QTNnkUSxgRbjnINagC4/DBGx0/o6HNqxmk1N14ROT/wXos8fRg7
L+tyWebGQhW3UhM9TrRvmdAoFOfPfbiqtSRBO66FNIEJCU6lhwOt6l1jR58WGW6zJrMlCILv9CIO
3oMQy2Eqbeid8XFGoy1m5u2+9cqj/r66jp8En2+pj3ZCkHnxpg10F1NXu6fJtdx7WadfMIem48AC
CKLhTYW/uNhtOkps6dPQovfudq0b3ZR3K8z6VhBdj57xbOQuXnM3xY8d+D82lyOgJvAr6w/hAquO
Od/YzKOJzIpRAUelX9dHw3UOzj7zXqrXap9tZDBdsTE0M6ALz552fPVqNsLBTHrss/II4e0dMDZb
VK72awD49S6V3FFSa1y8jXM7WgnF0poASqoHxY1vcz8BIOT2zYQuiS/Zye+lExyMk8Vxl5VN80bT
RixuuW/9GgUqd3bt3Le3qVzgh11M3Bk5s8XSgZOrhGgpjuoAW9NhCH7OV9l2eG1eURCCg8y3stxP
FAnPzHEeqpkDemFsaf3rECwf9tXojocKL3O3dqPHfts+3ReyMynbTu4FBc01Z9Iq2HTui13sA63k
L158pO7GKNzG7wNzM2/fAMHelNtnyacUbi9AWShP4wFl87PdU06VbmlhW/ukX9nHJrzWvd4dNrhY
10O1lyHBBJVOuM6JPc5TrYRp1LLPaV7jfX+LySYvxV43HhSUIle/BR7Ny68dr5RccYKb+8wu57L9
tFAMcMDu4NVg23R/PlhbVZW7qyCkww5a/RDdxhg2H+FyTa9jjY6IcAd9O/wqrg0/9hW38KjXBuNH
sv+ID8PVIu01sn37dkxO7HI+REsDbGDpBHT+a/aBkkbkhsf2Zxto3hyUuft0LxtcERoEqkHDkAwQ
AHwjwOqho64zx5mU9Qjs81VfyqR5DWHEPrHBOcu4QuOpTHBdLJ7p0WMX3Gr7xbt9eA39cDP7kWvf
6Pvr5OkXcZe3yY/daLONrxLfvKE/nmREfoK0wFIpho8wN4x8ky/UTYmVOKmu46RUP+rlIS+3i+x0
CJ42KPch26NAUzC0znmsWy0na8LMar3cnH1oCGl64ZnhdTTKrkKhISAoUKtFLcziK6hKlWpVVpqt
V0Do8JDsVld/M13rngCUNLmd3xxV1/bXu0EmRiqo1+A+hPwK5v+g/ATb50uMzWZougUo9HkzOrv6
LkLaEZBbZZuokkUK13hiif37ycUBKthEK2ZYaoLR9MCS4mJC4nL0FJoAOo5h7CGywZ+BZMjHaMrx
vZrxKYbWdmjsmmTvyDIXoRlbJXh+Ahpn87lEW6JQDfqDFlTwR1I+6M1uTbxFNgf6B57FhxCUsXCa
NZ1g9obbsMwpzC60Ca6+z9mfPNvNtnYQuWTvHOPcXYP+ELs3k1vtwmt7Lxs2Ep0uvDt0C9ETtSFe
e4wucT03NjzSdgbQDji7oaebZDIlX0y8yL92eAW/YtUADZ5hZzmgqTVCGQyoOE/bIkY+TFsarBZk
CgKsMoh1N/UoME3+KENJ/Gn9fttqitEmFDB05KTsVj7xzaFMYi2r4DjkuvtwHiI8uo5J4PjLp71p
d/GHsbrGextEP9Rd7tWfCQDxko0Q+hReHGyWAewdPBtJFpkFAFv4BcW6n+Z7O2xcYgWOlFhNZocL
4UvROEsVw05YGJt46NAHJ09DWpRutUjaQqIrHiWBf5bEhZYks4zUGWBqUdprooWbyaJ+1VSero3P
LfnM23pTS0nQ2af6/in/WuVOjdKXxjqCzw39m8oH3SfVfy2a2zR4L1aube6rOEAPo+91DDru9S64
HIEEtzBwndTAxCHAhQDEnTtSi5y/TMsQjgQ2FMCoMcDmXrYg+IDgybDR6kdpgLGRnVso0HbCuwm9
4BJUdQumFuy3NH9MVv+ymT+xkttHlL9UzCvjYmBjh+d2aj0C3mBIOuiSuNqmvjX34ca6Vr/6YAwA
agDMT2ZRkHafWeS+nK0vA+1KWOyC3IeX3E2gL3QH7OGuNSS7KPpOp6vjnhWjng11xWwlTY8xdG9C
MfHyBgoC6NlquARQH6GiWESwUNO9xeTQO4xayLaMudOlj8QlKEU9k6GlceepW3If+0OASZY8mPzH
ZWt/XV6PKFOwMb0GqVpQ0MIvOMdbiw48Z1Xa4WWCr6K4a+HiIprddkuu1zeJMUGmiayOzbEDDwUJ
Ac775gRAgMjKO0/f0ls1WK/CDfXq1k0/gNzfSofmhO5wYo5zvcaojckqGJXbaPgdkAagXZesSFDw
PVsR53EZWLtX4MY6jFn50725jSs3BWeSq20df6BuHxj37ElSu9Ux+W39kFiXLZDzRqh6NmQtYR3k
Gay0dPNz3IA7/A7oucfqq/XiX5cNCp5dZ6vlHFOZwcrf1NjQid4lkB4rXd3AjGXoloYElyuyhHl9
wCqYvjFqaOdxyphnRHu16ryluGp7dM1RAv2qEr+X6Vv/wYbzh+3UEueTuqI3q6LDErmGNvh0IFsr
uL27VWu33kFvZZu7B4AfBzcMBln3WoCEAtXWySo5B13b1tZ7CtvV/eiC+tkLb7PtGPwebFcGDxQ5
6qkpzlFBx6TnU1x3nvkORczbfqdcK/fd7t/7x6kRzh/7oYiTtsJ6KG6xSXOLAp1NYJoBVJehl0TJ
HfbOZswR7LnII2F6AIsSLWvYgtZN5/URalWY6Q7mfbt7izfVK73Wf8QPyxUUGw/Zz2yRpHaiGtbZ
D+AWCwBg19IJP8AJJzdqX5vqhijuUn1ai1+C8Xz6NM3PtbtB59iwWsi5Pg+O5DbSxV/17yZwB7It
1gGATrYJ1+l+uSdb7crZzldkr34Ve5BeBeBgcOcg3GiH1k029hbECdv5lrrP9p4Elz++KBidfBDC
EoGTbLsp2kFdFvyWFYPXI7k3KwmsVFTVsglDKoIhkU22cj6ctUmzJmrbeSPKEkhhtoU73MTIYaIY
VVFzl/jDbr1Tt7KzIyr8nhnmPnWpaJbdzTC85t66V/HWVb0Vx7VhMT6p3Xh7eStF2eDpQrnPqqhV
mbUF7PWa7k7oXLShq2stntaSb8b+o2/B7++O8ohIsEp3QwYlFKYtZGteF16ZyYE1yNEct8yNEX9e
XpgA94iId2KQy6QB8UrTscLK3qND17i/cIPg1K4ekl5fdSHLK4sTshWylOTEK6tK0caIYIVDuitr
vzXR99kUlqcpbl38Bsvv5QWy2+LShnLplGNhOMvqmacMbq+C4e5n1N9dNiFM2U73kLsbrbkpBkuD
jfSoesOv8Ed+pbynLrkx/kNb9OxrcXdj1xud2WvYvH7wrPm50G5yKRpY4us2dwfmxOyj/7tjG4CN
Pf1Q+sUWOKIeHpHtuw20E3f6i/lweRP/VHO+fyg2KA7UkGbxEFELggs9sbE0+kgO9pXxQlE97ty7
EbUY01U3tfeCyOnlKO2qO9XX3v5DuQl7+/cHcF9xatIsKRN8RY2RIx6HKIiN7ZxKDrgwKKMFiGI5
YJYgxTh3fwD/bWVFLdCbUxWj8IVLpfMvzKW/7SQjE8FqQIjKYx5iOufq4GAhZIu+mJd+QT5cu0nu
FD8P8u20j/zLn06cNZ0Y5HZuSJ00jCkMgle9cJfJfXnT3e5x2VU7GcGR2E1ObPEnoEEprw1hqwpU
cJgFQ4CRRugQmvseHXuXuBgwvQvvPuuHKOjRvMogS6jK8kTBR3RsTIGDGxiIZsCMzz8ihDnCvNGX
xiNoXrtou/qjNf9rPSxHx9AICOpMAGRwx3KRy7QhQJJSEy2ipvUVsm2zV0Bx17Fw6+E2lk1Vi5YE
RBYa8g4Qud/gRU1ukrWNgX4jubo+kr55WvBJJQ1bQTAGhOmvEe7aBl1JWVU5gINTAqp6Uz/0xMRz
hewuO6QgCWPzkRpDMTN4MXdbN2mopeUY45ZGsW/TjDaGCzJau2VZ3TYtdR5Cs2l+JNBylBgW3G0A
tCEPArAB6AaLc85+jMPBwXwkBAD2kRMM9K5FBpheN9l714NF9/7yOgVvsjNzXCwxIyzfNv8Pad+1
5LiuLPtFjKA3r6CTbbU388JoM0MDek9+/U32PWePhOYRYq39A0oVWCgAZTIXaqoJG0F0qVC6SVUj
BedI+JLXwVYcxJLQ5w4i9KVx4/v2fXZuh6pVdtlS4ZurbZ9RO8UI6HWElYPnAoExx0hTDSTbI8wp
Me2ZU7tJ7tXsWDSjcx1obd3OTWGurdGAsAmefGQPxbtmKEgelu5c7aUiw0Arr0TJs4rx+VKvQZ0j
okLZzUJ1yiI6up1QhXflbN2JeStzbFvZYthgS+c1ON6XQ+YyNE1Zp5aTBrjeusuzbR1/cXPoa8uH
5CuiBKip0ZrFLF9fUWhqyDNqvcVtrJGh2wwUg8EPPY/Z5KfSBbqDzpGYtRuDSMJ8GpAmP/CzP7PX
7j9m1C0MV7tXH8Lb0ldDJMaue8da9DgHZVYwkAMM6lKAQpwyQ3gSb43eUTtniu6jnvOCWttUf7GQ
g7v8WmbXJxj3AlY7PsQDFEPc67asvYnRI77cAhaCPkyvXQKEuTEHElWwa0+FaYtudhz8EXc5DQ8K
nI0D7viWgzt+xWnuWHPDc1zmlj+F0YicKXDjsMY4w0sCmkxR4ICsXTxgHSrT6IVRMZPPfKqhjaoZ
+TFEjNAJRidtMifUSSM+y+1rm7rmeMCE+Gz9ub6o67b9B5V9o2Uz7eVmsc0svspUe5Fr2TWb/PW/
Q2G+3FCkVpkNsA3PTZ+CRSVLi51i/mNJHmwxMA4uPenoSMdAzqWDBFYO/nEVxhjinyKF1Nn9XFDS
12RGQVz8uG7T2mvzAo0J8XKkSi2NgYYJEv1XRIfJIKOcp18jNtxtK4WareVNcYBu9rTFZFDjikIa
22PaN9soyXRnqFvTbWn5df2PrdVH0ZePOV0Mk4igKWRWOy6UfMr0CfuEym7fvnR4cneR7CSJ5Q3V
p2xYpOo7eywx6CX2x1aZVDJUyHN1b7N5m0b1VpDUHWpFJ00MnNKqOWfjaig8/4PMhhrrYpmkxB/U
j6OX3A5+uEnxLlNbO9ioD9k232EsPPHRAnx9ZdYi1DkucwsdIkOuggSVgIK+tOox46Vy1qLt+e8v
+GfXikJNVKqqiIAyAoWCTsG2d4xolyS3QY/Zdk6tdG3rnqMx3p6XvZDIGEcC09KvqV6y5c8aj0Bi
7cA/x2B8XO/MeahKrBjEGhL6qCBrQx15ur/+XdaSDphrwIQwJtgszJMwHyYsB0hbpTBllp+H0AC9
2rYGPUaBPKLm681ORRNBxUt1rNl2Dsp8rcZSKjPQ4IVD/5TSRy3FG3nRbebYtvaZcFppuogx1aXN
/dIpVHSwxNMsIa472Hizc2r82HDxtdzyGIBZilhQbr7nFStXURfBGjwd8ABiz8rY6PpMNrGiQ0nd
uELdremf51znVFLWPN44g2F2spmZgUgr+EfU+nPhYE+Tfp7B0j8RUaREVTh3jHVPOQNkPAWce80g
fjvk1NojxZyclhzwPjpkSuIMhWhAgDs6FWB4saqec5nirSnjMHKEmWZFxJoG4l3cvdHOr3linWvX
0fP1ZJxFkI1iFimcJR7T+96UyWTmfmPUjzUm5dE/xPl8q2fYOR6zv9EW0JpBCjzlwVF3qWe8KpYT
PDTebE9bVBW9ZuLsh2WRmIQOhirFZUwBjMQ/Bn9RDtPiJgCingq/p2T4yFOVA7GWyr/AYKwqZkmk
lgCvFP3m3rQHt99LKFvkRN0EB+iVOKIj7tH/xAljq/6h4JFuqki9IR92udOHMOizQcEtJ67Mlxiy
I1KhH81I45m3+PjPJfyLw2w6CWxnVZ0CJ4JkWFM9xZ211acUXLQT5J1exlnw5b57aOLBDYeGlG1s
Q8Pq6XpcWzMWEwjLxCaurOg+ujRWiVO1HSx0mqnZ7UBvUrAZi5z1XP2O5xhL9Dk7TxU8zpo+B4Yh
2+MeI9T3gh27+hYCRfNdt+13mZf645v09Y8FuZaLJHRdRAkzqeCXZozrzTQ0aYarnTY3XtBDLrVo
SpIFASeH9HO7o8kYQ4qYsxPBFaMzBlLUuyOxKtAubZGm/xCHbQAaYXAnTyKXwHgdC88nvC5MlDaZ
0EJnOs5Qpm3tcEz8tPuaVX3fyu/Ij9v6UBJJH2w0lxdEor9bPXaMqT9aWuPMNbq8E9MT0tsx/Bdy
EssC/P1TzE6F3FgQ9GLV2nihuB1tXAFd1tN2ih1Ff52rjSneKN3jdc/9GYGAudCSIymHxWDHZ8Ta
mgpFRg4rM8U7mukPaWKQ6xA/j8VLCMYsJaLCOFV1Cxls8AEm9iD5InWEMtxOwi7KeYwUP/fiJRzj
rk1ntULUAE6JoRWLkb0obcisVhyrVj3obOEYbx30Uhq7AAunU2kTNl6RoHShLMNzGCDZXl/BVZPA
QIH2IRnDRmznUDj0UdKXcAwJhTyt0sEh7mI0/TrIym0C7eCiDvYkGQEbfDGXAQZqwmk7ZrAIJGKQ
K2yQBsQVNwbBIvSsssSOdCLLm+uga+63cDVhDBUZ9x/0kcY86pWp4WOV4MVpa+UmHWrOsb641+UB
AbPOIJgDQqhAUFLFMEuIE1vAHFGCtKAO8aKn66asOcQ5DnMZAzcaVrUETg4uRrM54Yk7o+U9KtyW
J6fKg1pW9ewoqORCoo0KKCrnDvR1ylpGKzUEEw9p/HndqhUau8vlW3zzDKvOqT5lYovlA/UhaWVi
Htut6lq2fMLMpJ05KaE2tBP9nXmK7p8S+yl0eIf8WgQ5X1omgqDdYejEdvHMLnez3B3mwhvQD6BJ
eyF0BOHrus285WU2QgVCjakwAYcho0dBnpEvxDSjmeAimFBXM2L/Ot6qhy5dFmgOhKOypDYS0g2K
0HWtrVberBxK9WiG7zPPaVYX8QyFCViWFacZ5j5bO878wew3AsSSIbE6NplbmrchT4RypdsLjnOG
x6Tw8qoqjaCHVVB6Mv8YIcleFUe8U6B2SMIeCmm28IxOBIh5V16LMa3w4fqqrgVNhEpkvzDPgMYl
xnF7RRPGaIK9QtITGsZ2rIJ0npOoXI1fZyCMZ4aTHgnfixqgY06UX+KOd85IS3z6Eb8Wyh6kA/B0
ZfuVZwpGkDHAOubCqSpu8/CtDn1j/IzVr7o/6clOL4+h4FPx8V+s3xkuE2QCMEXQaNn4DUR6JTCH
aQYuRtn9dZTFC65Zx3wloe6zfg6AApI3tfitTgcZmS4UD8MyJ5hQdgudw3y6utvO7GI+2ViUlYV0
Efyi2VnJW9wfw+ZN4x3ZKyhL4y1oMBZR9B/snz2e5XMrA6UMBDsxFA/KFYSap16KOZeDlUoAIM6g
mA8VQr97gEwqMgDoa3yQegJStePsC0fQqtUk24LsY2+9SZzemJVwgkobMpPIUKFkxI4KlY3QKeGQ
tHZbHs1gJHrtzBCdVMF0PYRuV3BUFlZ28wUcY2SrDCk4cgFXyodMuJeSjcTTjVgZ5oY00JlJjC+O
ejmYlQiMWrsfGtDUgmPo2KUOmPvsIHal/k+rerW5F827ut9r+W0Tn5rQ6RDYIs7qroy1L//FxNLi
+awZbMFZakRNmEEKbJdOeKOcOnzZ4l217+NDf2g30X3nZQIJNvSQ3+hkFz01iX19Y64cghd/gNkm
eSCgAkLxB8bAC0YP2k+RBa3FmzLiMTBybWXOWygIxWmsAUoJnSrZiBqGPdWvyPtND5+Jl7wUkhNv
w9uB5IeOxI+l/85rPuEZy5yNplmMRmXhy3eZM6iOCpawOnPj8JeSPP93y8qciqlRTG2uw1Yw/vTB
vkp3U3rfTA9BzDs4lh3BRNbzD8g2iapgQ1KTGki1fKjVXy3l3KtXanSY3QOrK14MSA8gSXB5M2zU
Ug5UNW2hKHnSghNGTcbUqxRvzvfT6MA4JYzsWdU4D69vpjHGMMx2Y1OAxB/DuiqTWYrCBuIiI+oj
Vqs4NeLbOIIO0E9ai8iDm5rgHaJ2aOmbrNyH/VGI9qBhmyCOqNwM2qs+3KEZjMjQkB5CnwZOUvTu
3JBB3NPZG4pFtbGWFDKp28QM9l0AnUpzdPtGs9tcsJvxGTzSGH96l6GOk+m2kU2kpPupPhmt6I2R
beHdFMok5kXAFR+Fvi16X8DZo4JiinlfIGGCDstZwz0AERCNqoV1pNS2RBcSN851J12J7RdQTLAt
BnVuU3mBig+x7jQge0aWKRYcM3T0khPZV8EwNLhQoi7kVEzUDeehSzMFYGlvkTGbPVHQSSu9CsOh
6G6SsvWuG7dyMi9A/8FjAlsHqeQYT1E8noRnEbMkivwYNro3d+51HJ5dTFSTQPlSNvpilxaQrMk8
U/4sNF+ZI780zK0587psVgChJA4ZNtTMsT/YtjJBjswAAs2dLYFfPSy38fxrao9CXp1iyf3nk93I
RaCNbUkKInnNHv9ZboASLrQ6W9YCeyqfpgCdxbo35BzvWDn3L3AYVywlJVIbsCZCVPk00mMqPcY9
JySvBMoLCMYBlVmxYlS/OrsNVOhvQTpc5VzRVo0AwSfyjAhXKMZfRkp5VvQwj7BYatS9tPns9GV0
nyecO8OqHWcoi3+cvdR7yRT0WATKog2poAG1KDbXXZpnBxPxEyGyIFQMhCr7XVauMiHlhWzpfwXC
DjSrWqGE2CAoyWsU7SzbwYQkEI+gmLNWbHXCzNA7qBawROxAx9vLDsbonOt2rCTssUX+fo9vMoiz
71HXtGo1UL1gsn0+xvpBm6g9QHW8nRSnjPNDBgWNPBrwGBfBYWe4FdRgRwhKRX1OtEH0g+Ghpbwa
5fKJmMPz4k8xp0iOtqTWErC6WfdkFg/VdBOG+7TZ9+FRom7f3V1fhJVgewG3fIezNUgCsc8TefHJ
ePD72CJC/JLKfkA5pVDe92T2cNdb0LKwlj1Mk9uurvZZ/njdEh4Cc2wUVWiZowiEQX0Ncl9uJY7f
r+VfL9aKiRJ6nM6YRcFapZr4aCZJQtBvAJJja7ode8G1qOmNMWTkmnsrpP8tOBM8onBG5/4QYEOI
j1lQkwibvDtl822j78bEAinKPhdkDuqqMyLrhaMfpYcfxYemNvVQFaLezhCxgtyN1QS9N7Yxgjby
Xb8X29/Xv+GaNyoKSixIN6MNSWVW2ByhPjJawOus/k9WF48jcmGdlEMoh7ug8spGO8diFnRoQT1Q
0RiTsAc0r9UhevLKd+MYPDzJ9/VnwclDrXQRYaD4zDQmNJuBmiZSDrj+U7yJn40HejP9rixS7g3U
QV1H2z5rd9z5gKWLkY0mZ6gs93BpQOy5SYGK16k7/EEHu3ZUtyDXiEjJI+nifDyWRN2USqiej8Ca
6tjJwTgOmRGa3Js87sC1Q+7cpuXDnoWsSEswr5IAJ1NQSU7VfTTE9gCdk+u+yINhAnEnRbWStQuM
JtrmsEuQXeMl71c4CC68QmPC72ROxtQtIAL450y/fk0e8wMkC/fFq/qQ6CTmhOHVM+988Zg4DFIZ
safLR2ry5/DdIPqvFvRfghv7vY3WVOF3uZcf0YNo3aXP/916MvEZcTOt4xrIivI5mM+y0pBKfLqO
wTWPCSD9RCGjvviGflTQn/dLIu0+3mm50w0wqXidd+MtdbSSyL7Je25zAorGBBSc2no0VsBGeRwt
TNJJtTE5rWPePXTfRJL7BqelbqUfBpoFoPtb6G+/OaIud0IwZbFVthJGXssYb/tTlu5o4qaKgyl8
J04epuqYB5uu86vJEaqbhPqc5V5e8pfhZfkDaBRHRzrq0+yLZh7n0EpzFZNjQ00oxEOzUrMnkeDb
gqoqwRxupLtz4Galy0E2ltW8Bs3snMIMzRh9A2DJ1PfowWvrDEQ+GzpsY3oUrFNWHOrqtVD82ni2
NNLLMVQyXUX8LUnvOt4oGhFHemct9Cmh6CqtGw9Hswo2c09to3xElkQWXrOidqwyIQ0YB9v61xiJ
dtueQlAaq+VGgVJFHm57FXN5SF80h2amKNT8MsESKrSqPU6eJG8SsIlmW63aFULuVsM2F/wg2eoQ
3WvRcWn6+uTX/QMdj4Fy0sKchEkIZZyvMN6HGdgUcavI0Kg236bJKZcdXfbQAVhiGj8/Jdk2mTyx
xX01f87QYR5sEmNjWs9Feae0yAjk+3S6g1KYIVHHrDdG9WC2XkYVUvZQgd0l4Z1eHATwSBkvFur+
84HW+wK6zRXdGsV9Rv28eQ+GR9RNcuvB6DeFTowJemCnHPtHhJi4Hn82KnrpTsPs9YbsxuBhz17F
5q0wYkhrBgSXIqofI9NWpac8eRCKd2VqHAsz4riwtHqI5QLPWqXuID5ixZ9yodlq+CZON5CHFUrw
26KQIveYBTA9uJ+dFE9BBa5ib27/tBBKsA5icEIaq2+eoKIx1AOJqkMPCt4234OsO7dGm/ZeqLqN
2GyFrjq04eRr8ilVBiIWJqQ3XkFz42Wxm1m8utNKdQ2UY2ijxBCZiLIQy++RaWFQa1GHGiVovbfG
tvZasJdA2uXQYBqWiLfK0XiqXXjYA4bkeOJma/AY5YSckwVlSx3NQZehoUq1oqtlwCeH1JFtqCPa
+akG/SB5edAPoZPvPlE4emlc3vjBypggUvRnyMzG1ItJN2ocat9dQoEr7yoyv4QVyXB1te8N1ziW
bnOYNtHWcEon8YWRiE7o8E6Clfhw8TeYgy7qm6INB/wNeWEEAXTg6NDMJQPoEJ5yghPOMQ6UvFpf
1yPTz1vQpfnMMdeX1JxEA/WyMXSi7Fcpu01Zkk7h2bf8fyb+XdjHnHQizYbK0FC/ykh2o9rKPvIo
7Kyc3m/dYN9sOpuXUlopZF3axpxwWQRW+dbEmmbPFYm2uVep4FVA/tF5b483qa/ZA+fazLOSuTWn
Sg2K8sWNDWunaH4w3ijC5voHWztFz1YS44uXWyUCy7NOa2AkevghaptZzLdl0pBmeEfFybHS8b0d
ZAJCcwp5K0xESZB8iPs7SnkvzJ+FFoh3Ieu/jI8tu1Zkdq3RBameCflgm7/CiVR4kHu5J/Tg0YG0
BgiMTxPIHYRtAlqHP6DM/lXuhAOP2nfZnxeOtfwHjKWAf8vC/2CbHeq0bMxCSdBflx5U6Y/JY2pf
N/IMgPEilNCHLGzjAZNXOrraClKpCQQLzfu8QztOB217Af1GU52SZFLx1o5IMCKbP0SbEGqC0Bog
sh6Ambw6DeWwpaZCpKF+MDXIRJdCzIuk3ySEF+uBxt+/8QyF1Ev3sKxULq2lTQIX9DsrIoqXbxOH
3gTOB/VHZ77HTYOg9EUazyS9PXitPTg76C8/XPfTH4EF30WVRdBILxzPOtuZPwjRlIpygKvtVHsy
hkwrHHiNceTON/zYc4sDLGTLmG7Ascrm+610TksdgipIhoKpUM+xqq4ie9et+bnrGBQmTsq9Mqcj
mn7tOiYmZp5wZyZF4ueb4KHYKjYkvgoUFHnMxzzbmKiZY3TDCCs4t1DctcljqXmDZF+37MfBwxjG
uDeyyEIjdjBMSERxm9Iqe7G0xDxJWUl1MhZTcTS6JP0jdMnISTCvuQj440HFA/1UNNQwrkoT9C/1
czqgTuuLIAMUMZ9S72Xl9bqFP3MZ3yb+xWFe4LMqQ6wE3fC2hQu3I42e7oc7+U2w7PBgPuT35V47
0q1mN7xO1Z/v5QUZLFEIkcrCcs58v9CYrcGKKUict9h6W0MkL5jhcBW/2SYurs88zmEuIPM1u7Dq
4roDoH5sDzFS9r5lQxr81wCC7Ghn3nDzRD8yNoyFzIknaFM+GBjPsysNzD6F3YPthtS4Qnu53fDY
FH52VFyifac8z3IpXZ4W/SQCbXSkk+n3n0VKGjCQ2svDefb1U4Mba2S37/CmacO7UKzuRjzSoA6C
xlaR7aGYpKLI5Tkb0PGGluN+MyzpRU0n/8ZdFfBjY8QQIi5sdUdvTaO0sKy4BXd/Ol+0dVc4VLvy
I7g1XIi6zTfZbei1AycQrPvO2WnObEdMo3WhbgIXFb9P9U5yUi9w0g/5cbY1uzp1Hxw7fyQglo95
hsdsS02Q0zaKChDpymgxaluC/mA79hsMkAwgFMKznLOyP+/6C+LZUc44a09BHy3KSzjVt/qv4X0m
he5FD+XmvgSnpfmZefPgJDtlN9qS7oz25Dz84zaYy79gMbc3RVDHOtUQbkErW4m/hO7OjKHx9AKF
NY61qxejhfNvSXXgRcfEnqTXoBfdYK/MKHjlkBsfR5564npkxZyKZEKvYpmvvrxsjLmBN+qy+8GZ
pIE07qa78bS9AmqXt5aEj9oOegBolPRqznG8enKc4TKPtiSoqRK3wLVieauW8wGlajssJjfi0V6t
r+JfC5eYcBZx+mTS5jYEkmm9xPGzGrvXd8Ha8YtWF/S9oIMAtyRm0xlNGYVDWMElQ81vkPkIbiHS
M+S+lKc3Ga/nY82aczRmy2V6OUdNCrTJeulCr2h5jU88AMYhdCPWRmkB0M0HVfqCfOf15Vqc9uJ2
i+3zzSSOOy66dQxmB0vypCh6Xw92b3zgtaH0ThN7mGyxQl40XLVk4Sz//0gms1GLETy8BgVSrIg9
xPMipJ1pcszCrzCgXigr6DBNWyfvrZchzkEdlLfPYo/JBs0sboK04Xj8z7ZdWA6qGKjDLHqb6O2+
dMQpVCulz/F/6B9wnkDUHp1FDSkON+hUQlakFTlP2bUtBnZGDKCBfhttNEz4UGN8iKhqBjsMwGhh
HEolw6SNWzTO9S+60vb1rf2M5JOB5lb1O0d+tsPQVV1nBgUvr9AjDWvYWnsrGk7cd07XOFHhdJCw
M9rnGNQr15F/HOfmJTBzV5K7ShS0DFy90CyTk/2Y/h4j3pHzY3szGIy/Yvq/AJ86MCywAc6vQ7bN
Zt9EaRL0od6sczLsy69d7I5LtG/ugvOlRCWr60egZaYrIHuHWcz8S0ACd5ZR5rL2o+BfX8IVKs+L
NWQnoUsTT1hUScDTCyFCIu/ATV0e2r3lpiQ+Nh5y0Yp9P3lPqd/vFsUknsjZj13KWMwENM2ag6ik
sFigEMEykFjPORvvR8T5RtCwBzBUi3jA7Lseanq4w4Bl2SyeOyQBrX1bPUepayicjcADWkw9/3ij
UBVZAKBy8qLxSx1vcpDYDU6n8ybafmxtxiTmTNP7IYtGFUhi8Qk1Cx1j3ZWB7h5Oq9X6twG70CJl
gfsHE0GmBBOgqU5BdtjgamBS2+T1Qa3vrr8IzA6exEieTR3eN0sJmdDxOsSFDVKeQ18IJA01p+Eq
mn4fyD/32F9MZkebWhRZaDAGUXlevVCMlJMshbCLaKXZBqe5qqBCk8kYhUno9BZ3agaSrazaQ99P
QNYlFpQPuZubz24sBLTRgngG2rflL7WNMJIuJOoxjqELRkyrjzfZDP7dpEQnfNW15p90EIPnbhKn
D1ATRjbEgCFiq0Rx4NRjJW8juUw/zdKiR6NHm6oxTeE2FvXxOWnbY9PGGubdC8imQBgw/uxNSIea
1EL60GjU35iThZTdQDOwugmamyjjg1gamU8r7UEZBWujFrLm1kJ8W1gxb5Bo1fEh4YfNBVUX5P8v
HV/IZaPuZFBTh9IbxionISaGQlR6+DcjiQhXZ1CMS+r1YJmCANZtK5G3ugBJZUisWG8CMnqSsacR
CkWqC2nO61FyLSxD5RhTz7jmYbKCcdOqGxIhV7ERpjEjdZN6EyjLhqLb1lruR2GymVD/bFrx5Trs
2rqaC60vdFoNbHkmckFe3OgmE5TtQYMdbtz1WoKcYNl8JIF1FCVeh8racXoOx8SvIDI0QRwBR8W7
IW3cxnxKWt4TfG3Hn4MwocuoTWsueoCExe8cxOnU6dO7qpZIWuzlQOeE5J+XLiwb+BvBXgbtGgmC
v5euiQ6qAQ0+oN7WaUTS4B3tU2VtOUpA6PDYCQppWmLlE7GmlgTSx/Xvt7qgYNxf0NESz9bEUkEt
E7NoQVAvf0EuyI7nl7b6dR1jdT3PMJiPVmWaUtOFHpkieRrP/hDKjpHg2vAmd18qr8q4bpFuLBqu
IDNjb++mQotQG7DTIcZFxMhw1Y9RKziXoLVjB3Mu/wvCXtzpoIqqQMFkXhXNc5RrXl7zuJc5dpjM
ow2vKCHvBNjRlLEbmQKpwJei91/Xv83q/rVEzCZgAH1Rorp0PktprThO8G166bmltqwncIHEMUtc
o9C7cB1s1RHOwJggrLTKLBcUYFb/EOi3klk6g/ZhpoWjGVvUzK+jrS0gAj7EUhCWFpmrS9OCLscs
p9Q1tiKXfmhARmLU3JxyNtDaPecchbkcJmKiFVqDDVRYNwFtcdHxqXybpByY/+MF858rAetxaFU3
wJyDK0EeugKYBscZ4+2gXVZeK5DmCYe5eDIm1+p5wXBtFZfb1f9csFg3zKdIkrtFACQPZiKNmN/C
0UV5SWweCrOKgpHmIHrD6VVNrqahTNt7UfD7uj+sLyF6m1EpwvAPEqyXDhFWlkrzCSBd8hDOvjg8
zZpPIUUQhH4We0LzUUdPMS9bseb06KH/Dyrj9OoiHlGPQA2a97h6jqXEUfu90G8V+kAxVnzdyNWF
PENjLh8pciOqogBNEN5i5VMFvxK6tK9jcBdyMfnsFQEG0SQMLIAk5V3QnWTrZhQLgvHJCbqZYUvy
ZZzSoaXAueOsBavzmxXzAcsIY0ogqcZhVQf+jAmqLI5uuiG8qQ2IhGJa5bqda1eq863N3G26YZwn
DBXhHjDnm7RV/abvSK2YXkll0hk5yceTKPHkfda+4Dkqc1paNAgt9GgAVX6zuj9yu5Otx+uG8WIW
s44x2J0bWQJE144pmSD7RkpTfhtzdd9I99exVs0xwIu51BkwWcw4ZG6kWdurUG4eEH1FydwNqvZW
QxX3OsyqSaD5+T7yl86/S5cs2yKZpA4wGt5r9mhat12p/lHCws/G0b+OteKGyI8hO4ZDXgFvOrN8
dRKrFZrewS1kbk5yDR3y/gZsShyLlu/MvAEvUJi4kU9qEUlaAxnKelPOLal517IV9waADk5qcHmB
N5xx70mf4okGANDA0JyBQWeWVK/oHucajYCB8Bk1GWlMHmHSSjiUQLEA8WnIdIC5hflQVhDpSrgo
lqJTx8vFgIy6emeUEUnyQ3soteTu+sdacYwLPDZWhRhODATgCb2ndCRpik2KLsOGcoigfhbvTfUC
iHmz55Gup00EIKnalupWg4Kv7iNrTK1nY/BktOCldAPiJm2RfoDUi6jOHI9Z2Wrn/4BlgsXDSBtK
Gf9gmo7pNBEZvZ88fcqVgY8LMw3mVpWFHV5Hy/ejwuQGI6RRE2icjGj1tJCFMBK3QzSJpOGhwJOH
Y+D/AQ51QWURjzRFZk/Q2ZinQe5AdofLiAZmWMH00vglVx8aoYCo4RZ6wAQyTdddaHWjWH9RGZfF
TLk8iAa4xo3Ok9AmKNt4HHpi5YcFREKoR3n1u/UP+ReQ8dkhUPIMsgwgnGyOlXlCz2Y1ch4wq0sp
QZEB4kAoNKvsWMmkGkEJ1k64qxi3NxgwGR2xmgI3kJTMGUE2QRRdxgR/JCdEU2ed9GqhcM7zlRC3
PDxAdIvOLlCIMQvbGIiiGApt7FoUvsyycsIGtY3rH28NY5GS0wwZERth5/Jg6GjftJOl42ZZ9qAC
mTRPMygnxqx9L8gyokENHSbgYmAOhExvJ4EOoJUM8UwPQtmW55uoeL9uyNqpcw7C+L6QomQz92h1
zqsQvJmvmEgDt68FFUMe5fjKxAAkQc7sYb5LK1o1JCVgjz66oQ6a4btYe4nKh7H1rZGSoXRTeozS
D0X0Z9CtQ/RIIXHsyMbbdZPXYvf5/2D2QRubogkiGcTuLLRL5TkXJwd3T3RK/3NdHlisoU9O0WRx
YSu79BKKoWEtqiDuqyto1i+8SRbssvCum/Ozko0j4hxl8dWze3NklVGqpkBJtAzsNM44fZjirhf3
UeUH2r43Mi+QD2jWlwx77N40+ieYP5qI8zfWTuDzf8F461SK4tB2C2No7BoTPmdhd5VG2giTLzXy
ry1nl6/uDpQ4dfSagAmIlezWTSNIBQN482yVYEXXUJwy5HcNc6acva6sbHb0CCCPgXEeC3rQzBmc
JlVEywgLrIGmt3JHRyMo96FLkd5QggoVqdzBjXddQtI/9Wby4kPy8rt0s5N8EzvQZCTiS2pHB3FT
Otc//foa/OePsfPByAlX3Tjgj1XmAw3QMDlvMTRwHWMtQMjQP0A8B+eexqZyZmWY0jQH5WVWP1ci
YkSyaacdmv4l+Z/TdKjSORQTi+LJkkboWkIoAJToKLpQmVfTXPuS5whMCMqqNh3oDIQCVBWNVBHK
K4WtnoDnEEx0ScYxi9UeEHGy1ep9pLpD9h6Jm0SFJMYuaA4Sjxt4zQtA4gAGNgv07j9GObs6z6ZE
WrxA9UTTreKDxYP4Lr+yzwZ5YSM1wcdtYBDqMsYEaoQXUAIvQA/xrvEa37Kc5jP2Xyan88CA6gR2
gOZhkhnoRirQ9HXdCddC9jk84xlCkWnptJgYlyDvRZzGDd9Qd/H8b3DwZoFSugRmUZZYxNQHMWkW
6n7wuIDtQ00+9OKkyQ/XrVn9YGcoTMAWZWGw0HqJgA15LF3Y6GFpN1zSueVwYT+ZYmmKCM0IGc0J
zOEzyGln9AXqDZaZ3QiiX48jMZ+D8LmDALlW7Kl1mwFfNT0rdS3eTvvZkof2PxBnmqgB4CkImd9L
j0knPYykYoLq7nhq1MEZjTsjetHGTzl/FDDTMDsYpzaxKZSTXHAi9spZJIPKEqcu5Me0Hw0g4iBh
zKCPWlsDI+Qcu/OM6QnzTxe70FMEhw3n6Fvxzgs4ZsvrEVgh4xlwwpB4gWAeFUza1D3u9Nq4ue46
3yGd+aoyJkfRRwMaBv0H01Bkqn0dWGAaGnYFibwBwzYFQeM+dbpd4fcJFCIL98N0QI5630Pg0LAT
EjqfmfOtEUaMN14/29pan/0h9gwSrFQd5oX6aAYBSvx7MiIHoS7CTAF4FMp6+hcPYiwAupJBuYKe
M/ZO1YdaoRpoX1oU7MChYGeqA6s/m9doY1HyNqBx2CBc3dVvXtmf6/4Xltmzct2jJNAA9jlzR5Fg
yqrzC9siwVa9jQ/zxvL6fUpGYrnWL6R+M/Jubd+bTRCiFTT0mo+bYnZab7ID97pDrN3+/h9pX7Yb
ObJk+SsX9c47pDvdSTa6+oFkbFJoS+16cSiVEjfnvvNplj+ZL5iXAQaD6X+o+0dzmF1diqDYwaka
FKqAhLJk9M3c3MzOOZgPA/xoeLpCR2ByzgDvAE2bwIeJe2WdAW9WvYF40XTF3ltphZ0B8Ia7excu
HLGZm/TILDk+3sKTijZQmPVKoEJoY5uPpwf2teMVDuRwYBP/RdWWNbkBC91b49Ktvgou08vwqbwP
HHHLUHexvVv9KUMYhh4E98yHRt7H/+cnTBYdMALmSS8GRMaBTPmq+q7tdTe9v44v3p6zC7ZpHwVA
Ya8gg7KZ25+bzoL9ce2+brrPtZ3cuhbxPNRWMQXK9qK7ij9MJ90yvjV3b0/pRg3BE2ErL/qteWtt
jJve/nHa/NyD7WgFJrduV6B5SA8wfHZ1ZUJosfmuuQCL2N7Nm+aAo3hFHeBxF5r3ZqBvWHdDg+YH
GFPBTTGJtq0oCzLID4GATgDQt2bAExfAynbcRWFUBYuTd4aSlBo6JhCfL4G/6paKb7N3FzXQbw3V
Q/w7fXn3mZFxo8W8DxUepbSyI1W34ZSBoN1QukutK7O0vRqtQcnlYF5mS+/GuQsFHNA6xs9G3YDJ
mVY6MqR6DfstOzdD1wt3CbpE2yW2pyUzkzPcjv2TpYr1FQpcWJ7uQbn6phT+N60SCw1VPzv/v2xl
8JpAUJKgs3uK7fITv9LYuJesK+FUrr8RN+YK0JI7807b0G1z3n1TLpKPW/YD+Zo1rpJ16faQQi0f
l07VvMc8+JTJsIuwNFpPwexGPY5tg7cjnnThOnbyEAahmEfsZqOuhzNjt3CgviBO4NKQLQL3uWZp
Oh79x06z6zXV13RwK1pV7wxGt1EI0NkFlhZkb7Yf9FdIsL5WFV0RdK+eNj7nsEdJe+wrvGC/lDKk
UtA873GsiHch1PdGfDv9+2eCWsLZGJXgyOARMnlaqT2zWhCg4Pf7fQ8J+yw1vHWneRJK6LG3pPk2
8yo9sjYJuUIvL/u8gzVZVbuk4OuqpKvebECupNu9v5Axmp07DA2tgCMl/LTaVBoa8M0tJBLMKnBR
6t13qlx4ecwl+sFIN2pqAk02ZlCP94YXpr2q0gwc0SCJDprUHgT68QpzFYn0HLSrZ6L1bEUPtkYB
6eoSSGtNIklHwTrHlg7rnGNA4yMkMOGCIMoyuXpJE3u0qQENTRRzlXVg6LTEedxDU0N0W02SdZJA
Eqa9hY6JE6sUqhH9LgF4Kjczu4DuDqOm4yvprq6ByBEvYfIaoajF6sxJInnRB2ZrK2D8ggjnwiaf
e32DEtJCfAx1SNwgkxMG3nlf8VR8uZY/Ge1eAw9m9ZyZm9q/BpVCl5xzdVFAY/QXU9d2aHNyTXLB
ClUdVRa8MrIDdIQkVHG8dhVTZa2mV511oYEH06rRxbau/0La7WjAk23jS0G6sIfxulXuqxIU2OZd
qVWrEBqfnchtvf9++pzPRgWHw50evcRkZVeNw83Qk4ccip88R0j4cd3lEBNoQSNZbFUvhGICnrWA
RqmbQHES+d7254b1vvA141Y8NfmTaAH1E+mpHb7GCMF30e0rdLZFzCUdyFCilSGu8+RJVWI7iR5z
+a6Ytwv251y6geQYh0MHz+Q0Y8CgyZT7I2y+JncFoiHdf8DrlpAdwHWFsbYi9KQt1XDnnlyHNidh
KZTDtKzTQUhQylu/WZvBWQ+eUIuum26kwFnwTDOu1hp5woDegOjqFzQ0M1Q/MVS0ZcSltCvFus2B
kQyYtM3gBRwMC++7cb0m63lkbXKYCihAcS8Y21wTD5vmAsK/Qhhuyr9FkCyKygudLtzK8xaRG4bm
29hPM3EZaI/Uk6hEbGkEclUWSGXpjyEkvuuY3rb1hxSe00RL/Qtz7h7yBiOHPXrJ0Fo7cbGhHjYV
hwyko2EZ2SUB4JQQsN2Ar7TdEblSBunoCvpeXlmd2kW0y+n29NadudSOvmCyi/y+pYpnYaYh7vOU
gDpjZ1WkWLhKZjfPwTAnkwtsu+KlY9tk0Hg7D8oDnN0UPHBQgVlX+l9oisKQUC4bSdhHt3h8hxph
ZcTdgKW0AnVljGoVwaMWBHdVaq77ELtWyxY2z/j9X7brp8Up6xvCNi1s6rFjE/28GZFbUXpOJP9C
ZhwDQ/8OxBvwNJoGBwpoZ9s0RDOvgicZWAKGF1V9Pb0dZpzKkYmJWxeEZi0Ze0/VMNkioWjzbj22
HSSe2/mBA46m0/Zmd4YFdWXV4qgUT/M4tAvQtJnmGFIC9iK6LsVVEWxMCTalJWm5+cN2YGuy1ZsE
+oNlC1vGkKrXPWj6rYDf1IO1yRp0R1Oi3BI9KKF15SFIKGV/LZDvAZu0fwZC5vCqMuP4/vTw596Y
Fvir/xj/5GRYTdY2VoBvEnH4QNPyJVazSymjN9E+xCicRUK4rSI2EPGGZFOCx773Rri3dJfMhHpH
nzHxt2nK6tAc28TL5LKx2JlW6sjjPxj1greZt8PQmgMwIGThJv5uKJMU9R3YCTzHVDeGF+1SgK0W
u+vmwhMM6NPQZK11BskaWmNeG/NN9esN7yukRIVx7/nJlspnbplbDWLQtK/cGLRMpLmumfWYYYYh
x34Zgsg3sOIFNzF7uA4+arLYKQrfnQpIogNCf2LsdcSJpbmJjQcBum00ltunN9esVzowN1lURVFq
pSCY7LpH7rtyu8ZN0U9z2sj8imI10X4HXMO01aNVu6ToQrT75dAVM7K1AJ8vQ/NVpC3cIfOT92lo
/PlBfTsNuWj6sESjf/JDZ8O1EdzU5npkGuzfqGgXlmppWJM7pGj9MkB7Nw4EpXi52qpVbhStuLSW
SJHHX/Tl6oBM4u/zN7060thAe0mMtnU/eC6RNZeqG1cxqCEfc981zOi8azenV2wutYarEbKvJkIP
nU+vkQg6penP5v8h7rYdpACgZbNOgsyWenoZ0Q7kAtnaZD/q+oMl7yTKbbwEbTWxXF7HCx8zt0cP
v2WyqgMjeZTEuG/KNgRJGOrubptT39UDP9qeHvfckh6amixpxlIJ2SqYilpvJxvN9oJ6Fw4xmPOI
c9rUwqimMNa+zjrSoTXbYZpykebI+FOy5cbNaSuzF9rBiKbYVewamRoCZoQiN3WgPyopUBasWike
tWVFnEhDJ1vLN52BWmYTrowA9TZdt4PWXJ3+lrnTCa8OpgbAoJEqneQqTbWtFcguYB09cMWkhc0r
wykttm+r74HW3bbJIrv/XOhgIWxANRqZNDotLbaIUgrfhDelPb23ijqwyzSUMJrkbk5J73qe5p4e
5fy6fpoccwAHPkhkAr3pEiYhoGdAYG4wV0XQdrbfsIUH0FwbPKgEOepbUC9AM+Lkpoy1VgkMigmN
K34ReD8sWZ8RFWQqfrQKow+DQbpPt2yD1LtUXaLiHW/HqVOCvClYjdD0PCafj8dpaiGlbQ7jIB1a
ByH7FjXDQoJ/dioPTEwOPgm7UE0HONiaR2tAabaqlG4KIZHTKzaXCoJ3/RzK5NTTBKskR0ceyj31
71vfR1PwTUncKD/jfuhI9UkBquC01VlXQ5GzB6U2H58hx/OX5BYILktcirzGWwcEmklYb4wU7F6m
v9CYs2RqsiVrxgGT1WHKN/mq63pwuLWoOltXoGK4Pj2q2TOOmgzFPY8W9SnEJZKdhborplKRDqJV
ANUTEB4gpiri78z0/tIcflobB35w1govKsHgjYEJ7YKDsCwLd5YfIKuzEFfMupGDUU32uoWeGkP2
GFXvxZvOb+0g+7DU8qzzHxtliatsfrU+BzXZ9amf5kSOiEgFBLgSejXG90q0V+XStp+LKiDH+8dS
TXY9ScAtQwLA05o+sNwchB8oRlc3ldE+eaS9rHsweHvAn5xLHupLKzdrHF2xKJ2BqRiQ6OOVa9DC
o2oxjDPwNyiZ23VvSrmzQK+blrcy+/DC9emNOTurnwanwk6ZRwFyzWEw1TZt/lpXrhU9xhCYP21m
huMV9K4HdibHGlXYXKglhNAqF0fAWwVbAXIDB+k+m21elYveLa+GVex6t8qeLziyWX95YHtyzhsL
RD5GOtom0YbJcI0+sF1Mlx6C88HhgZ3JvTMwrYmTGnaiV33Fz8hKN1fsW7bq18m3PLN9XHYb9XxJ
z3SuGnc0tZP3mtfiMWdmo9mHdCV9V9mKlX7RPujvMSgKe+n0tVN8hKXNFpza7LzCS8NTo332S4MS
AJ5BKgQMm+TC0gCCzsEVsyQfNQfDRlfep5XJ6imkCqg27pyw2LASxNO9E6O5egBVWOFmXroCUXKO
txkuJKu5O71tZ0/Hge3JiiaxAfJABba9Sj/vwZUOroQ9WE9AbMW3p03N+tIDU5NVBI+EGmYQlUfF
qN0oIIohfQhqdjQscGnDXdyfNre0duPPD66ILhNZLROY06znTLtJx37jJWe2NHvjzw9sMImkEZKk
mD3wZgbZTVxtPePM/AvwGjSoofCnUvRzoeR1bKaswCBuRipuIbCIK26Rvfn6El/+TJECQBOGehga
AfHPxEZeNVlsEkR1rHrUzPqsbbPCbYfnQSkvQP6waobsKdHuoiS9Pb1Os4HDgeHJrReUCX7nGDgE
SPBZuZMOcCSVsFv0RfEwW4Wc/YVqxeFQJ1dQzMyg5+YYqqgAm3fEWIfmcyeaGy0fe8XUhamdjZc/
Bzi9gPxE9f1mjFXCCq39tffa9ABinZ7EJRuTyycpCmnFY/5Dx6rhZSBsFUwqC0Zmd/vBQCZ+qpcV
0+sSRuo6A4OVyhxBzNVgaAi/0qVgaDb5iWwzmA7QxYcm0cn5zctc60mPaYPGZTpsgvQ6FM/ojda9
u4oiAdk/Erarw+vM35VLxfz5B9aB8cnBbtsqTYIRCqvLVcTOdXLh8UcGKpPOliio5XuN2WazcNvM
hkYg+QWhIfRpybTKNOSZUaYBjCZK/Ahpq40ZBm5LyCpjul2W3M6M0FFjZX1678wP9sDuZLBd6Zsd
H+POAS0+fYAyLffArd2vuvQB2GZH6x8SCByl5gOLljJci8YnfqcuJTVABITQJWrQu3CRJpcGe+vD
0A2Ms9rY5ML1iq1YSo/M7uWDMU+8juJBK8NvYFYBJXxo3uQ1t5nI15rxcHp2Z6+hA0MTZ6MytS0q
H4Z8w9/1eEyaSrIewfGnzSyM5+dL9+AmCisWdhkbzXSWsPO2e/TpYCuo7mv1Ig3v6E2+ZAA+x/Rz
TQ+M+ZGOun4OYyH50LJVRx3h7QTK+TlIh/t2rdbrrrQbnJHTg5wPBIHoZsAN85FN7/giTGNQlRse
YvkKbNseGCci8PrrobIxQcpJi3RLoLDhNcVOV8OVjolWBuNWAjgmrYeevmdxvVv4ovmp+PyiiU/M
CsAl+wLo7ya7AeNL21w1Ejg5/4z1GXieNgpqJbwCgeNCMDXX5G1B/fOPqZgEbqXMdJaYmIohh8I5
3VSc2F3HrzhY2pE3XmWKZ2vhTRX3Z405Kr6qO+bHO6reUumfWUzc5fx7az6D0B+qfgTbxD9rDBSS
WuJvqlR7L2Wx8qCclqeaajclah8jSw9kDr6dnsLZsPBgIJOwkHArYj3DQGRz3VQ7L3zL0SakQ4Wi
6xdWa97Bfs7Z5EopRNZYYnx75uS8Irel6DZqdqNVVzreFIqBssvd6bHNH/5PgxPP6hWq5HqL3ZHp
UGOJrG2paoA2dqvTZv4DJ/ppZ+pEEyBkm2Y8F/GVCWlEEwRSse2paP7aQfU2rmu3GexWW6wWjLvs
2BMwFe0QIDUB/Au53cmMZha6+YiKADgL9qUINkI/49jxeL7U4fcIaa0udJpk30HSrW5slC0XBv51
gmEfHKaco11SNaYFJoU3tERRGgF4DqqqEvmtdaSe6wFxRW66MesdI70uVAfCFc5QfmMKdaV/pfZ/
nkbx+Dsm1wkBzL/2c3yHXw3ZGskViOpAoMjVk+JKpGFggwWuX58e/OzYIeuMXJ3KEDRMPEA7kMiL
GEU4Zl1Kfevld9GSgun42V+WF22wJoPwACCvk33VDCXKoD0gzIJnqBGAx56lq9rUAWf2CaSD9iVw
LQtOfm5YaD8F/ywxkb6fKisoI9lzq2NYXX/Ji8SO+7XXvZ+euq/hMm6QAxuTc9lxy0PfvI4Hle+Y
CrbNYv/V0igmMxf0uRTduDix7zTI0feXuXw6PYjxI6eLcziIyZ6rkRmwFAUmjORKMaABKVbc21fl
n84hH8/VJIBpsR7aeMycLr+g3Y8UgIb4xqQLJY35FUGvA7IsaGzlEytxz1uvl1iRmrR25a2jvyBm
iSX/w8CUokIEUPdTIxjI+tuiGOvqvrgljVjYvV+vGMwW4Wi/AWm4CeGO4wjFMwI0WI+zJRqPpjYF
Fmuwh0ywHzysk0ePKdGPQc+qu0GEPjDCMhILrwgyO5VoNUSTNZToAMk9/oQh5MTsBw9K9uv0EvDu
nffCPBuC7PFuJR+Ykzj88nz4QW8Nt30ygf0JnWIPeq3Tu3Om/oiZgE7pyHuJ+2EKOqI5HdAqE6Ax
GJJXZ50bvPBn4EC3UPfeR6mdrKw7ZUkMeX7onzbJ8dBNpdH93ALKDtcRb+7Iny/dHo9psrpFpYRa
KPD7fbovsi237q0l3c5Zx3EwbeMQD2JraAi2CqipQbhnXips55mRvUhUOOs5LBMnl9Mx4TM5bI0Z
DCoPYSPOR+aIVzwvR3KD8s+DHhnQMRAGAdcPcqjTd4Ia1R12+QjTabjcmEPU3Eph+q3jZ3hn2sLv
sTFPb7txc0+dInK16JhUNfw7lfDEkz6iVaGgvU+miGk/PK7aYYptb4C6XO8eT1ub229oIFdRx1MZ
eEQmE4naYt7SGk5F70D3ZHI8e5K/MiDAGFFSM7AtphwGxqCGNOa4gjXSuQlf9ZD5LoAqAsNadXt6
ND/XfTp5gDAg80CBEvy6XmUWSllCLc3fWdvqiVxQkF7Y3VN7GTmgDiBv5q5dD5fcvk8u+FV/3V89
o3Vga20NIBiBSlid/p652T38nMlpzttBHfwMnzMuYiegoNM/nLYwQ/ANhZ6DEU8OdJDGlIgKJuia
XYoLIOauK9fYGpfxWf2suM1ZdsFtsHtjlPE+WVVie/oD5k7iof3Jaa9ImaMeBvs6KIWk3JvBpUgV
N8VL67ShmSLDOFITPNXIpo3re+xXQolKdNmiIRyn5klBOBz1ics7AOS52MiYb/W6Cm2Cplj0wCOl
7appvVT5/vkcmG4w7Ctdg5gGKMenOb2eGVXPuxad+Ld8k660N+UKxUfd8S5RvO0hXuRKN9ioO7O2
h97Wn7zNcIYWvTf/wVwH7ukZIeP2+fox47kCAB79wJO1rwLD44MPxI66Yet0Iza72OGabay1y9wp
AR1d6W65p+/aDh2VySbc8Pslefk5Zw+42x+fMFn+bhDgtGcJHGR4hhw74TtziVJnboehHxg0a3BT
YHifRANxqWu5mo6jzH7UxYelNyDCveXNx+nZnDOj/cRcw+0C6z3xhEmot2qqwxMSzwepyy5WoYYW
2fESJ/rcjKHnBBK3loFCxZQErDPyuC9B6g3Y/ovZAFIsQCPIb04PZu4SOTQycTzcN5S8Go3ouLWC
66G9lc0Dnrp2XZcL7n3Oxx2ammzC1BOaHHSYMsWeg2QhqeOFkz8bkR7M2GSPAfvDM6WBhVZ/ioNt
F1zhMaJl9yWOfPiULmlEzj0ZRykw3FiI47/wGVVdWaQhs5DOSe8SCp40Qu3C/+Fnb7rxEiS70ys1
O30H1qaDA81Bi6Qjemn6bS6/K9lCqWh28sAhgBOK6psxrYpFNIJ8TYNwgjWPlben6mWUIaFnPRv6
U9g7eft2ejyz2/sgdp946aRR+9gcY/ew0Vc5Kiu4kgESW0pXLJkZT/NBkFkYsRW3GcxIttMt8A9A
xhF9rKfHMrc2h9Hf5BQNOfUULwaSNWkfm+xMte5P//45l3P4+ydHZ4i0LG4Ifr9WbrPmo6UBiMo3
TbxUW5vzBgT5JdjC1fWlLb3XtBBwVuwBFbJsrW8zsm1wRQFqJJfCgbl1OTQ12c6Kn0hd5FiXjCJ/
PkQu9R9zc+nmW7Iy/vxg9ZWGV15YwQoowGKtcdAPw0FieHp15o2ADIqP3GZoVDw2MtTE4pU1DoX8
ELlj6GCl9JcYJma3ADDS/25kkgIpPHRBej6MBICKDjRwOZgARiVYv747PZxZSwZwrgDYQslqqhdE
MpRTQg1PGUOvbF1chd1WqKsmWXDWMx2JyBkgcTCqGnDAeCabuov6gAQoiEEBSndyZjyEumHrdIBC
Mi/tAXFbH4NUQnhrXi7BbeYO7KHtye4z+4qmLXqYHJIMTs2K68HSFtI8c/4UlDsQHANjIS6J8ecH
W8/zBz/Bfhn76YBoKOukcfUSpPwxU6AnrAZiVRUicolZgFqzrRcq8XN7EukIbJgxGMLj99h6YxBh
DAFuCyNE5OCBKzoz98KsFjIwc3uFIoU1AqNBPjPVAailAsXMDk82DsFtwHq9JnUr0Aha+fr0ppwd
z6ehKTN73qetn41vQ6qWkEHWClHdJnHWqsiixTgRp63N780Dc5PqG2pAaR+niCR40NlRoNoyVLdm
h0teGrkdBolTWYAldFd1NizFSXNhBTLdwO0h0w2lkcnS0UQTWheYyKsh0a9b37LMB6luvvcj4o5K
bOAVOz3aOa9/mEiYGDSsutOrZPT6rC1stfI9x2NBsiU5OPYblOfzp9MGZ6fXAOACoTrYClFMO96d
UmhDrpdImIVRfSZYsIu5aYdFva4JWC6kZzf9deiDvtH/cdry3DY6NDzxomi0yJG+g+Fu1GwNtgnQ
yVW3EKnNHQoD66dxpPa/qouqmVVEnOO2VozNIMBMszH5dzYsTeK4LNNHHTpGoLqgmTok18axHjiY
qG51vQbbkaN51zwaHDAmOEEkt41W7pqo2gasv+XZMyDZzuAloADQzkjiL3QNz47VwsWHTmjwmk2T
2YpCiILGcnCzVNJB53WYenZcrLKl62/uUBifdqY57S5RSxPdU9gxSfiNBhDK07KXQahuQzw7y3/0
wVIr5pz/hhC6quqACKF5feK/9SEGNqYDA4UIKNQE6BBvixRPsLAT15SmF13b+A5JFeEQjSwpbs0d
SYAdRpEhFW+mqQ+AvFAZFj2espR9D9vrJn4fIJVbrrt24ezPzStUY6CJZqDDm04fs4CkKF5EkJXh
5mMGLePwuQzeouy5Vt+WKFFmSreAqEAekzI0ZCMKmviZsE3qHh4GM4pyQd2se9Qr27XmX2lsbWpr
k0AKizySpVfhbHr+0O7ksu+iiCoqGIodVV//6JwbZVsWa/Plm/JgFqugXBUPC15mdvUYuEtGLC/+
mbg3PkhU2kYWBFMCdM32OhRwtVc1vPeXmCjnjp95YGnizyRrUzMYLSHEsqFMmKmvbeToS3zyMx1q
WLoDO5PD4HUG7czRTlKhC1rbNjbyRGf0pkK1xc2vc+Gwu9OeemFkP6+QA+8m2vD3OQxGngWgodPH
NIIIS/zttJ0ZhCyGdpCom1z1Q2mkYN3ukJfccEfbanfr1IH2G3TTX7zbwQk3+TWIWlp7eD5teO4q
OrRLjt13JUGYn5otdmX53Wt2oAf0rPVpE/9B3u8zCTk5cY0qaRopsNGsoUpMHvIz4XY7c1e6ELu/
01o3caijgvbJe5XOObAlzl95UR6OcnL2ZGgoVJGY3YGQ62hQ1yAzcziadQbzusmL3c8B/6e37p+8
9/T6326/8l/+GX9+SzMkDD20kx3/8V+usvfkb9fy9e29/Ofxf/zjL07+3uY9vXyNv/6lo/8Hv/x3
4+5r9Xr0h1VSBVV/U78X/bf3EvRjP38/PnP8m/+vP/zb+8/fctdn77/+8pbWSTX+Ni9Ik19+/9Hu
x6+/4I4/WPjx9//+w3EAv/7y23//x3/7x3/+7X//9n9++5+//etv/+sf/+Uf//W3//Hbv375Fe+v
ZfXrL5z/nZsWKqN46KOPBKRyv/ytfR9/wsjfdTxVIMaLlzmE7i2chSRFz96vv+jk7wY69wGDA63i
qCaLLyqRFsePKPs7KLRAhYvHqQ6iafbLv8/E0YJ9LuDfkNm7ToOkKvExR0ENfvtPjlTAW5HAhULu
aOYwqGmERxPJImtFsqJcjxGO44M9DK12Ld6CuV8vZL3G/fcZRP2bPdSuMbIx4UH5xB7hgElaaJNe
xVEOEXilEoNrKp5Y0vCehLy/G0KkBtYKKL+gjeV4YCTMzVRBenwl1a6Pt2GOdtBNrgfGZYWnvXYR
pooFjJzhWSjmRVxoZzKyaIZGVaH/uYQFvgVBN1hIML1AqWKqJ95c1wPgoRmebL46RFsz17w7HpoJ
OK2GeAksNE7g0QTriE7BlAPZGPT0g4b2eNxdYdQ5xAutVd2h8N4kOcpOLKh2VWPFj1pV+OeJPwTX
CmnKt4ND8PvWOtxKk0vr5zBN7FgkGXSINSG1eWw6BEQUMXpjrTJDa/fS0P2bSuPFBW9TS7e1Rk1A
Aazx7qwRTXnlY5430hThXdmxMHbVjIvzMEsXqS5Gxz6dET5Wp1Ca0iAKN3GJGrgVGgWQsRVLc+DL
I9/YJrQ3HbNH6GOBGcHpaGetKVI+QI3V3aaCSN05zXLu9rpIlnbmlxOHBTJRL8E8jbmKaW0oiZnX
sgoLlA49xA/DKOeQyg6LwXLauG13qectQpa/nLrRJs46lCJGRsdpcayK0QRDBgU2u7zaS+lRlyfS
c09vgC9bDwRyY+IFKE3QGWEPHq9/bKWlqQRQRDL8rKCXtdZU/k2GUj0A9r4Sv3VKHFm7hiRGtk2j
uMwXoL14JEyWGk4FDwfQxgEAiCD+J8jsIIgJFS8n4HAq11mHiqVllxFI9WyKti/iFFFZvzbEVF+6
gbCXXGuCez1StWJv9Vae26LM0tekp/JdAmstbenHLFllalAPa/AeQzhcBCUEkQQH/tGOA8UnVwnh
8qoN89ZfeZHe34GtVc3ve7PiN6SFGgmKVB750BOrq66UMq7Bt80L3bsPwYaNJ1vX5Wq+Mscw/V6F
CgaDfmsFbYit4kdlsWsKYoLAK2/KFMxMGsmAM6TWPoC+LKD2dVQrNmeDDEAyx6vrMAoCTDFAuauc
M913EhBkt5uUlL6obSXNjXhb5tAsucp1mYHzxQj2Rt9hfcA5E+fW9zjlDPGlmibUipwiU4zkuvIT
q3BTNWpRLwCxm+pmGmkakAAlmv4h0PXU3zZFw6rtoJayvPZzbfiI+4yk7qgQ/gbK/k5ZUx+UnJA1
lSb0edsA6e2GxpWGnnx4TqftK/LS6kZf2onwh5eAVKViQ1FI6dZwJGJYF21WPUfASFbwGrFfY+LU
8LkdFOj4proa+HYOHkHP7bUGMTkUuxTzHOLGamK32ZjyznM4QzvOaWCdq+BXr86JZ4WovisAWa3D
gYCmYFDUEkVZn+bxBowfurLNGFHWcUzq/gL4Vf2CxCWBSLefqZ5dCwOCfuj6lVsJMRrDFgPINOys
rEYdBJr7iS0a3xe7Pi3bzhEpqqJFavnqtxJukZ+pMUs7Y1Pk0n8ojKigz4SKDqzZA2/9a7Ddp+qK
yiJm30oNfS5u5Te++n2wCgsA0LZIk9s+C4R2zoxSsy5SFMsCY4PlQU9siJ3RPtaYvW7jsUqCTBRd
tKYPSQz4BsVOg9xKzofWoxCXHrWH+nLVU52BaraEqBm8ZFy10OYR2HWVXjWJbYZGVa5T1oJYqo50
8WY0ShCdAZede+7QKD5zVdz26kjPFjK3KxsTqDuTZBj40KONCSCvMFylZVb5m4FJDt2vUmrivOxo
bDmhxmKo5ehhcKcZtX4R90g+urWls8jNGfUMJw0svpZoggk3Iu9MzTW5rKKVmnIVnPxQb5GuVsn8
MmUNEi8BECU7uFIFY9GtPHHRMKlXLjUH+RrQkvcbK4+KcD10UqpXheanqku0kJyXfDBxQtWqfw/x
n1cQliD1iRBBI0/Yrrza936SaOfI3Q2pG9XgiLOH1hjkBg6jbF4COrJQmg34Xb93yQhHBHJCQCga
RJXJpjHb6BkqzpFEMb6EoLzVDT6gBHGGFpRez0rADry0U1fQvFC7TVp5bTf6sXbfRmEjNp5H6eCq
cdtDXszwOrItIsnXDJhc6FYZiU/dsK4ybgdVkut2khtWY5d+2IAquWaKtpICMwsKzIhsjFimFLqr
ZmDYOTQpoGjAUgg/yUA1nwYvCC4lqdPcybJAbeEJzb5xAz6I1M37XPshhU52LTjnkZqNdG2fDn7x
4ocRBRfnYObDhtFK+VDSxottXvR9e5l7oVXZpVJ47SXoMSBY1Ia02csI8cET84xc3Q65EL4bxB6D
XOtQeSxCA2EQm9BupWUjbcLy6DbhnvJaInt5FSRBA8aYQWvAt56mpHbawAort0j14AGiQqxcAUI2
OjIRZemt1JuwwHQIIc/7wax8u0Lxrd+DHrGKz6y2Te8GyQq2JwNFGdarlEa4SavJAA1/mYRwlMgy
uS67AWtjJo1V7xudmeDQ5UYARamIIu4pEykfk0aCAyQGcgOvEK81NrKnyjvcsqXYhvCUbA0xF/rD
ihAeI1mh8nKNBCkIUzyVNk8IvtE4ZyQ6TVZww1p1HiQ0EduiGwplCyauku4GI/bTs8w3oGmHfCDc
jW0Mvh5tWoUVUDsOEsj3kZooxI54hoKLhR5+f08zpXr3VC3Jvg20ag0HmSgDdHhWNthJRYN6z8uc
X2Rma+qg5BG+Zxf4z62ZyZpsYpaDu9QiSfihsAwJSFDN5SB7yJh5HggwxV6ogW4MyprwvNAy5Jtk
lZ13xRCUaxZ0zXkbZTm6NqqMlXbZ9PQtVgeF2bWsTTDOwvuB51oK3tmhmRnbps0C6vRWiapbyBMM
MRKhtUsGNQrsKknJPkW8YeHqSgPVDVO/7K8MI8vU817kLHisFFmk+1z/v9x9yY7duMLeq/wvwI7m
YavhnFNzlcvlaSOUy1UiKVGiJJKiuEuyT/bJKrssk12AAHmGe98o33EPsY8NF/pfJQEauEBfu3Uk
URy+UZAe2fcd7fZtnxPYTvPeOOSlj+0yBDc9saurIol50tsR5ovuEKlwRbsInRWHvJaENAgqJaIZ
3ESDspsJT7PlaVbFE+qGPmClUOCZQC8kF4jZkk4gcLRX9nxeGdUfwFfFgIc6E6o9QzZPtgeDKIC+
RzO493VS29OWLhBZI/oN9iIliUZmajqNKy9mPXji3PqS6RuI51CLtWLYvp8l1j2oA9CmdsaQGRmU
xPL1fp5duz0oGg/2ynRTQ26HgC23KLSHXWqd/JCdj4LEVwQdWFuFrUKP7mUqWHsPoXf7IrQT0+U8
JrlCeOkMlbQzsufnnfba5akJ1qmp097S5cMslwEx1Xk0rLcJSIXbBmWY9KP2WfOeRaTnh36yCwAP
FD3HJZ2S8Eg145N/P8JSEH+SndeyXeZ8h60hS94o3+I5Wz036c7rfNAEeTdkN9sMkWm5ONS5lUrm
bVpskwr4jT9v/Qcqm7RFxtGCOaVpGibLeGo75IBhTxQU0C43pODOg9x7NPmkyy2V+VPEuHmwnYHQ
cSF5dosvP/icepxeTDAi07K3yfYlkMbd5ZJ3CQxu4XyP7iXucCZ00zVvklRetJbb/jkyY/tG5Ylr
0XrYt/Jy1SxhhWewIBWBo+TzFlDs+XSX9tiF4M79j+ugkq5OEEI+3y8x9a54AgNEqUi0jBf+HMyq
YLMSpKJBn+RVH3YNNhQeFXcMYKooUEIP1ZChyzuDSrukVn0GAW8adnFQTOC1pqLPvHk6izes7bXZ
0ngsuMg9dIEwzAUlmWYalzG6Kv0ybT3JK5J2JKsMprq1wo4lHOBSMioqh6xh/aHjkTdULZAIU3iB
iHPM9SF913cD3m5v2fqW6HC2tQ8Z7ouftf5YTuDwvqwmcx+4TuC3jrHkjQVGrZ/ge0F1BuY47j0k
SCl+RM50CPxUBf4HN3I6lCkI3M84qkl11TrszgxqCNd0vsvjUcm9GZqOV8lkE/Ue42HJvnTRHMuP
njchiQh7x9zf6hnKeGxUuW0DjnS9iMdniW3y1WARz+PtwPoYDXbYGo3XA8/BMggT0gWb9D7M7w3t
EnoR6i5DJmq8If+q8sXQoJM3M02ECa0P4pmUPfbZOdbIofWe40AiSLQVyMIquOq9oIhT111SbdZP
xHVM79iq9QNh0yquc2xXPxMWgHWbRNh1OwrWwatmsnUPadPYsMoXgL5IlYr6rIyxfx3rBBAGrVO/
TyaYVZS+4RCSBEVydJrt4mRNJvxxIVNkckawIuLY1Tx7MW/7qrNLfrnhAeaFN1kPFb9xOqM6fmjE
ATpf3u1ZJDpMv0KEH0zP4rRycxR+aueFfMRiE6l6sE2/Ik8dx5ASrQjmU4rU2BakZb4ieXlh+Qb7
7oIkXtFarCZhNFBeqT6d1S5NtoVWw8jhHZkyWDvaiQgPzjHO412ekeBuUAjZ2W89h6VrDDf0UMZo
EUGRDOhmv96CXLWV9Kb0ycM4gZVW4ivfMxhDwyLIe4sFqnVpUgRYzb7EbMwvoybNm3KY43AtwtFp
7CslC2S1yCW9Q/5YJw9brjJWrKmv3ueDRA+PyrcBB7+QzUkZCoymcWXG1a2GRxEubeQkjoOnx3K0
POcHlJBCORonynnnipDoI9C+MDo0+I6vKYrmXmIohmjhT3Jj6FbKfSQ7Si+os45hfMCZkVzqTHZ2
52jLYdgdzPbiLx6mmiVkFpdFlzfbh5EN3qs8tWuVKaLX2ovNAumq3y3Zgaed8M9RyqFxgIfnDu4f
Rfv0TKjM4tnDg4Lk6dFbwqSE6qwztYkmieOScpCTRCvdMNd5YLltHqCk2zEkvmJeSQkFBBLZPYQj
hO2CaV1JzXAmRtGM39H3QEFoVhMb4/zajy0G0zQzE1VIgGsfQ+7jeKnhGEv3atDmo+GdFwLAN+7z
YLnJK4xSeJK3jVtWTEvgsspzjob7TXkA/8J50MshGIKp/yLipB2evD6z/VkSz158oFNEyYHCd9LU
fYuN9W6IQxrdYGpKTBnjXySVgr17LP8+sH3FnuZxGV/UL2HtI/x9r+bnZ3X1KE//5P+F2HYEeOzf
/AkY/wht/1cA2/+D/OM/H/FsINz/7VtM+/hXf4e0M/+3Yzw/rEgeoATIrf6CtNP8N9isjjVwEbg4
dJj9hWjnvwGBQh1WgAxhiNogsP0L0Y5/y4FFJACOgAxDwA1F15+/8A/c8XfS4eeQ9vdET3qEWPGr
YDIA5I4611MYUg4NRovRWJlmE9/liZ0uVOJPY7Fwsb7C+JyAeb9fC0ESOWhrNCDlx///G8CJWSyH
LB1snXYID2IhGa6clOLQGNnedjx4LbriZ/eGuHc0/kZRgqbuEyQ5hb2wA3xmaySGt5VZI1EI0Ykq
mtLXGjtO0Lyvt4aYd1QSA7+Aqujk1oCUg1NNgrVG+0J+65Nl/qybTb9NV8RM4NTYNFczz9AWQfi8
pPU3o+4nWPLPLo4iiqNQLUcPT3x8Dt88V0sgpdomYpGQMSA3N10QfIO9/3DDAzZewbO63HoBz854
3/BXYOwTrPTrfQMn9WLcRoBo6BOeMGj9kKB319YN4eIqSHAmCKV+TSh5Qs5/HaWoogFZfQx9B0l/
coeIfutjCA5s3fu2Ox+N0pfHkO29FFNwL2ekX3UqQ6Zt0m/dbbLAMDEJtd065H3/vTbhP34KJC2o
Z4H8KfuB+gXKw7EVsfVEpq4iY0LKlY7j39Ln/X6VED5fRGbCxRjm3vevtA1Gy8Ax23rzrHtH0dMe
7aIl9Cm2Jo0E37suA90pl8xJAbdJ+9bPevVakOb3SoHffwSQd5g1ESSIoOYTdiRq59wwhR+Ra4jU
M+TLvgs3vV0Ea8tfGBQm1QAs7c2vB/NPRpQfAQUEthxjPJ9yXlk2rUS6Hq1RDUf3cN4++1ve7v/+
RfDqAPJHEJf8cJFcybTL+tjUODg3OPfTrsRM9K8YKqCUoCSDAzTAFHTyEmcdSbp2x6ES5vRCi5aX
qkn6V0ROP3lgUPeDUELrg4+W4hMiIUjWJjH+ZGtISZoK2KUs50C8xtb/ZCxAPIzpDVsh4G6neq45
7Q3g52at1ZKFte+3Zi0GzcaHDa0JVWwV2SeQ5L5CkvxkBgcrl8Zf67Uwy5zcG051yrB5wRNcN7GL
+mEsW4PZxhPda03kp4TccSrDSIjAcSQh3lVyIrXoJxkNYnGm1oyAjMgHFj5m2RjxKnOzh+I8F03D
3vqmY3vSm6Evx3Tjzz72zDcUbtSpGrqphYBhxDbwlfH6k+eAgnRwonA4YkCdfhSObyFrg1DVc6z8
c7Hmw84fdX6+okPnlUX6lAvGc8CLjLCWHUMUMQOdzLXK4AA92nWrQdGXJJR7rCxvGTHnvtdexquG
8J6ntZD0ojvG2vzNDxPQN6h87JIgLQXndzLlGN34mw9tTb2mcQtZRiPqMYte495+2IgkYPawlOAa
wOqz6OTDNDafU8Wkqh0JeTnKCb2LkCMUvWvXfZiR+tc39Ttr+g2rCrMC1i0kN8Doe1TJnxp9key5
AOTlYy22iAqgJ72eSjgd4iPorJoQubA0+CLJOKMRq7M9qqj7lLGDJ9OZF8nqUTRTLhiNAAy9rT1m
DINqtVOiL3sBruuQKzM+LTi5+FWrp4Ht0APNgdwF2uTgdbiPRsS40ei0tIb0qGpfkBKUjo3PcOqW
JrlM48V8aWTHbel8FC44S5vtEn3dIi8S2rJHNpMAxaUio+0OaAo2a4sfar/mcbYED/NMbI4wihgV
eCnqA3DigiWE3g6Ak7cLN4xJdgs4okHxV77hrteI0ydfbjmqaTYH7p3pbTwMkQlZOdhc3y/W5/dd
1tgWCkarVLGSNBf3g+EMWQ69HwiADEMUt9WUGUwLMpvGtoxaUBuFWnAygnB+7W+ymXWqcGMnbwcv
JKzMdDI99k0fpKUHFYhXgn7n9yOdGlo2ccofG7X0Blgu254XuGbGknv98tyAK3e1xkTrHUgbUXrW
5Chv5jp3ayFWPcY1CQMH9sRAH1J0WReNZachJL4OtGvHC3Azy3gZp9LprUiyLWd4oxMJAbi2M0J2
tImBOKjcBKZ0GZcYJBqLRZXG0g+RGDPq7syQZvHOAoCFn5JQuQHZ6EgeKeUw55/bcfHpmS9xsgRX
LthuDhtPnUeo+LsOQpu+V0oatDPGacNrr8PgeAO0z/DzVAXkLiNd4ldjc7SahnbITJUtwkdp+ox9
BgLK1ZH3zBbIItU8AcEfszZ/lEmu+/1sVSIL0mdIgoKhhZFzIKpRip+/fVXk+c1VhMN7c7EZbPDK
yfXkfMJDBj+7ollnl0cKpWmhIV5bBZhqdGW3JrrtwODM5ySYUAUW4mm+3Xpnx3PQv2qrQ9eBlhzT
SN+IKKZR1QqfofskJfI9RvAWQNvYUq8eQPzcMNOwS4s88KUiVA8vWPcBr9qVDnsW0+Vjuw1RX0xA
SaG2DnSY7GgH789+BpuCMCs6sieVpXwtumFTj2CDY790x600aEwxv/T46tGv3cv+niWwRRZWTjyo
KaeOH1Kqpl28eFNyb0NkhKD8PeNbFYx4tfUcqdTeOuuciIooGH0wlzCx7/JYSgQUAvpXGBHegv44
L1sIeEMTCVEGE/gbkI04+Z+NaMHGQMZEAAFu0E/kWm291E9pC7j6YbE5aJQ80fJBJmNiP9B2WO6s
gVYa7GOI+UHQkGH8ysY1OxJjpOPjozQvm83DyO8QC3MWah07sOa0UZdRrpr3CPpJkAbT8j7bTV5k
779Oln8I1b47of4lfjtVyf3/CSYEPlazX6AJ/+UokPvnvwOe8M//8M9/C6Xcf/wWT/j6t38HFEji
AVGABQN6LUQtoeM9/FMkRxL/Nw9qEoAMaJgPfexn/sIU/Og3/5jFgN1oBFEp5DR/YQp++BuELl8l
wUcgAJugv4MphN8rS/DDAGpgD3HMSjjK07964L85kM5brJDCfwTitnCXbJyB7bPg8rwRiWeTjZ9E
Ek/3K80hr/HnNS6AWvb7bhsvAK0OzwBYoSpLVbrdDW4CvxaLyD2qrKWXal2HS5d4vK/cOAGcCxqq
b0DCXIIcx6yBks7HoWHstt0a94Yw5pdtFtPpatmoALqqQDzobiF3zbTQT77YvJ0gZkOiQDyZdy4b
7ljn6a70wP8eLGDVvz+4f4mBfScJvTHPs9Lz878ALFv+ZaeHL48K4sv/B3CzGKPuFyP9P/3jf/3j
f/7z30MS+t9Ph/nxb/45ypPfkHcV+xB9QiB3VCn9NcoBqeHA4yGMF0FC0IcdIbU/tKB+/BtisvAF
oOwOpgHEpP41ykn0GzJWQihFcfbLkU2SJX9nmH+/KUfIW4wsYOxSv+IuOKvjI/wWdkHZhQQYPIod
MuL3GOgzRDUKeO83j+Yn4M73e9WvVzmiDSAKIFM8wgHfX4Vldu0RLyh2QEd2Q9ZdrpDC+NRewwDy
ytH7RG2Oa+FThVsGTyiC3A4L1/fXyjRnSsxzt4tAMk3vt8UkwQ788Tq+zzoipus888d4FxPXTC9C
Iq30PlniXJ51kDPZdxIecKh7UNy1LRdSEGUOo9VpWkabisw7kQ9hWEdmbvTtr5/RD28C+/kECNgR
HEK/iXdyanDo5sDOQfCdzB/6/oZwcPnd219f4+Rc9PXhYBSiPAWHbEBQpxkz6zBMjXMN222EfQng
cx+cu45NV2zW7mY3VEODfePqA7B/7b38MAaORz501keIWkAK79fC+2/m03hB6uMI1dIuLD5NhbwE
NVWuJYqiyrx2+/Ztvp+RJvXK/eI7kf/nzPLH/eL4l2Jre6yBPjkHerOfQDWADPuxdjtZrXVTdedZ
JS/i86AaHn59tZMAmN+vlgOLhhwxh5YjO/mYEsmpB3032011/ISQqjftwVVv+mKt2Bk4n2qtbE2L
F5C8xf3dr699kqb/57WRu4KDf4DwoBOcOMzbIQNXxnZpWzVww75LD6xG5Mw7xGecxXcwNqGx/rU7
/vrSTp8ver/+uCrair//2CKcyTwNhHa3lhBVV/6BYf9ZuKKp0jdoLXhAt/ZU5GNlCleqq6YmVR4i
IowV7W45ZGV6O1ytF/xuObS713qCTkJN/3giKEbxgWTDYXYK6+IEZznqutgO4ZWHcJdXZJedB+V6
ANB6TT6QD+xC3TSywD/RbXMT7YILcuZV6+X4Frap8+iwFa/Ngz9+44iePn7gR9cy8lNOXhLemlnW
Hp28mTPeeAnoYn4DcfqiLjSCfX5fp79zanyrzsbKcjL2oYSHNRqcDb51HMS/fzcj6RsaJB1qdUZt
+2qDwAtpzBieryWG/nhXOe4IqBo85gEo0JPZfV2CCTLmCRdqo6dE6Kw0+EZK7dxrwUM/zCFHCXUG
OzvKxLCWnGIe2EySIZMbqXHq3OciqYP8fGAdKhxfW0a+ovHfjeyvam3I93FFVFMnx5/yzXTlIGFo
+0XjUo/RuT3rK1LzSu7QuJyU7QWr0TlVpXt0VVzLa//RPdB6u4CT6eK1QO3jtH/yO+DjQxgOVk6Y
eU+/MGBXK8rTelLb3VBBqFrMRVf1r8yTp0MF+m1EhIM4y6AmyOFW/P5m/YQ5tx0/lYHN6JkqXUxe
GYynbw5XQO7HcbsTgC38QY9ONQ0GDQpgt5Vjmd32h9fSRX+4BQjdge8jlRFDHW/tZLS3kANP6Ua6
urV9WtDY5UWk1tfabk6vgnMAjh4hphPM8Ul6WjiDgJjFqG0U9cChpUWrAXSz2dy88rB+dhUkWuGF
YH8XwL79/euQkzNQZA2itk1KxmoGZ5KWgfK8176n0y/3eDs4KMdHJvOo4T8Z5MZTwQDaXdQy2TBp
j0tSCeovhU6S6V9xTyhrO1LIHuyAx2Pkt9+T6Xs1zgRPjkLW+UD0sXx0aN3fHMgpgHq8ITy3IMep
8jQnEmcj4+da9TUOVs0HzBfpdZSS177J08GcYpYEJXvkSQP8b3J8f9/MDRyK7gB6U15DbO3eeuts
rqDQT8+yHvn6WRe/FoP043jA9Y7bJ7hdETWRnlwP6JYAiJzwWoYzq4aN4zSJ3WTx6y3ET+8KuYPg
XlGQ4p3iu5pPQH3DiMN555G6C4g8RLHih4gs4UEuYfjKiPiejQFdD+O1j5vCQQYD46sV7tunuIEg
i9MuRLIy0MrCRtG1tyYjAs5R8x4k5GagiCn49S3iXo47km/n0yOVjv1KDn4A25UfUuPSzsDumqM8
uWna/jpswf7Rm2QZ1IZonEkggx3ukTgV5SIjTCRx16I6x8ZEEFjX+PoW8Hrnql7MnrfrYs+l0CXR
xZQolETVjkzX5EVtMoS+M/XP4qFX3r41i/8ZGFxKa+De3i1PQjlWNG1FVm2gunawMjn4glAl2xYR
/CwbRDcRkGClA6j4GQ2BaNLNxG+TmfoaMQ6Zf2iFW/ujkBH6zRxyb1snegPW1ym9NOg6YZ67SAWm
lwoirdZVQe9N9h3ecZOUIJ5yex8mrfPR0eNTYJw8pCEvwL/StIyFsBo/pDN3CyV+UDk+8du+S+CU
AoGU3zgNLWDWbfihEvCOKKiN8BOtmfvHSSOovIDzA1MjKoWXN4lu4yu0Waml7lMBUNXI1Dco+OwX
f4+HCUiDJX1zo7WA1wZvb5CQQhpfVpApbrqIPWm+hK0MQWd5a3qdSG2GGkIIDvB/AMpvJHcR0Ezn
iV1MfQjHqTPQ++FHyfJ4+H7fTOGMBlzahlCPjt6Eep1ZyXXH7CwW/GlY3EofnjksfClbh8rwtYPE
3cW3GbTRQ0lR6TsVLg9DC8wyAPcQiWmQ54ApcbXVtWhigNVHQmAvk8EvknyVnybo9Fhw8LcUCtHW
69OXAEitRCU06ggLnWrllYYvoyrgTEH2gPAjspUdnwkkT4w08PKqRtXQfAMKOutTAxXyfoa95ZEH
G+riB18obENgaJnKDWXaYC7cZq/yZcxw0phyhWk8M7ytNI/HtIY2Msfuezb2I+3cALms9fq5gihS
3KcZR2JkG+oR5xPZZbYIPIKkXTmsaiuRxQIDQiDE/NACfpdFEOnQXZotQknWqhvJDilElyjvWo3t
azpgBBbT1Mld7I/BfhPDmkE9CJgPGvNByxLMH04FRLnwfeoPwzs/Ev2XIBPxYzp6qaxGpUWIXtrR
xxvGAnhAGpd/j2/axYc5gfys5vjTjyIR8EEQnJufNMtTSE2X1LxgbLmpckMTwesy5kiGFZ2CHnQJ
Fm8pchvT9EwN0VHFGUL2UUHcm4sCSR+AtKHM9vG8Vm/6CA2qxfDOZU4EiK0le5gCeBaLScWiLSdo
mo/pLcdE4lVjiUWaaDNmEPKa/EL2zYZ8lcR40CEPcnZXoRnkDY/xSwsPKR5w6RA70zML40NWQN7m
PUGoxNram3py74UqpmDUmEeAsaexLRLHkYqROwr7wJRMvSlVjmzVPVIzIIFuUEaFusfN+KzmPPM+
dsGIrGKS2vQhgLrxo4zRlFW1BIYsAj+eKUUb9vuB9Po6SzcURC949JexiDlqWWKlHnQYmDeZGsDD
uQH8CHQonl1gpeXqYiGyd8UR0H0OrJ7WcoWa/ZpLQBpViOw8ja7Sydp7ajWBUs9v2pieTTTIIJDc
GH/pjgqzOuiitakw3rB1moLcbJVvfISaxDregmq0oEKgYYY/r9jg7uBV7ulJVo2AOl4F9j4efHIX
LGYV1VHbgT6pkcTPLRmi/Ex2EZ0PWa4ScFMtEnAqg/3iUKNaoLfwQDLIT5tZBF6BbZZ/HSxM0hIO
5cEUdliQyNaF00BRGmUl+tm9dIgr3c8Y6aTJmnnXjvPk6myUot1vrY+0KcXnJi4XYuAAm2G8I3VE
JYdCGc6T/YJuE79SAeu3MqQ5+wR3RN7VeUScuG6h7UQYJMN6R9dpQ5DFOusVaX0TqEI7CjaXmZE+
ZiW3gELkoMceW62juLZHAfOF3ugYHKLJtxQhyDR7XgNo1mDeWmZdcT7BVZNts4ZqMpzmdmfg53mf
LxJebwL/Iy3TTsrLfpaBX4IShfKXZ30/F8Q3zXq1gnHq6gluBHqt2wzJbpHQhlQ6C2UDfjdnC249
QKzqoIO4DKGHf5k4odDa+0mTFVr5qFwHa5a1FQeDeZwnNaxsW5tB0bsZb3mW22RdMcFaBfPfZsPb
nnKkeK9NhC/Sz+AVgKZ/a77oTLAE0SIxNMM0WuOsApkLl2dgIX8vUK0E01EXDbHDx5xqzE+bRyga
INFqUgJDnUbUaufjxyTl4KJoCPtBsaFghhVEQ89dwL2TXmBCMRgYUqgI/z7r/KlrsUrk5mOrQzvW
XGQbFoKYK13JZkq6chln9mFUHSaeZm3HLw0oUoTgaiH9c2qTzIHk4l56QD59wMtg7aO7URv91uVG
WYiDY/8Lzwd9kWeqQ7Il2NIW256QBFgJxHpjMom0fxms4RcnOyf3K4CFqeTNlpvKZ/DpFFZo9nYy
3gRX/QyRQJWFC4Ta4dpGj3Cyps8bBNIWl6Yap1XZ2rDIzYwNRErtth9h9UcFi47Hz3nqMhRCecdt
yeJvnl/ALYQaxC2R6DSg4ijQ7kd8ugc7OLzjMkwM+ahS3zUwQPpduKO5HD6RMYWZJWACvlWMOP5B
RTNmXi+ZsOeI7Mw/GTti/pnAn6YF7kQ+m0RKPIzVU+6gUApuy8lMDjY+nCFewL4vMDqtEeToC4gf
UOOeUx9nEQq0fcJdGxbAOPW7PnDMliILXVTF3IeHAwutX4NgMfeN1blXN1FkEYrhMM+l2C0+Rqw5
fhzpwuBGJT3bvnDPwuS5oMQtaYs86wd5DcWzzfZYfcdlpxGk9zhb4TvI72d9pmcOrwsm1vh930VM
l71S9GpCQU5epnPu3mxpC3FNuvrJl0HR9YnFawDFe6dmBJvxuHkz9rbB+G7W9C1L4q3y2jCDjsHv
YgWRHBuCg2tm07qCMiDalwii15/MhAdyN2gvfXE4otAaLKYIqn5VQu8XY6DSHJs1XPYOc0VYj2sY
XULUjf1gAGm1KCWNmas9oEEPEMZLtw9JG3/otLKwA44LpbtxTgAeakgQoalvHXxa0QJ+tzdRBgpd
RNNTi8RcVUliZQ/FVBi8THRrMRbhdR1qyLhi5Jtxbi61H/O8kAgYPIeGATnjFAIyddHjwhcY7Abq
kIRPM4IpZR7u1rZTsOv3IX9pMjmDvtZDU6O/TG67PsJmyDMNNjGbv4l3kApq/5ZtnHTtodnWeXpR
EyPbA7D6cOMlNkbeOeohyZMTvhrjAt43+F0ctv0rxJZbBP8gZ8wk16Og3XplBi+T16GAwOUOosxE
HSBnCdZ9l6wmLJapWT9QBrahhtedkgLH2AEVmnMWqupogIzQ9zx52CSs3HZlx7qUQYowY8O4oaQS
eTo9tH/w5TQQ7QYImASvbbJnax2Wo9aOaGYjk+iidyodGomuzsj7GOGXtmeDD/3rVTgtDkkVi2XI
Q4aIsCdlFyw4EFZdi/yPiyV3csxLgZX60gX4bOBH4wLWxNRAApZU8NoinwzTaYMAgi5h22doz/Kw
dkq7T2puo3cIs4BAqsPpxhQ+6yZyxTkmWchx1mZGc6iO/bYYfSzxtkozFcSI6yMaydq8h69CxYZu
ZcCiZoGXnc7+hy7TGfQ+vevbfQB/XHtjjAnXA4kcJmps71NRzzpO3C62zKznST5iGvc3yADOo2Wa
h30qGwQ/0wiBvJhQm/ytyrRjH4Z22D6Qo4Zw36xD6s7tQLynHNQsvDLcW9fD0cbdlgtsnQb9rZQi
0YS71mNnU+L5dKcFjLn1ouzm3wGhNOl1ALlbXpsAIQalp+YIhs3MwEyTDr0fveHCk2NhlkakArlI
0fIctN1g9/OMLc750ARNf859SI2qYcC6fBN1VgT7FTqpOzggInoNVwz33hs3w2ieQ/3QrYXsui4+
y7A5TD4yD++mcisO/0WDfai6WjyN2VfpcJkf82lVQQ0sKoeGJRkmGKKDIWpv536jFmcmB6sIQhNh
moWExcIcvQ7Q78HbTrCTFDDWofovWfDpQLTTl4ijnRc8Tds1OOZBMl/OfNtMjXkkYx+1bnqB6Klx
02+QIrKKK4v1X9/kwic4zwgyRlUSDun94M0Oohud3Vq9hOgpgP/tKRap0+exCbv+buTh+t7b4Lms
Nbjx/LAtcFJfaW80SINPrcNah9CB9eMxLqE9dCYY13oQemqLNmp8/43q2PBJjAHz90HW5C8+c7I/
jxxORteLhzdVpXib3nnaBSLZrfPc+jcmnTt3ZsQ8Yj8NnUmXFgy+eb+vrJdN2B+SvIduHq8HoiDq
YVGEryb6EoYdmc6hmqERDP5ulevF6AgjlWJQvaK91mCBbTdgcddJOEOUFZLlSHCMtG1rf81ofDP2
zG8vFghlUObIoH8oIw3CPisa0A/Y3HiNL44h6UI352HQZ9E7xBdgUexlYz5HaEIqDAuzdw3ZIDdj
U2Iewnie9D3kMx3kU3CrPcsGZ+Wdy6flCTEHBKftYXPnfcZItw9b7e5HaeRUQozWPisvWucqIqIP
v4hlNM27eeXiwzZRyirnmLzKmQvgpBy7lB+VUTijRAAOviCv1XIErQ/sJVgcqksHKuPxQzB6oa5Q
uZ4OF6OYyUeYn2HKtdM4SEQXIDMZpxCmk4tB2xYftK+7h2hQeVZ2a7DOtwAe6UMf9+147sMZ2Z0N
QnFSCM9k7yfoIpDlDHXsDofTqSlU7KGgMcsitEaamAQEx+YIeXwJrMGANBIkOxyOE5S4UQZhJmUA
Z6xfitng/LDZwEJGiNkDzcZ9HJY91hXc29KZFNv70X9AuAelJcF//B6GVKzyyK5Z1FXk22S4t4sa
2P9m70yS5Fay7ryXmuMZ+mYKICIyIjOZmcyGzQTGLtE37oCjm/0yLUBr0EQLkMmkibSGqh3pA98r
KzJIMcV5WZmVldmrRzDQuPu995zv3OqBbMxTsa5DfzVqlCEytFwRpGQY2+1HWLsefRQkaO6ubigW
UGx1K8gE01ubfWu62V1NpTCEjYeDbW/na+FETCtqUsvwEWo7ISZf0OzBCh32rSAHtGyyxbjMU8rU
T5zMyHRbEFelkRy7EfaA4TS3Ci/+GHVp6VLDra7CoqYW2XzqZereooOpk0MxzD5QZGkaz3RcFoFE
pB/kwfaLLMNKbaNtXlXgsJawwQ6sAQCgtlM+lTU7sblE2tiMY5xZidAu6L6tWVi5nFTCdJlGlMMe
LF3ackFxu5itXK8YYOnSCUetdrN3XpZ2D0tmacXFmGqUVWS94zJcFodkey8lcz5cNFzxIR55d4g4
p4/gcru0wlJsJp2IvSKd6Poxgn/fDz6jaKlxogjnUllPE17cdy5d1bfTWIn0iITNoPepI68NtbTQ
posCYjOG/aFcq9tlbmy+AKsnoM5ZUd9UgDdWovKKNIi46UuFRxkqTgjUb9SPKfWThVNO+J/awOL7
TUWdXhO3BoO2TxrcpUqY9D+XsXRuE6l575M1S167BQbkS0xq5RwnTL0OmH8nRogwOGQM492Hs6ph
mT5IqvbTBu8dTn05ZLf5KLIydMZmPWVp0GH7dRseEOUFhXLHvSbqrupp5M1qlQ/5WOK0Qa2tsxCZ
0/jeQCl6z9llvU/qcuUvbiBmjMygN2AsFdP4obO7+aNV1o6MM7qTYzjWeX80QGFUyGH5iHZG0opH
9B76O4t2MsdH02Ge1Y2z4P/safxB+TIOLiIQbtCVLysIFZsSUIaEQBm3lteQg6cVgk0Rr053P4nW
v5NpVt8Av5irUCKxfBssFg5k1NeNYHKR9X2oZ4l321kFMKjZ8tLXUnheEbeZtnxuKpfeb4Op7xrj
Oed8z1lp5nmN677Kq2RwDqNbZ9q+LxTJan29SicKXClvJ2dkK4emQ9IQ0tvnPK2povwMTDxi6wUL
P0r+Cm9mqfu0VpFconaVzKV2TjY0VPYZrQHOKyk9mb4zAJdQQQXTic9ns3yOBitL39heHtFmsq8c
1TNXL/Wqq0NdLp0MfTzNZiibAHO1BuzCP5gcGjj3uEGG0CSbEGZhdYlE06YX9tq6WdRL075vMZW/
J8LIa+MZv3XGHzSJZy+FrxIWzdoMMb1+2g0QQ9MvxWj3nwIpZLerVZY/uxbQZEiXU/2IJXp+JzK9
vglENXd7DcTUzWw2I5wL2AhfGmlp70Y14e8p22KBbpS6zl0L6vbR6QYCODWjxqsrUfZ24RBoiuXB
nRw9tKvNNeomS/sWUazSMaJW+ilHTppHY5VwVDOTxP8kJhspbp7n66UrBL70IO+CU2X1DpgBDgQ1
zIZ1sXds2Jw7VksFb+nR0bP1yb547/aY86laG2PmZCL9AGSCKo2oSiUS8AWVKhEjrcFKMScI23Nn
S1z3mErh9QZNQhrqPDYfKzBjx8AG9BG5Pst1ZCFKT3br0jR3S66D55mHlpOypMbOY5ziHKF1Zaks
mgzW1VPQjvW96dG5UIXLhi/0zHsoUnt6UDCv0dOnhbNTHC2NeF4t6kNrqBGjJm01fs4yP4k1THic
/dr0Q5YjIyQ0UivujToxd5UlSK+UaboXFnSaMB81bMqE7CUWpH93euNxmEsobovipvb94B1iw/q5
SyacsaZmKbzBW5IQMzst2qrKHR6J1HUVtuWgm26AadkPazZWN3TYkqvBWRoHukM1vjdtukV7j13y
tKaz99nR88rbQeqw2ku76FhkMN+vD9If9EskI8a1NukgeDWtWj9rBMOXIc3Z/m26zupdqyaftphW
LB+Ccl4IbSLsAZm77RRXFPIVYhN6y2noWNXkR0Ww9h9A1dl8tMBMnzGDoLhuCjU/zmOJ77hksooM
eNWDj1CG+PD47uCWzCyRa7x2ffve1nJ4rhCgrDGkP5ER3Som795SlK/sap26rrUMzbhdcZgI9dFz
K47Svi1pN7XiWJGYxUl6lPVnHyf5kw4sEBHHuNQPud43j2CmDEQqNuzfGBCWt3D4KtCqQz6q8YHZ
g77xsvMEAbLsndAGSNKGWdUE74Msazz6QgmdDGs1xGsL4tnHlPNThzW62BoUWtF8WcEjPHpLAOFm
mhu+TDv7QoeSJS5hMo4MJrDlVaGvDeLRnN8BeQnWuA3F/lgYYyF2wIvyxyLrlY6y3/Re22lBBZyv
yUD8H8Jqgmx1vzL2OLjHNpQIp72w8Ser23XCcDj85pwRItXZ9uclNYc18rqg/kz6TM63Crho8/UX
Kbu5nzUk9cnM4lPC2PEJc+9s8vcb22uvcrCRmDTwtXgt15T4JNPI272AEVHstZKbsyts3DscpdjL
NbfAqr265ng7CYNTUQlnh69f1sGd1wb146p30In4iJKPQD8G6FIchBUDLY+MVce09ZvFapx3trkd
ytjOFFKpwkBQO6F/7M05nDJ0ee2s+eB+qdHAXrQ2qBqhtm/Wsuni4eVSybqbzBas4KwmcPItHQR+
c5I7dVxxE2FtNIqUlaDsTSu06mR0Y/gf/cL70mX5Lq/1RF0Ma2ISn2NTjlyz+kNe+PUA8odJLqIB
D5UCkjRQ20x1v58cK6/L9CLoqh1E72Xn0b25mN386Tcvwpgd7aPJhJH5NPXh9xfBBiExLtRGvGhr
ureEwOXk58PF714Fz+wWYoGqD4i2eSb9KljPAJZubCuhddeFZySvUyBTv2Ua+zokRiCLnsPnDbTx
kX7/W4rcrDLF1CZu2zy5aDUCWUCTObGlN80L8+hzMQTaFybSeI9YoQhmOVf8aP26uO6snBj9NewE
0THUTZmLzWP10qj9/DVAnkLiOQ8HHSTaX+9Mo8p76y4DbPJYS8B1hZn03VgKeGMvyCF+/Ekmchh0
Wdt/ECucXQcOVZsGSW7H5WRZF47HjmIwKw6FWeYvXOrHab4FEdEOkGchJbKMMwlRt/SMPtEAxfSW
rdd81h6bt2bW+2ZIxZ01tUbNwGfWf/OD2uRZWLeJf0PM6nnnIe74N/BzLnQnGrft9tToxhG3zUt+
wh+fFwowkL0ek3i+rPPnlQO36eC82HHmy/FUepxuCmm0L9Asf3YVb1OuoIVAgeGf3UKt91MaHoUd
T+vqh6Xq1L6R00sZbj+5CiQbXguLZdxmifj+i3Im4Uz0nXhQDGH2WlvIB6+dXwpFPheT8FxQH/LG
obnl4z0X4uQDB3TYdFjo5DrTeU+MPfgYeENW6sS1nosX1NM/vn6sQbh6LcLfWWLPOaBr29ccNPhV
lA7YpTBNHpQj+oek8bRbUDBzmPk+h4Nfr4E/fl/cRjwijG4RAyFi+f5eBmoN0rGCw0eLaw2DlL5c
Yg8EdI/d8uel/m0p+htMhG/u+o+Akv/29/8BouR/Y7f473//Pxus5MxTtP3rf7otTP2PrfuLSHKT
SiGX5C2ZvmzcbcP/w0ZECfPJ55/59vYF/5O7bf3BNoNdADnQptt2eIh/cbdtoCecy9DPbqnwSFuD
37FagJLgdfiX9ohoa9ZGFmNUsogV2WDOtkyNnpajrKqM0LfQUmGCyIFTAeBChJKBhqVc6eb3vED0
fTm1msRGFmPlMpiuhvQCv2jh7rpl7ndj3ZmbM9B3r/p+6NddkS9UOJwp9AfbJMwsrF3pfUZcNQUM
P1HAXznmMMUMYuqaiXtFu5Dh3BcP9NB8sLXA2wObcrZWjxSRSjJm/CKdxhu7oWYIMTPWHLqhJz5W
MyVikgsmf4o5Xnbwle3v23Ht18ieOuuxxooktqHs7HDUXyn46J++p5XlXttWipyp7b3+0bIhH9Gd
a+FreQl9Xw7brVZEVQ0JGdgH27xm0AMNu1TTLwpLs+5ay7a/oH5otciwZXuyhZYXEd6VvI5XP/ff
DRR7sOSsAUlNUngISZpJA5cyOU53hSQM4b/edepVtQxg+UDuZReWrOoZZYVj6hf2Yqaou6z0lOuK
blBfVV7JjNyqX5Xu6jJ65na/06rBedP3ljmEUCTaS2+dR1RQqmV0SYesE7suIIt0MjsC/YqFyqrT
a5e8g4nzMXMm4YStLcZHodHWCrN0odWVOsmMuCnpC7rQ3oYA6eylfC6VY1/PzlzepKNtfXQaKtdD
XfvOEPr45t24VXUgrxfEEiczx6nM41XGBS175hd+MN+19uirXbPO9dFkBpSF45S5lG+a7G/pTu9F
oAK4LmlWXvn0Rd8IowueXHSmFL2Jbp08pTbNDp10fks1aEsIE+41CLnqiRec5gptjGTe4bsdOdAm
Ddl/feJ0QTzIUspX5dyQ+gVC65IpkD/HQd6OKrZ5+fyj5nXGU21WKA9Gxku7aprcdJc6QhS7FM5k
h4wk/aC7iQJa10/Go+1q44cceMsa9/MwFXvagcQJl6M9uBHJz57DrDHQCohonoQRt1YUuoOar9Ny
Q/2ljSVXqKHl8LqkJ3k9FYvONQKbnKnGz2qoZ21eHevGreDLeoWLLg79ek3Jp8pbCPZex7iYnm/I
O9Takb9m9M8HU9pzxPBfk2EGLmcNHY2lJKxN2ld+o3nFzhD2cANFrdV2HXk2MgbNln/JIAa2Rwqj
8TrQ+vS0MVouPFMrqtBtEf7GLeK6+tQymDv2rVfjv62NoqGRDbwfTcNYMNVU1jWabSpC3Ih33uRT
sQaT0HgxAb0R0J71+l2d63pzXEVTZnGRMCRBlICu/mGoPfq7LKDjX1viv/epv5mbRfQXhsD/+veN
oPU/v/73+R61/at/7lG2/gfnBYTwLoY/UAoOJ6c/9ygz+IPtAesOR1mDNmFArfPXHqXpfwQbMmND
nXP65MC7hd39tUtpBkZClz0FTSv1BCnsv2V8/f58iICeNhpieay1mPHYDs82qTEvTVi4dDITfS7r
XYB+Zp+LZn4JX/P9CXG7Dvugi3nI0+3Adc5dI8nUsig4qmDJowldiEY+6XMun+hftW9KOor7b57G
7Z/b7P/bDvPn9eC+UwlRE6PcPzurlaYM2q+Y1QAewF5iLg/XRFUvpF387FfhOeIU4qHbC87r1ay3
gppqpaCTDvPQ6UUDKtjMs5uSJaNDBqnX8a9/1/dn0M3wsOVM8HrwwnCsODc+lKbd+zSIuYU2ugWW
63xmlFMgY8qLdH6h6H/pYmc3UeigRvE5l6Ew/GU+VGZrPZappSOdntOXEgl/eBOxvgIb5USvB1hg
z91SGYYHiLJMhEhm0O6KzgNOOjnyhffiJz+JItzwPZ+iH8fV9s+/EfNjn3YHE44sQ6mluCxzwL2y
9Naop4aNfv2ofvaDrO1aFJKkf3jnl8orSy0zEq1s6BCH82MiPurp8PtXwfy+RS7RnEGJ+f0Pqmrl
VMtCv1x2tnEolc/wP3GKF4hNFqvRN4fZr++d6WxF8VfLPUfr7y9jajgedL2swjLN/I5Rz+xWiA/J
UhxAR1P84aEdxv66Gx3xIZU0ka/IhRDGYRYd2a013An5QOd3baOmp++5R6qFbjAHSnS9NAaNZ2NI
lBGOcDqQwkPocA4orZr+IvF0FIO4VNPnqYcjHQ/WisLBGYvgg0t65BKujZWvUQNl/nVQ6EIcGVNA
oWxU671LUd695Ovbfuu/DvZ/3gteUbw6PrnlBLF8fy9YB1KU8oxmg2Wb/zkLgHemHagh5FC+dpmt
hdWgjH0/6w6Kdlh3N7/9zEn5oBTFm0TFff4XGDA5+7RMaVbpmh8yeUfQZU3aC+/vTz4Vki62JhlF
Fla/7ZX45lNJ15Xsb50kdkXgTGSOpnNpDfoY66J0P/36B/2wjrKYIVaiRcpqimn4bKEpXGfIHSdD
aV/K5jPTHgg4KKXXLnSlld83TmI6LwS6/uTrpFfG3kwhgX/8nNOldXPe5j6XBBPPT7TncZ/n/vLC
BnF+FSY2tr15eHxns6jrZ68KiQEyt4xk+zo1AxaRk/fwmr1p9ONf38EfLwQWh/1g24poyJ1bn2Xp
9oxYkawXhpudsCsZyLb7v0gn/58mU66AlevP4wK1La/e9hy/eSW2KW+WIWBjrIe8VCkg05Y/vtRc
/MlvYXxGzAuuatPiDfz+KvVkEJ9qqjpcJre+bFsGBetYabe/vmPbrf/2K6bAJ3gLQDuTEs5hztny
XAQ5bX/Yngwh1u4uNyiVGYsun436s4mlYW4yc/frKzpfrWLfXZMT29Z4Rn7BFV2Obt/dv2Z2U2eC
wh9OqGvciASThlqibjS185F+N0efSu+NPY5JEpuJqM2IlWZoItcxxWGtO0XMkl6Z1UXGxqV2o270
fizc1MfggY6o3jH4m/xdPxUD7WxVLx/hZoPbMWpT1lHZyvJ5FWiTY7BH0oxBxZGT4RJPTVlsDb2M
Xb1Jq5ODmq2Lra6AmGdYq2+Ec2FqN2a1NkT3rUDzosWypnsnmO33ac8D2qOuMBnVpIjtQwSH04XE
a2iFLYOhCWWaTCRVn+i/LAYO10iboBFECakMMlw6z6qiwBinnNwX4IMM6AyBdC6psreVL9x1Z0Bs
LyLbR4oQV8KQCnFmRilfZAaqiQW4YxYG0jLK06pSeiAVggLvfTUbCLdbpNUQU8bZETQmEb2qHGXA
tb/a3kcbc7F4xG7goxEdJju1mPai52kjaTQFlpi0cdV60oOlbRlz6633xswyZvtzMrPmIgQCTZ/T
7egOWSPQtaBzmR5Iiulr9PPuRP7YuEy4OfqpwaZjKt/X4qSTOnqIYJy9i7S3IKOjprY+WbwE2I79
0f04ZHU2PeGeTLDIjHjFBpSoRQh9d3kdVK72eS4Nbw5Be4uHURW29rFz9fWBlpiZR0Mv/PqidY3p
HozMmB67YmrrEL1Yve6kFgjtUfjN7NCuzw1m/jBltKXTwZEFZvdOpE0OE6IfPPCzxTR5gDXMEs+E
aLweZpZZT2SLG3Pq790iq5BYmUIJ61SOy1jsbaWN73GS6N17zA6DvdNG0NL7At69c0B5YC17GiE2
o/d+tLQ9tbAJlqlfkw0yOxXmwc7EaGL8Qn2jtUavwsYtVmbSGSS5mAwO63WlZ7gDmsIVw2c718zl
sq8TSzv6jshHRvoVcUBaoA/VvhTlest9N4o39AIN/ZOEoTY8YjHp+wsljAqZfqc1zM2SxXubzmCF
4xR32X29qfOOzdJxY5ugEuOxXpKSmWY9pvre0SdAjmIpa9RW2Em8Z7dGf8k9w0z5qfeqWXs1tnrh
IY1vSWXwAzEUV0Kp1IgQKI3dxx4tO72fRqpVBDiHsvXC4YvvPgu9y5kSp5MkmYymFOkDrpF3d0sA
+WuXNLUG3dxdkOSOTuaouIQbjzNM2ZLUeqFskkOXWjwaZmqL2EG80lwGoLNQ7Qerl+4cK8cvgsqc
02/LtLu+dqmg+ussz8u6waUCbds+9FY9uU7cU85qM8k8rc47HozVvOzy1rGbmDtdliidgrqIUwq9
PkqHtX2/jKl5rAtvVrcsOVm/N5G4ZUu4KQsHgWYJrfi73sPcOHwhsIASxgjxWG1mtdkNUr+8yGQD
xv2pwI6RRvM05yiJqwLQRFegqNFDqHdpCj1kLQGYh6OJO3K4XF3o9ERck/3DWL/wQ6+ToKG7zgwe
gpT9DOKcot9GCJV4mv0R4elUY8VCF2FV6PgmmDThZLuSIJna1mRkUyBgJtcsgx6oIzmjBpn01rA3
NH2K/JJC4UIbAmRXqqpc9XlaSayIrFGo/hIxq5mFDadU/bDMYwpHLuWcuuvKfHGiDsFJHSMOpRbF
qqfbDIM1Pd8BryxeaXPLlg3c3pl2xZA63ZHEcq+J0FwB1sMXEtxWdrp2scBp47DLG6zZHUay+2F2
/Om17qYUMKIlP+ngOqCiQmXaDACXrhRMZLpOv9MqfU1OuPxAYPCqpThTq/omL/gIOE0n+T1/BvEs
E2O7NS5l3peXbeWzNpMC0CIjRjDkR8TIZsZx7fUZnmfX+vfcKROREiLit+2SeklEGFL1ZRDCYzAy
mbQvqzWh+8ui0+Qnq/WTj5rvLfhqqCEYzRceOOJu1LqPmqm2LhtxEw+WgfNmj15c6Ef0BbC9E0cb
Ea8Q13cY+jwdqUP8ZPtY6HbvPVYVFPWD3sU66oyHeW6oHjtjzMDb0DlUdMVBLiAVWt0PyDyGDk2q
metRppkt6uPBgN9vGeIIILHF09IHxCp4mmK19gxjfcJ1qFt7c0BiHuXuMF3ycZDHUehNd20XUC8J
c9EVyU5m0pOJoovUDdvOt8pos5zyIwcnfVRF79CnayZ67vqMpuFL3vKNPPLXdNqjrEev4gXSCuft
mmHFuRxq3VOX0EJqfAKGJ6qdIjIGSGQD2O69zb+mYqMXXnc0emNCRSr9dYpB59lONJJX4ESF0M30
Xs3wBncYHvB0oBqd2i2JodSv+1Lz+hhjhOVHra+NPS8oZsITbpgWQF8nVLlrmfarA6lkrU6qQZ6s
x6WAanLVlK1VXKLEwYU4m/ZC+FcCJPO9Y+alrdOnRft+rCV78t4LxJI/Kd0mYYaEF/57ErWTvOrq
eWhgeZSN1K+C3hMze3gz9/6dk4pOfkyy1pXPU5Go4dAQglJfwLAUM4kNJKNdrD0OgpDIIRMzJGsL
jXA8bo+yTBPBU3WnJVp7P2l3VV5oaEiTLVctT5ecJRXBG9Aa0jYQldhujTg2l05/KqqO3Qj3fTAR
NJOnSeg0GAjRY5nSQlFkKSsyyU3nA6+o+iF/2gFRRdq4WlHNpMc8FpPuc3e1chrJW5mmg99arKE5
3XQa8y4BDzHlccsZJm/T8eQE0DxDXMnl85JpzhqRxTcxraf7hxvJAXo5cmxB1baybx0Uuj5clbPX
PqMx9oi3xOH8SKADzuuclSK59C0PKw3ffonWjr51ELPTBdfp6CIBF7SIBEK4OrFjY3GJztaNyUKp
1zt9OFRlnTNrUtv9Bcn4VNcr3wj+QOjdhVNp6569YZVRlWuU5XIQVygvAd0GTJU359GM0mt0rOVJ
9aN206MQdGMzkO6zz0MjDxkLWLsbXDfRdyM+CgDWCe2C+Zliw3mXaLo7PsyMxLSDnnD+ZMzjL6i1
UkfKHSTY4g1UZQdTld41V2WnWOVBxfssa1i0l5M14UmM7AaBfEsUqWJukTd9BIXALyOnypwpUl0f
EMpYYdqsgizXQgw2OiE2+KnJpXEU589Zol4g08gjMCRprXu4lZY8psRQqrCXqCfjSnoU9USrWUw+
xtVxoLai/glbcnK4UJs5D5VbtB9tL5lgw6TJSm+JFVWPWszddug7yOl3UE1m/85r6OjsXVgB3iun
AU48GzB0d5bKS4IdK1OcMLkhJGyt1nhwh7ZDwL6WzYcR3xD3Z5iDrxsx87TSFNLk96B9DyUgtDmk
JkALRR/G+qyERLba5Dix0cDWYFl71XZvJYlw6+bZqWkbNiVBL7kvmzI03JWISkPP2Ioo/+GyNp7f
3ymLlzw2R7Xokd8Ajo4x8wciHHknicRB3fmEchTVNae16hKfrvT3Tt/pYG3tcaZ6afPlBQDWV+nU
95UULQmL4tBlsOox5/2+kiIEZ5qMdWBkM3DoOUF/yzM8PQjir6DTJu4+z0grPCxdwgwJmz8UAFWu
8PWNgUES+YBtuV8gFy5x1lSrc/Ax2YJjcLuhva0YSTav7bEf/SijYlv3fgqg7ZiOhfluaLVm3MEa
zpM7Sm3k6PXSIC62Wtd9B+cNTamxetbRGRrXi33VpU+2WcBiWK0kuFkwkOiHouS9OGhJojF4wrZF
bJqciFb5dbl53lQx6Uv7gJPYrGir4Ff4/hZlghittHFQ4DWG8aihyrhAb2IiSkfj+ljZZD38+oLn
DaOvF/QtWv2M3U1rm3V82x0Yl8LTywXS6kxG2qdVk3VM0cE5uV2H3wvKoBNhMv6g/4VQjHxtCCzf
XytJZSc4XuPXKgdrvyq+Q5WJ6QB+NPjd1gq5H77PBV3HoNF6LqsKgHP2YABAh/ndW1giyzXwEPnC
vfuh54ESzUTzxslhm/mcQ18KEdTYgWYOJpkqnuvCzG5l3U3HXz+hn12FMR/jKL4ZJPFnT6j2JaUN
RU6YEZO3uWtyxotN/UJL+oxOtz2c7c+npcLg2XR07+wymxI4cHoJBnkcWPh7WsczR0TofJHbS0eL
fKX34rYnu9B7dGdYRfcFpdy6o2RH+moui21esTMJ97gokBpH6FylFyVePf/+w+WbNAizBkkDJMba
7tg3HS3k1Rq6x+2+e8NrqzO0Y4+x+YU5ys9uu296hk0flR76eRfQQGiLkWihm9lThnCu7SQsmK7D
cPvr5/vDF4jqhX2NC6EGRXR41l8iOmYUhPuB23CHAZNANgBCEb4WrTbujd/sDwPFonlOibgNH1CE
nn2C2apoXDmrDGkgyR2Q7D4i6/FJ4iKLf/2zfmjVsX5tIEkUbNDEaHh//5BMW3o5wyh09TjgQpv4
2CO7WXGTZ216nbh5gIcS3/evL/rDQ9sWTfNrsO02vHHO7mXqS2X2PsODHNh0bOc1JHubt/nrVf49
QP8b280vxuf/5R//GYHXNkL/X//4j3/8p+1/fYuO5l/+c4Du2bBxadPaqIFBvvHK/XOADlEa5TMD
ZaahpBVsc/B/DtAt9F8bVHWb77H38ZX8NTzfhu6I93wUihudd/tHvxFEtam4ePP+dQwBnmc62+ED
0RjHETaiMxgiu7uOBUZLdkYzFVea5X9Z4A7BU52u7DxzI7xnJ/o/2SkhLPcENYSY60Lf+yNyKXMx
ibCS7TWcc6qQPnEdDqCGIm2NFg2pyInOsU35MrhVjkrSXT8SCBpO2GkrsqecftyJzHaEzp8iTEKm
gfxwIPvE0cuWnx1HzpfYOnrtDZ29Nn3TFUP9lvPjeD3Q+uQoq+6qpsaybmDR4ZCALKaOWLmJx3MD
LNRBjNomKWNdS/27zF7geIfEF1PyTpvMGBhQKwMGXf40XAUostYLhCgRx8uKmUCnTh3dR07OlXGi
GlWRI8jJHrT8Fg0V6StJDyoiF69qzKuhJqxLWCrvF+m2saptswsNxAEne6yveofja7imBgfwuS3i
xpTuwW0wFhtGs2MCfwnRqjhQ0Yp+P4oBZ0yAtr+lCwgagHLDaZ/6lehxUDN9T4ilkRapFo42y7G+
WvUVOEQSxNt63uFhiHuRVu5NPTDX02vjWWnLdVH39FJF/UqqpU8pXAl2Cdn15JMk+8IhXOkaLZem
IPe4pXFM6F/VhCBl2Y1ZogXAvpLVX/qFOOFo4yRNe2lmKLFmanQzxhkyqijrnSeNAr5HXpSuEDd0
muRzQd6haU4I7gDlTE/LYmT3ij79paQ9LAjBgE6p7Jo+jF7sqbDh3HLbbvWiOyqxbs3M25bwATgK
AmyE6ZlxSoFojP2HsiXi3SGc8EC+fOia2CT2WaXkYQymoQgrQGGbduWm8RR2C7oCE8AQXpnxNIEr
uk3hmuuhVlrTdOyyanmEpEQE6JJ3r3rHu0iG4tSm05pBp01tMEMr/uddJlfyxRkKoyTLC7iwhT9d
E9d8ZGg6IIm026m7I2p2zYg+NpD5gdyd5N6pCAkF9GH59OY00EuV7OlmI9JnMkCTw+y9/NBr6VHN
U/I+MEmwzDdC2yjRq8UrBks+6wLbkb7ezwgiId7MyKiIJX4wktW7KdSYYjbzzPbz3Ln5vndhzQxG
Y99YPj32hI6L0bmXYL9UPHQ+QGsb6abMl/f5WD8zeT50RntKu4HkEQJHy+CjW1rzvuw8dIkyuPII
zn0imhGKjirgyWOOnegsDGXPd5R3eVy4bTIc2nHW6i8mH9Oed3qZT6ossClShJ1cItIIeGiae8Qy
EK5osarrdaapS/GgJVu4mJhv6VBtjJti5FCB+XJcaXdQC88pSR3zWvQEU+j160Z63n066leuuXU7
kk5bTkqOl0k6FZet1TCaakVQ4YNSLgOW3KWq308tHLeltwS+9LbtD7hLiJvMPT2rDnOxyg86OjT7
QHAVcw/gRZa5s/PZOSlTlXc65DfqZU6D1ymuDkpVfWluTWbKbdjNXaYdBo6SH8eUI97ek9MM0cID
hBW5lKV2ity00Or0mTwhl3VuwTBZw2Vbp9K900CRWKHQqucAoNfbKoBrcBhzmn4qU7RvK0kLDf/8
SHLsXMkLKdxmp02ae5OU5fyKVza4ItZvOmGv6g86TqEDXC4oaYbPML0VlMY7bRnkke5FoF+U0peh
GNNH5uVVSiJgOkyhPRNzOnQJ4C5bCmvaC6cKWOwG5kNmjQaIcQ+hstP0YaC/FFk90cvcSl6svNq1
7cj8i5CQ8VKjbS2xW0FIo8efbuLCylhPrfLqV4Vnd28LD2FkJIMejUdGznWaywu39R8sMk4ykIUP
GhymCipaWkdwgKC32eRfQwMLtdG/AL7i45WHcEOx+JYVVZ763Buv0KOA2RlLkMxLd+0RcqAzxdNx
ziKt1GdEoBwnE6CNohj2EgeVCGmAx6gz1FW2evJS06YbJ8hAu/hFVcMssU3AejWOBPeiy+H1AWHv
ThaIm3djWWSPqyIuKhSm+c4KxJ3SJH7gjHS4WnaPvNd+OI7enYl2OCwN+86V8IlCcuivk8D5Uizl
Z9ND9xBhavbjIkv0V1VRgNMAhz2zNNTtSjB6LYH1TBgxLwrffs2m5J/ypvJi6CfzNY3v+qGpTeau
tl/vLE0XV50RLLy4FT55KDweLS9lrh/aTsbjgDgTj1rsdCutaXokkuNgf5rA3zDfEcsOpV4dSpxx
9LOlJSAOpLDFOm114yoBbVQH+KmTHsy0aV3r8/9l70xy5Ei29byVhzf3C+/MG0DSIBqPJiMyIjtm
khNHJjPpjXnv5u0CNNEWNBGgBTwIeBMN3hpKO9LnrIJekVco6s4FVBWKVWRmpDdmx875/++v7kO8
AyoYWrtgTU2cMISMgDBvk6Q5R3MAbAFhOTtaEv66hu2xR+ElGbwlRvdlNvriUSWedkAyXlzm2kQd
jTNriedpEkC+SedjqHSa4jF0k5QbGQPdpKsq2/JOM2YGprrF8CqM6jY9xmxcr5OqyGfJlRVDEEjc
6cFMmYSjJXNAJZpm97V3eVUD9NuiWHtOrX+aO482Pp3R7SRSaovesOqjUsktwi62krkFAeC24BqI
BjiNSZRurSE+jR6ttoXRgjs7FfAIHbdVn6ULwXFN0W94QeuH+dWZOsvehrQPzkrmjrphwD0izh6R
dNdm/9mNZGOexta8NRqZXlsMaGlXyE2aFV+LFPMy6JlsHcbM/tZmUavHmWwMkHqGf3JC5qmIzTGx
beka0v5iCLeTqZseTWR8j7iV0LB7UU46oclkKGVzLDDLA2OKrfskND2kfVMe19sIvtg1hk0SBUlI
gboiRjl7iwwlO+zdBiR/GCaNWoPwAfHjwRspN4mf83Og3mvkBvYrBB41Ol23ViRF4NLS4yJ6jNTk
fmRFfxemumLmY5EmcrAraili2lpl0rOeqvKTXbkVeLgRNX3g5577aiaDfq4YcjHlpQwNb2M0COia
oYJ2qypTPsSAjqD71WD6obNPm0SbVzqRcUMwNogRdr2tDd9Sw6UDqDXaJ046nE55lPZaq5uBQ0ky
0mYreitoRelcmLwRgUXsezym0YnRuHds00oBHu+fmzhugspYCIWso3G3pk8YogUvbNACKCzkSLML
gyZSfttJO25VWT2PUg8j8GP6aGxsW7+2RngqSnMKqlKEN2Fu9gE4Pg3PLvLscTdXnYYOOgZfAhQt
VuuY5Ktqw4Q/IhSpmecD9vDkOKSxSachrPeqMwfmtrzyRpIR1WJD4pKWeZvojXsOp36o1/OEjGGl
FZV5q7N5vjHXbMhsytqzntfe2nHaTepW6V085gLHqEOgmW3ZNwB9zB13mTLdyu3zZIl453faQ4Ps
m/hWN2mPCWQRSI3NE4ZXIg9mGX9lvrPXGblu4Cy2n9yBAKNVn3rWW2eGw74jje8bN7baR1nq7PxB
u+OQQVRZUiQFM48yfFaVS3KqZvlf6hp5eBCPbXIk3tAbnli5ve6o4tA8TqIZtmU+eE8xO3O2YiwP
8TmV0fDWM3d8soAAfRnmoadBiwwyxPiIO6FimO4zG32NyTBfK33CSWC2RvV1Lgsj3dqG+MYguUpg
YtdHqXWAN6aoIbx7HsWUnTqoKSn63siZN/6QZi84JvL3zHL76djPaCp2xYCP6uBplQahQjPqTQVg
loEMcWGPNKAJf5sAx2Y7z8y7Yk2Xt81XTNWd6OyZNN3PsbC7aFuSy2vtmzQCDutb4wB7s7aLWxul
L7ifieVqFTuoNkKU8mrD7+utByclLO7qkvr+UbAwGhTb/mCZkLvMel7BKzOnHT26ipFPTTNbY3te
a/TyN6Y3Om8p0xiYhVNkBzESgHHYRrxixbSKZNLMD7D+RfWlyVwKartuDiwEAzYav666VzgPhrFn
pjTJUzvTtIQyoMEmQL3vNkLWd5mejO/Sjc1kldUMCCAW2uJR2SKhkuxcsRi+M/bdaZzOeW3bON3U
4prJdHrdW63MHritbnmURU/m24ithrlRRwQrKbeNat8hR/hdMAzVBVbtDpZc/gTXon2h44mUEsuE
9yzMnoWdGQnSm1Rvm0vllvImxFH9lhclON7eV/bnnkBLKLUDs5lAQsVVQd6SRIq489qUIPsmsJev
ScZ5COu5ezfONQgHJupq20asKJu+E5G/sgri6xkshSaFpq/1YptnqYxXVVklWqCzd4Hy0Ln1O8QW
0TpkU41XiYLssi/nkPBzc1aOG9TgFJZITx9GvzZIm3DZyHC+jH1b21uZ1Rnj4ErZ4JZyB21INrVy
O5kFqAfhQMfIZcnWFkdj0p2YpUnEOipysOcmy4ua5/k3UJ9OFpR+ajxRwDTNurX7pUqK5B6uTXEb
5lH5Nk5EuawIVtefHQ05QbqCDeqfdFuWV+lXAnJrGhYUcVYZFGjS+iBE9ZCecfgo/5Cq1GDfbytH
f/H9LCYrxai0c5ZEzr6H6HTb6BpDSzcmt7SIviP1I9XfZaGh3hp47+uKucK3tqj7QDLXW7l+rBc8
LdCMGFhBps70oa+CkRl6xD9xpC/ZiOmtPlr1cC8GaDGRIQDMVLNA2wkvWXlblYRFeu7gFNWUpC41
ZB2DeFmFHUN8tA4GpA+AGB6aklDZYdDVU/c8VlVz7yOyd6D8Dcne6lkDXkBg6OGx4CjXUsh7GSRs
s7WbdSrMs6vN9r0t+2MW6XJnVBQ1K6cezWvvV33EOzB17S4WFAUAhjI5ngs/jOAeo0Jl8l0kzykz
xPxI4q8mDy06QmreeEK7ALU7Onm+z6kHbazFlGtwULBv5iaJH7xsKqfNWOMbuFh2MjENMgZnOGi9
7o57WiWVOhOE55RXAid9DEnMTJpjx/Hqa4RBtwwkSDFUUQk7WTtU6rNvhxJQYKc5N2PqmdASIqqa
Jku1uynOWjYpD60fNea903Ca6kCdbkLbQsKfJmQtYj860HppIb1JdDJaAclIc4oXpDLRiQrEO/ha
ZD00hhV/yaLRpmbABr2yOJWzlVohmk90DuhavJLk2bVnjsNGQgw8AZPVqXLycuuYRbuo2OZLYnMf
4jG5VbGOWEBruOUsBxvUTxMAO4wEam8amjE9kA5of4utMbVuZN1n+d6HwLiPktqN6UxBn+SQVfgN
TuzIKa4QV2Yfp2OJkjdaKbxT/hvIgBwkCHW+/MJQsDo1Ne/dxa00hvlDovl+t0Lyv7eBSesWhGDa
Vg9pVT7oHrfWF+8avrTnIXN5J436cSwxCOpacy0w+DV6djfo0T73DH7wMJ0uiM3VAwluw0pzxRm8
yl6gtqspdj8pybZXiGPd52/UrK8wje4g496D0PrAaHUyO6IWZEpuazu+mjHMOdtVB+a3yMkzesst
nPOcSSEzj2fN4m1kiH9tvPLOM/LPorEfEl27oKoUjB7J5HRIQ5mcuLzkY3uhVXMzoB9cNcb8yuz/
cxlnOs7LRAR5VSEzZeKBAlR8BTJrvsOw41CgfKg+TfQ6migwCnnSkD8yt6ZxkrnjWnQQPZTf1nSJ
kFx6mppWkjM0c98sXOdWus+r5BEcTk3jhaKTp/1jsHhKjN68j9PyU9NyIBLtvEJlwmyb0OollbNt
DlrFMWevAyxnCuyV2SCe/KKa622BNICP4DqNHT1Bo6q3+tyc2J9vQ+BkSEcRVPjzeBG1v4evfk8X
51waxWEonC184jNGVKJADI4URKJvwlnuq1pvD4PWW5vQTAPGQzdaW9xalPChTJ3VDHF2JWGbOFl8
GhwtPxdVCmzMLS96j6NWOepzNlpzgEypQ+mX+AdmrHySsbpQb7UoCOAsiGIApOQ5W12pJ39yr43h
l5fKik4lBymd9Wk1uv5YP4H5/mZmjnViYfOOQ88ply4N6S6ynm8NZ7yl1DJXpevuvQZKuYDlnjrh
R0SYK8yR+dVyjM9oTePtAPOuTLTk1JbRFfztbhjNWyJE7HsrcwZOHxNpUHpHjA1PM14/rdjbBXuT
U9GScjuP8EyZVzdmWycHEOUvPjCsquIDsvsD4nGO6C2GdThrw9qo3d2YZbeNIcaDE6f3pWhdaFIy
5OEj5xVGdmttreWehxxR57x/C0dUCBCDeCYSrmYJNG+TEwu6gpWtDq5dXAyARjNYj26Fpf3io+p8
a23v4EThJyDwX4gWOub4rneWnC40E2qm3tY9TCK8v4hykIAmu7zgxFcZYg+7zTjFBm5nqLDWWm/n
juesny9iJP13cKtdUgJLZBvicWL1Xmdm3j7wbaqtN/N6LOfpvdsYrwCvoN07LnGmVQUAR8v1vdNC
OW0b81yYQ3fxaKGtuko+Nk5+L9Lwc0fOwsZnB6faoC+ghx/ZIpXw9bOTU5iC2FdcV4jbaefftWgf
jmVsF1QjWdz4CIW6Jc15ijZtbImXaNLHgAbIRcXeF6h5N6UhvpQuhDXX8BBwksewznyYd15hfW61
vFlHyQxsveWBNdpTBFwPolAvt7adHOCzHXUgdABxpPIveYSwJuC4DVQngR+k7dsuysSexj6d0UKQ
Cowy2Kyz98Y3BuBz0j8llTE/tCWKSKw15l0DKP4RaDyM/iIy102lP/ucsraxyMp1l5baJpq0FAhW
Ow37Icva55HYVKAFk7t1k8YNOlNN920Yz0dY3zmv56gFhkXgCDLW8I0hH238NqWQRFQTp2AZVyDk
HtBc5UFjg+Hy8vjGHQZ5iPD7wIhKi5WqkvswTY6lLB+9fL6zXOsxosxfIRZ2byA2Tft06vYZBalp
mzuquXNhjc1a57XaoEftV8KfnEViDEnQQlEhVb2mzVSgZTGNm5oiZe/l1ZYW5A0vrrNCw8LDCGGy
0ef0INsk3+cKnLLZpvOmXxi0gEX3Vq7OLrmdRGIklw4RxFQ7e72tKhiaTngj46r+0GaqgKhDHwNM
bNh4jX1CTQTiMB4Phd8dBnc84rEPH6Kqm05RlBrNBtv4IcKAsQot2b5UotD39ZwSYuzukV3LM8As
ctDNXp4SgHufEYR9tb1ZrEJmxSBo1dOMYvaR2Y++iQkbCAavOY7p2OzIGnls3BwUeWMe0aSvKiSR
NMbz4tlMkICPXfmGdfoNAOFmCDnQ58Tab/xs+CZ5SUrJTI2c4yXv0WalnTk0cpqEx1RwIuWrSrPn
VeraKMgiqFrIve0Vh+L3dNC+uJO6Zo2xE6wjh8TO3jngsMFr+s6s873y4pfRC9fCmJ6ivOYAHXVP
jl05n6M5AhAuMj6815Jp7ffyDGflbfYG8T6IeRePoBWT4rnjguK14jPXtbkbp+pgS+cAsPbch/OH
qffxOq8HQlOGBBThhvyB6MAEjKiWzmd2RJfcxqkqIVWNU7IRJVy2DeO08NixTH2y9O4lVUJtvdr7
RID0Z04n36y5u8gxmQNIj7fUhdO6twQNHZR9TNNDslNo2PA1HzxHceCBvHhumvkVnLi/IjDHvdbo
4evSPvcWaCoGULb5mqXIC3DPWmMYRJ4CK1/WEUVf3yPuy3G7buyG420yOoqFRYLIot3mXhjNczeR
AfOIxuK0qEK2o9J2NGDcbRT7JdaH0oHf6o7vQg9BrWniRZ/bofXxD00oU+kOtBfB4IlwaoLSoRJj
Rb2l4iqs/YyBxDyENgzzbQWG1FuHMmw+jZAL7+KUfMQpGo59VFTooD13fvIsfUpXQzYYJFxEmgPi
fMxgibHxZX0JnR4mLNdYzDl6aLssVXpP7sYIOQAzRhpwkhri+xzeBb48xXyGvHTviP+k+AaJYDrr
3ZB+mI5ieK8GIxmfhMx6nRXBLfZebbVH2RBvs+qMYRTyzE/nxpe4thMBYVDDvEFrawG4KmtH02zi
KZSoe6NErMPE+0I6ylnaI51W8AVOBajAXyinJdHQq0YwtC+kF8AIo+ne1211q3ninIeF9jXhWbsa
IMFQNrebxpz6wB9COs2LmGsGKq7aMDAiDV2+ui1mi0AboBktdNylIz1u+hKpXhgSzzRlpDykvTLf
Bfh9YHPK3ozYj19qTjbMfYZLHaZxuSqjEumi7+0qK6+ov3nCVBWg44gEMxKEMbSXvsV4ObT0RAaN
YTocNi3UDqTTR4GEMIobr+phm4tV0VqYDrTM1NfClXPQ0RWNgsruw5dqlvItJR8DJlMvRswBhNlv
wbyDOvsjvOz/6xf+WaBn+QsBw3/77V9/+x+/fWfV/K//8tu//tNv//W3f1lwNYuSgSjs/8m/8R//
bRE38J//jd/7L38WOCxf/XeFg2E7f8O4iwEfWQKyHQ8dwx8YG3sRP9AONuAAgJ9bdC9/IAJg3wjB
rrkYVzCDfxc//KFx+J6Zjc+MYD8XPZnt2f+IxuEn6Q1fH2+ZbrIQWww+kTT/KL0xNAk7hOnWVRI6
gRbAwNlTA8EvmKzVRYFouWHo96cref1dPvEX3n2+J8Z9iASIKzDJofr48XtWrecWVmEM17nvcGXq
xcy2mOe/0ML9lI675JG5BD7CZkCyuCizFgHQn6Rf2EqyITeNnmNBXJziNN/PcTpustk2N6k2coDg
jTpLCpux8B6crPoVE+Gn8GI+gbnEk+k0kyGoCfzoP36C0kNSy0i3uS5H971dST8YKiHITabKd1oh
jzk+hU34XWWKM+qgSQkZsqQ1z7oqaGM1001Ho/Zs4Aq5YeAfvRHWEf/iSn2Xjf27ymX5nC5oCMoV
WBTCwcD44+fU59hOHWJ1ril008ApwPyIItJ2Q5GL/WzO4Pehgdpr36pvE22M0b9Un404TtekoL+r
JIq/FqayblO9qY95mI3nOEz9PZKELlCDZe2qyEsDdEDV3ta7Kx6n4cWwWvzllIHcBuJopNKLL076
K0Pr3z8EPNpcfhM0OT+m7/x0C2gGkqVk2dlV+NI+1guh1kUEfdKHCAl5k+lr7FXDrR3mA1lXZK/j
CBt/IW9blGQ/Xl5wDgT5onZndExW7I+XlxzGASFTKnGrKfMmy8RzijGOuZnTBZN78elqri3C4H4l
01x+th++ryCuzedvzqd4lM2fbqvSfYzkRR5dOevE69kznqEvjtT45IECJfb3iYofXGACKzqe7YZm
kbb66zfdXF7lHz8COi1+cOR1vPHeou768ztYcCDHy1f4FzdFWAAX2d7AmXLvsSEOWy90sx2tKLCo
l9Yko2Qq8GERhhMYDGg3ZVKXN+Q3ka/bZ9Md43lssfnOLLRikym8jZm55sCLecv/x7zj6MrIY7ex
qttQWhaB64+fWiq7Gka4kZeGJLKHCXz2Vk04W/764hjL9f/h4vDVqbyWJRzpI2y9H7+NOZYUDK5H
1y7NiQ/rtB0uAfvo0UfppEgDA5HBq1XZb0mHOGp2IDbhZP3FYvz9KfjpU/CtPTgx7CjsBD/pIDXZ
oKAoZ/NSWMzbwy7kCJWFKMl87wrGmHNDbUmDblC6zNV0ZmeiduJNV5Ezt8op0D8vQ5vWx3hEgtDQ
bXXf9A+NxzHRiftq3MeqXvYSu/kyd4318YuL+HcbGJ1dNOJgUzw2sr/TIkelTeQpJ/8LTbZTQy/9
M7HZeOzw7U9r5AU0mvvOT89p3QLDTTBv0JPrw4PbCzxfdkzamj3FxpfFt70cZEK1IncGXmyoz796
IX9UE7LOLqp5A9kp2bmu7f8sajd9EDxt0asL7br63hRC7YY6dHFYSiPQtAjwVF+4Nzigxqe8pHsY
5osBOuk9lto6xcIFcJ9GXZWn6qIRkRvERcFh6fsl/YdKvkv1UTyo5uNDnV+r/7D80a9lNTWs5Oo/
/fjL9vdfRx/lwvr74RdEiyZquus+mun+o+0y/ujvJILld/6//s9/+vj+VR6Jj/qP//y17Aq1fLUI
68afyy2KoL8q5v47JdpSt/3nn3GDy5/7vUzz/yZsCA4cInBUONAJ/k+Zpom/GZbrAV7w2MoXDgvq
1T/qNGH8jTxA1gssI2ilHZcF8I86Ddwgjm2XhcRh96e8c/6ROu3HR0fYPK4eEq+FdkTAL3SbH9cK
WYuwYQ5Nw5+jidyPRjp/sqWg04gD8STB7eu/WBj+7jsSFGRStpim68B08n9aBPVcq1RbIuPMClKu
rFgQjTYzs8PuNDYNcZBmMt/96a5cf190/lwYfi/J/n0t4ucS8EUJOedWLH+5XOg/bxdlLRJUsegs
RtK90LvC+g5Rh4TICSlD3PUYVe4WJhTeuSzJohem07j/GNl+G4H/vQ2V2ZfrCNfYs68AJQR//fF+
XGqWT+dTqi9VHWplDuw/7adW2Tmhiiwiu8sJxWlftM5E16V1LoxZ8W7PcNM3hSB1Z/PX3/g7efSH
6+IAg6KAsLGq6D5l/4/XhUgWN43JWyZpT2jluqTk3UUZsnxGqnGnH3Bxg7RIHLO5dFHV0EFDKlSv
M7vVmFRFzB5WU90l2b2g0/arTf4nOwjXhT0SevRyFjF93o6lCPhToW2PNp20ZRhfheWINASTxLUB
TrKCR4FmsanzxN3T+PCKzVLROjvTjctvJZ4NnRQyrf3SgYe5Qw0gNTaSJNI2k8NM5Pdl7fcV5f/2
cOHq4YP8+2WEm8JBCiMD9GQ2Czben4rB3Esc4NNcDEbT4oAFFA2IZYKJkpm+J9j1vcxSaBS233yK
o8F+q4uU0BiCg9Wl8YrsNKWR+OyoGBqXUfTtnTa6FmKEjD0EGTduFtSD4sVKtDreVElsTJu2F8Zr
1/gTKHpCT+CVTzLGO8gkeMPYUEEwmCg477CaGm9zWDr2vjLZg7NV1aFGu86pWUQrDcGGdZf6+Wxu
rUZZS+ep9BAiIT8uMeqpqAFvk2FlTq8xWAoiSd2CUIgwkkADFItbRLeXkbp6QI9QGdyo0XvDAK1n
myaptfbQZZoK+knkxU7BSJDrUDFmW6GLrwaC8XjmtJmotEPTVa15mXrGiQdC69hM9VJpLVJMMRLb
4PZaw8I/jK+RG8MumAufl8FhSpCcpkTMxNDRu4CUrvMV52rS2Wz13l5UlDmd7paWfKbwAhPo1CZn
GxJJcybjk1a4qY/8UxszvK4g0aNhDcybeAO9QX69UcgG6l3tjwwnKWWgjuRkAYy7SdP1N8Ieu3Pa
h28EXEbpOhI5/fwMPeZKDFF9xERnLNICAqof+5YMNq8dLA3vcbxMHXWL8tgo6+wTkOcFUhH53ns2
zUwrRGPRwjTQla1zAAxvSGlQ4aAiWmSadjZeHVuxVM+hLm40UiIRvmoxcAcSrVjV8NbrX70mljLA
ch2eoUXbgTNVU0Q1zollq4nC27SlP6/nblD9dpyi7mDPGpKslInmelDEN4JG7eK7GSn1e1IOg8bk
x1k1cwsbuc0N4074pmqOYSoHtTJSeC6Pnd2T8dBYZewHeewZYDOL+irgY1Domap4Rnpp9fvQip0H
5oXleMCZ78EdyqPhziMdEePuSL2yMho/Edui6cuF0V3tiBIwjlbmvcKMRVrsaKV8nZWtmV8rh6jV
Vpfp+5RSPGJekqxWDSpoYyuY60LrJzkT7/4N4/b53cg6Rh+dandWYvZfRWmmZ71J9UdX6TmJjb6J
KKefR7VXQ2PdqlDkdOe79lk0nbWxFBoCXJgIO0eb2LlWlYEgMRCQ5kjbMMtQNQDdgXEktZKOIInV
KSwqm8fXrpQRjLkijLP1UpbyoTW+zhiFmMciEHw26B8zhpXFYIGdSREcC9F1WJ0tL6C+/6ABmj5q
hCl8q7VaTGvFnwfY22b5Y0kcJzN95sJHoxm1NWAxd2MXJD2Iua0eUlsj0wVzQ/osS11ukobcOoz0
Jn4Qg9ttrqpJRvoWE65Y5W3LEjYPxIbBWRCoxlPxloxTcWlGE9N0TfhW1BXuoU5UeQKv5GgMJUV5
Uwki7mhfO1a/JuoUxS/6Jgh8WWdXwVQb2kfpgaCtiXWj8VshTy/KMD4O1McW8+JOfitRN61R6Mh0
jaUdKRfzBnkdm8jzdzjX6Z4ilbrXZYXvEHHujYxapPlpq8XnSWmdf4P5XK4J9SYLpkMhuW5NvaGD
nbTosXQ2L1CvF+lrLhubUsNLZbk8rKETWWfa6G7QgnS6YndNsNhKtAdaSA55L5R5R7A70vGWbHu3
9Wxi20rxqfarEtHslODjj0tM7j4zGmOVmGaJpCX1GN4Q2rvuBjs54o2fdjpjWMWQP7MPVqFPO3q6
WFWKhZ1Abkj3wOafvREVZJ2ZCvUBwepheIfel54w7boGDdJs1vc5XKpmr81ddzdZTkz2B/mkN6L3
PXnTqyLe9tM4X7VipMuiD8m88nTSehkFATDq2vmLFbU2ZBwONsTEucsGxCHHu5NdmWt3OU867JDB
n/09e7IWHnpehXwztGMc1DyxvNvSvm1dU659ZC/b3qQRnTqxtjZlStBqCwoBn8S194aDbXmPZeiZ
JwbBUzBoaoejZVe7xtc8m+8r3f9AGHhvlP4W8cLbFEUX+viBPSfXBEPAQTRtfbEt2murrEU+i6CF
NTU20JY4Z2XomC2Y9CFYETepH5d84YKM13AwtgYv8lM4+FCLseUGReWTNza1xgZDlnVgn3M3WpSk
H2FlxFtbi2pQC51L4OWg3nq7Hm96vrrL3kPfu/G4hPQB60/A70N9o3Rtj0pobAO98Rwy6C3C4I6N
APCMaMevbjrCWfDSk/60bkqzW6B03Wtaz4EB/SFhgiy7YWNosR7gKyc1a8W1DKNXTaBfR2/qaQ9V
QhIQS3McHRjtogrPrJyhbhgS53IePCm8rU9o7SNiKwZ5aWVwcYGvDnPdhfdFbc0bUFToqHn+qjXm
szA65kW7uPyVOPV1CI5BJWR0U2gMNKlIOV9zph1v5ZD6jKH9bmhOFofEbdLTiQOToKf9xq8Zf2xJ
x8b46zXilmxxivfJsiusZiUBYeslI4dpuZrnexRrRMxLTVgLtSgXn+vOjYklyiE+zbU+o+rLInS5
S2DIE69rfQKxPC2kL4+xZNMXKG6mvLriiREBQO8JmWYbZe9epKzlGhHu2himt7GqSdirukxSYglC
HbENSigbGWHumDtcGPadqyXhOkt9+a1iFvNUd1XSIe6DldaSyxhtZ5CBazIa6NZF0nwaHct7iU3S
q491CVhrnZLuWB4U4Eg2DWhcu1gva1QXfbGB0ONviqRuLmWeF/GejSS7eBpJW+RBVfd2KprjlOve
Xc//PnNyf+5RsxzJkjTPKGSjT/SkCJOPTUV7gEPgjU8PZR+FmfEtbS33KeqadtuUYfeVKys+KyPU
b7hxPDH8eGGzyRtTQyZOfumzU5cGbi5yp7bTwgGbiuZtNFEOz5zk1tLqqn1rSiLqJdyUDa89BQBJ
uRZy4SgzvlSSGAKPNscRnZ8LuaPnc8rBwjgk7V7xypfFei5jlB8WWaZO3va7rh7kZqjKfhsOFYIr
l7pvrhzvqOdRbRAlNHInsZtNga0JAO30noYTtBgCDNOeLm7D1HNm9B7qg/s26R0Jy9UyZgq7Q2gh
rWfCPQlGme1wWxrWzTBl5X2HH3ImFNzqD8M4RluyZLzrIJTxKFHr3JCrUN9ObjVdpyq30QQTxhTI
oQR+hXcc6Md4oFsrv3AwJV/NH8Y78FzaztM9HJiIhudLbBVqpYM8W9XC4jzEibF+L0w7POVGb9w0
jdY+IW0wkB/YtKJ9YpxN7IzXWpc3EfNUdw6LE2onuu6U/8fI1Q5F2sgX3APDq8BW+NRR5+wgP93p
MtlRv02MomldYk1Di+X22Qn3CSgdnSZdTPMwMGoDt5YGP0TMJigohqxBmeUiyBpfbVMEbStZ59Wj
NXBCL8Et7Sb6O2vTIywQ64exG6bq5GaVsfUj1d36EigUWER0Dy7wcpQkHog+hGaotcMDHWMykrph
uiGgRR2rftAeqbaMTYPnAjIH5jrI80PFfSfHCkhN7G6mxjY/TVGN4tqq5puhKAg568QbGfM5JUhX
bwc/77dIJvqdDK2PGhy/HwDTgDYIy/+GRHc47DT4MPJM5kXLp/KRvL3inBc6OCkbxuJ2jDGJANvD
uEVwYsB8V93A/XPWOIymvXQ1sam0brrJ7aJ9BHSCoctr3/PBl7gYRx+VsBmB9krMYZV0Q8i8IM12
ma40in1UiBunKE95nL9PYRmSZxgXN7ZDVqdr4n9XVm19kVY4raOqilh32vbWHYWG/qlseaacZA1A
GRd7QdGBtAp0ipNyixO5a20533WeMh9dO073Y90XARTDmOqjqP0zRKcZ+XEDPTgFQ6tbwBR11t2v
dOy9D7chVqHrDfaZZRift6F2xscsdxOSqidEo5yclMqGGy2rui3hbp+8GW20FCLHUQJ4qPfN5tko
1UZTYXpUpe/1K8KDOVgZPbt+Rgx1AgM+OtGYxw3ZKR0J0TifwsoxAlzCD9wTglAsombDOCTV3B8+
eSE+nmkas8M4YbSwjRkLFPuzAQklyHJ3h8KYyUOyQKegMKWAIhHLQsJleckZkBcDKQxScoIx2Fse
CQS09hpV1MGjtOA4B8gwc/Q8yLvhHsyWwD/W+/GznmjXDFVUoJneh6ML88jdNrYeW8vBT5Kdj5Zm
29TqdgKgiA4HtK0+aPkDpdq8lzbKidg02Utx45h4YaHK5bi31qHvdoSoZdOOdFOSJNAabyJe7z2N
rzCgLv6cuwOODMe3nmEm+ecaiRoxbLHD/GrugBoRDthi2Wx978FEL7uuwrRZV5WBccXIysAxp73G
CwTJzLZOo/RSMiyz4RlZCpdgjEYkLAOxsdNcXDP8b/kaYqL7QNZ9FWC1RqEPHJCiRsThnqjLl0TE
c9DaFoLmRGDbYgPLt3VfEdlJJFF3wGcwkgvakW+HprPnFhK6Ua5swBeYCjgdrLyI4kPPijcy4p6z
cfTe60mB4hqd/OLiBHQOYd2Jsx1V9NdjDMovUVeSTYiW/FbLxPQqNaO5/m/2ziRHkuzczlshNJYV
rl271g3exN3M2wiPvp0Yosm0vu9tJOEtQBCgBQhagKA3eIIECdIWijvS51nkY1aSqAJnEiAQJKpJ
ZkZ4WPPf85/znVGvMOBTpVTvhGm+qUpQRmU5ZDQHy1JvmRLVtZWI5FArTV2C8jSuVZsrWuo4WeDg
EDecJc0DUediWxU9AT9d0ZUZarDhiibrDxo1dZdd3FBLEWXNCYMmf5tDyOxJIt11+aQhbKjxtVGD
/p6PxOyE1pE/xrJJm3PapvPOTYsUXhF61x4+Q8v/cAhosQv6NWPdAw1N4pNkwOK7vTN/GlzhW9Zo
06axy1FftZGeHbF5tPC4+gqnJOcf3w1SUHJIqXrnCRjXEW+1KSbN2+bGgy0NlhNBaTJ0Lp37RGpZ
j9d2Lswvg9b2VLcEdX3TVlnyaCz8SV5SDf1NYJOgnRobGTRNmw/wey67Wd14LsuRWHCBiznOioOa
XUyp8BbvmdjvsoENY01mihSasdyM7F2eIotRNqqmfieEiN5T5aRfqqri+SYtxqyGiHBGx+6QL+4F
QURmpC6t7gEaOjdE0TF0cdHg0RbCG8mCkLZKhjUJA7nF66PdyrG4wWIVecrsb/pS6h90zNOgmZfj
ZTqML7gMMoMXlujwhU7A+FyhBrHlidRAryrDzuOAZEZE9qdgl/da9Tw1Zu2NZaodQysB18wHXq16
EV7mOj5UK9OKmhhhYpEVnEb6a/McGYcpVm2IqXK9d/i5WBgrZ0fD4BzcVtmcpruBFI62WZpp2mLi
sb7YI/jXWh+Tyyos73IjmMqPqJvUQJxJmoV+E+Y2jSwlisbVkGYmdDlAAzrcPaEf9L6pmc77RTp+
w4NF+SGUregRCztmXN2qxLvuVta8IcDXv7oMXulmaGr65jHzcxVSoHgEtK1uBnBRYuXMOcrZrJSG
GTisWA6Sy5hpkNwZjR1GG/Q7puN8ziznaNZDQMtIk87ODoCQ2+0LEp3yopIhQlqpBWBO9dqkxaXR
dc1LOoBnG33MQvJeDhnvcnT7ax6nRfpWdyO8tDa1qFA9X7Tm8xhxFDpF9LBYX9Hf0opuD5p8Z46u
ScfDE1eQ6oONkTNyr1KrqfQrZWWBwYMF1OQmYWr5HHQjv5ccCKhsyPpbtrRTcLTVmD12eZM9cnqq
qbEUuXpdYEv327hwzOUkBpratzGVa75pjurUc5dxMk+kGXkA/GK4BxxYCXpTW7TPURJnRIuAaAMl
ssWBKGlXA/CTsaepIr8oMuLnK9eJzuNmmU3FlnIWMovaEN5EJstfQhUoxFxa8QR3uKgIevcorh6k
EMt8oCGuy7Zl3PBMj3SZZX4I0LVkdNK72m/HcaRkXFNGedKhVUKutxsLER5ZMt0ZtcX+oJGSX1/Q
lD5tCXWyPVlaovTDMnB7k2tQwy1Nr528IqfHL7cZOzFNouLdBxWXJygFGhJW1diOjQ/iDfPcEkZq
oOOoQcGLBtaNqy5Aqa7GoFabMjwLI4nUpksraSkdCHW7f2LdMe6GNMrMW6skJJsFJrEFwwyshvcG
t9WdSXyGHGIYXcI/ZUokqkqBKfRy/hoCnSnWMdOnvU5CzCpru1fJsoJ9B6IhGxM09MHNKZ9d9HTp
YWh08Fw7JjAP/OBo3yxQYYFgO0Fs7Q3a6dEzKmO8Ds2QVviFUAXlUpDn1lbSCeIKDG2ITZQ73ycR
yB5wphbcNGuYeYEMpP6t/UIEtcPWn/PMwOX+GUGJhAvCgftlbILoujWM4rOzs/7RkiPAjaFqr1Qr
dPLGpZ3F9MxPAd3I+TRueyMw1c60Ar3dR5k1OfuyAeJH4TWwCPqNzPairTP8bYxV11iigKz2FAo8
Zq2WwdVGriZdWFeuwcu0NB9MMYuMCP1k817uI/sNFra70dDIeUPj8bFWTmUP+VPcFQHDfA5Z4ivo
JsR6PbL7dNeOinEf5bnIN6gvrXsR8q7dumZDzj92ghmbOM+6t2FwwZ4aZFa52mcz9snmcuUZqRwP
zbTEz3Ipm3snNLpzjDncojGco8nnHgmvY3YMd11nLulxmVOQs7D/YscrDeo2PcLs3MbJkhtymwP/
v840TZfXZo1N8DgTYG9WRPNlttck/adrurlsXtpBOAWejQ4/ryM9d48UGyHSO7PGQw0ORbamIwta
Q9wZ+YESJrPwOadxYY8Js75H1F+8xpCkib6LfLxTXVQY66jsuSMEh3butz7X9nM78JgnrcM4MQd8
lGUcuVwpXWz5bWS1jKpQCfBYNXl6ap3OlVcGq1OJGKEzVlUzJM61Ros3tyV3JKFUyFzdSn671gXA
kS9TmkjLVxzxThTtSMMDpukeHJgu4IL7pnxtzdFoV/VogXMN2i67Q8Z13uK6S19nWUfTNqkMyqwY
OCtu1NR4XADsIDSe2QEY8XO8ld00XDncejR7F/b0pM9pO3qti7CyF/FIiir9dmnZ5CwsPyqpB1sl
4TmCRdOhIH1amO/BgN6cdzU3Zx+S1vcifRLR1h7NKmNVz8jNn+jmmmcoaud9czaqTerAzAqTWssv
2F4SZnaVUidFGU+47sExbMfu7Au2KLT3hW1AGIrrSou42vWg2wsp23Fb6KUxbQVAF94WTcReZSiI
a0LnJPi4zodqhIbKt0MMZV4oie5zWV8VrsvzjhdwD1ejwMLM4SYvLnroihetWhzOiHZnL8+WysuP
2bbN1uMVDnXb5Gw03bTk1hlN81HWAEKWefQap6wfxs6uynWdl6w3yB44w+23/dWc67j4xIIZHR9/
pL+X7eieSD43M10ZEkCF4P3Ivtatwrs0GaTcDZpu+RY3G3XMUe8+pmq2Y86iTnfrYv/R904zFqUf
u+GXluKdNQ2ozHNlrNx9NCAV0QrmdI+miffdA7BhLCu6tE3k7ZrX3IrI8HgR1NKtNjjoXbzuDtp+
h7hf7IZW8laIrCwE614UF4FOgzfNum5ufeLqjubrxO3q8NRYHTevmU9LdyGmARBGh0gij21qJ8uu
HDqWiJydjWxvul2weHWjYdxom7z52pTamVa+aOljZdRiPo5TKoMXuVhnMLicSIAY5Fy6NxGLdHmU
wXkycOD5O76ZDq7tY0XW6jtF/C3iDZj6ld65PWluJ/rWAYsl3GrRfAaaBCKO/F0c7akVgs8xjFWf
duvc5i3xriD7LstqGpu8v0aMT9qbvI4lqI4FOHdbE6/eiLINoSPUZm9e9bSHM8lhCHcGcUwLXd72
YZFuiF7oFJ2ny0cYi+DSXEqdo69pHrGNLE/KLGOm67a9tcOl3FUziBEztFjidJazo68pvapl3HiS
1CJdfqB5Lhjk+JNkJeBvBKZ9pwyr+0hzO+TywRi/BbFUX7PBzr7oVTN8bWlAj7mr5oBqxKG+hWyd
uMexz52jVdVW4wHmBcmPb8vF5B7MT8TO4h3oAh/mL32KKUCT10m5wUsrbPdBY+z17I5LwU6jGkdo
aH7J49xR5N1seQntkszUUGAsUgbQowjXgjyMwaxnNFbDDonLpNvxMDB3HKlgISKTlO9VVFk8wPtR
mzazMLBA9XX0Ziwq2WnnmFNKhePRMtR0MPFtrC1dcw9zBCIrnFL7FOFs9+kS7pw1GW/YXGoyFQ31
vCC3ObCPO9C2lmB9VQi1ChvELWoOpl2GOvgmO4rxdNtNr7iD6Pq2I9DI5Irb/mM03AzNkA0U6+4B
67mSFtXhSCg1C+m4cFchp9zN4NbY3Es7j64WtNZwFVfAI2oznM9tkefELnTn/G4BufuVLTYPO33g
tBbBGEvWyMmVAWI9kusIHhhePpUqn5m2AClVGaDrU1BZddaX/Fj1dJ0McbAHfJ+tEsfpX6yFmkOY
QaQOlyXck1pnJ6YHT/gmC949ZkCbpK2Xpekvydg8zaP+1YlVcqr64QG80MyrsCT8jZp1wdp0vgI8
lE4wKJr4tuxG07MbBx4Riic16TC8DwB22bYYWn8fEQl8m7OxJBw4mNcIqVz4y0iDkTAb0EpmzbXh
hrFcNQGOlzVfmhsyW8lgn0E1hLYykMuxrQq0GWVhdfSeG612YN+2doamatZaEjfbaBnbDmeERmWi
MybWauRkvE4n805MTn6BhwQ6BVgee8XzVO0knxlLag7516qfcUZW5lheLkHl7jkcZ49sG3IPHolE
YCuAlpuBExtrNbruMaEW6RWyOu/ZcY7Kh7Fy7FMMXunFrWrp49HsSew3+lOhayNqbscrNS4bxAoj
FTH1GSMi1qrJs6Op8SafC0n7RygkSCKt+qrZctiZRdVl3tkctP7X0ahD80zJmC6aiybaK9pO+djt
eW2C3eYVGZSHJEaQaiXQgMwZi9+xUf7alYOpgxIZAC82XgQJwO8bwu8790nD8xJoXcQzN6l5Ujt0
AR1JqQ8foylZs4kcBtgomSp/25Pza3vUtz8WYygABUOcG8DO3v3vTS9FDwELyDh7bJohnVWezWQv
MvRuHqk53Rsru/jdEiBoAT86WNxz4620bXY6AgvhD1abprXcLs9YOhNEOiuZSSnYQQkeXiu8Q11D
9nvs76egY3erM09jg3CSHbt+TnsDxaewHeCwvM9Zi20QWp/g4GqD3wEP0Zna3tJQyzkXWpj53qwo
H4qPylTwatNsTth5O/hTAK0wH8yJ3n3Ybsn6p6dXDAMzyCQy2VlZ3ABmgflf0756GvSqf3A44Y6k
ohhrb0qgBhiARF91u6jPh97vknGeCa4Fdu3p3bkgLuFQVL+7MwRjz9KqlKcoNx0ymSv0e2p9WJyC
q9L2IpjPwXySvNXatoZlbxqFdTsZScatxTnhfZxG3nUEWdFfGa02hsZwua5DZSiPYNXCWKjlkA5x
OAnLw+Ei8qe5Lea9lQlOapNponlg7KkOegq44Kz2Gk/YFWviSWapfckLJ2bKmCbb3rKnil+srJAm
PIjB6XxqcOePzAFEvtaaqQeNN0ytIEY04QSoiVF7XYX+zNmxhFitoYmBDEmMvt5npIaoq3BT5GLX
bpqju6S8YJwF3gquIYhdK2Agc+pVldtwCtPiYhvmLSa5EmJ67idW1w9IDFGGGKCnLg9urDJEHCEA
Hqh6Fe45U7fsK5fk6y8e17/LPHpfYmjIf20T/Wb9/IuH9DL+oIel/Nr95q/afilPb7ATf/xFv/Kj
/t9hQDV4LP1Gmujf//Hf/PEfgaH+88//Xfv5P5yTRH/8R6JD/xZX6v/gv//zey/r+bf6U3RIN/GQ
usw92IzQPCSk0z9Fh0gB4RjHVH8uisQBzb/5syX1JwG3l3/MXQfWEAv7XyypPwlhCGpHoaNa+Pac
vw+P+sPDCKufMDh107BGqMH4K3P/UmkiUvqY79FXrJURPmjoYRT+Frh/3PmRF0m+chPMBXvWZene
7geKHZbqNLvJ63ef5t/w9v3wMP7lKyHpIC38qmRZfnBm9jBqclA2+b6il4JNEDYXqeIX02Xn+dt/
0g9WTN4yfNN8hpBqpa3OsOJfP/chqxnUvPT5vhPBE6FyX04QywLLQCWM9E0VBHDAILieNB1tFRgQ
DDlYIZtFynin9637O6+/HzyN56+HEgIyHuQIsKZaPxiDbVcrZ0SjbM8G06Vz2X0eHcoeaIvco4JC
DCgpC+7Y4v/253D+Nr+zUv7VH/tDpgULl6HP9Zztx7qEpgONFmNUS87WcX7HFPw3frbff4P2D6ZN
+OBRljZ6tqed5R1XyDZIBg71i/2Zxb/7XX2LOv3l++Iqxu7MK/bbh8mP91vp+3fTRNC4DcTfMt1r
GYaCgG2PNxLV9+oe231jYgmYt7mrgw7a8wbwwxSYqZJ+p5xnObcRqs2W2xYNnIVurzwX8WLfsW3s
4tnnBJ6eopLoOSwCAq687wJ4GSNmyFtScvo1XjjGGE1BMYmu6mWArJ/ozwE/fH6CGKFoJYmiAUKH
quGYtg8AdzjrDfQh5RGkF4rwxpUbBy88IIYbi9kaurKzTvSl9jh+nzhHSn80AhAhJFwoTBiKF9lq
pxmKwAGy0z0IboCsyfBEr9dazSx2UVDv9EWeVVzkyXJyL6mEQ0tl8xVQ/pRTdwfKN0WK1zacXLFU
4aCG+5lb2I65EduI2HgGHLXDIgysLNDvXKM6AlFMr8bU9BujczbIUwyOoJHIM7NnMQt8Q90Xpwg/
aSJDYW6zLUUTK+6vZd1r0Yuz2Buig5Q7ne3wIaKEQW95XD2IMX/W0S9WRJJWodiW7QcapMZoGgdw
8dJyD7648kKQALuJ/FNbyh3Piedh7q4oSv6SJlhcGtMqt9Th4jsrZziTzMvkOtRK9f2uKmJnlYzG
Q6hPWy6Udy2IKBupS76w7NUBlbcKYT+MHW1+7eJ6eU9fVI5jZNVYYX4B2uWZDguxhSWGDIYFj9UU
3cwEhO6aptNRTepTG7J6JIlAlUrahaAzgmt5prDPil9QWo82tUeQCikDFJxWH7vean05J69g2eUq
D6xqlRYzGNCKZw4oJY8PHfc37UMrDi3yMDmmteY+eNTk8s6o7z6lyfhgLvqE0Y2IETCPzEuMdl0w
mznuQIodYMJiGNR4qZuQ5cKqFpNf1PvErj+mxJ/P1QzpfJPpwtcictw2fbBUKRmeFnUH2K7Yjev4
GOkYmW0WuIsz3ga0KVN/wkKpta9yOoGcuhIYrTVPkLLmrsn9pYtvl0THtBSzEJ2ynZvJRysU90lQ
HXg6g6kS9Fz1/pQ8OUVzbPU76Rb7cPoMI3mRYYSsJjwEg1/1JnM5sk/xLugKMYdm7wTNpYQyO2ev
FVwwVgDYkLVdqN+FPNBLFkmFtawgIwA9FZwanydOp3Vf+hyADzneWyYpH3OVg9vdNQEc8nh1kAPh
nLpheR0XG0sHBmMd8jbdGpMntUvyf2gBW0Olpz7DgpI6vhWdwh6Kwi10nj2F9kB3PNEByZjoXNz2
FPTUaX/R11dpNWxKeLNL/UpF4JuK3qr+U0P0689Vixzyk89OE36mX4f6A1nOFRaiCfSPkNeFaPnL
ae1q1Y7Q1hh+JkWzbqKv02JDa9lU3SfGMi/qvSXXjh2OL6c6THCEObEHru6PA6QYVsI00GPlUxZB
+cbEUmB7UwN5NuW0DxBSGpavuc9RTyejBwdtNUPUClJnHT/x8brtdDtBOp/w3MbjqQJrFWTK15lL
oxT/lER+z/bLfKfVXinFkULCFTgD0HrqEAvXwz9xSAzoMCGX8IA0D/25J5tv1B8mnYcz7Do4YtpC
3yXsPmglV3IYSDDzCbN/6GiTPH+WeVl48WhtGo5GNH2tSN5SDwWol9uUvuJVmrBQk7dmba6a8K6y
S39wWBJhbB4xC00G7koYbNU8rNuMcr/gOcdb0S/+4gJNtDAPRvmBJTC+CUm5mrVmf3R05FvcHPs4
8hI6iXqAqV2k72rRPFoBYf1CXcooe2nAjRfIOqa4mHNW5GLBIY2D3UbLOuNzhU8Pj9c22BqhY9Qa
oQCf6tZbVbqrUQDnS6QvcTsoOJfKfFvGO4sdIc+UywLOExS0RL7qrLpzfEItF36Z3lKmc3Kbt7G4
CosR+Doma2fjIqEpKuWSEggPRRwmHLNhDNh2nbqs30o25XjeTYjMsFzX9fnLPsOQtw3BDXzopuuR
wdnpicCm1NabUo9fC5i8EJSSCmKE0W4qaGkcvJxnEYYWB0LWh0Y0b6DrXo459VNEnb1l1s8m7PIx
b8Kvdd5dUv65HOJsvJtU6B7h4nHMoc8K85O9sYf7OXC+GvIc8vYId21BCTperDXHUmirqQPFMKKN
Dlr2JVh4ACVNdeKddQQw/gmcWd/FSX8j6/SiMbILnWWT34nfi4ErcT6V/3qocE0IAMTDFK8/sNO/
nhljvSXgYrrarqs1cCdzjf9y57h6cTfQLOkjTB7TvmNXLHQga0wopvKIBwgMh2O9JTyRH+fp3D+K
5f+816ECq94PWbvR2/bssfXp/XmbO4k0WVpR+xkstbI8Flw4pPtHmueM+1qznrAZRb7LfatXn1UG
dn5OmAso8EvuIUdldIBq0wloKIanUl6qZM/KPP6qy9G+piY1B9Tk2/XLUl012uDjLSeHBEkqb2El
EzSSXh8uF9hR9Th8CrFAr7GygH88aZqxxq97MSqbSJde+9XiPi0FPEjJ5muFpMOq7zFdWgSGfk9I
JXjHm8ErKxvudH3qjoS86muH/e2KHbh1HWFtuwTAlq7F4PAMWaraE1Ezv0dzUj4B/NuMRX3Ztd0Z
0JPeID8TKJrz5xEeJRc0qVXB0wRZIMdX4PqsJyYEUIy448DqZinfJUgxPcn668CuHkYjUixxGkog
qT8aifvEVHi5uc0TXs5X0kWdK3K8280YNb6J2IAtw2XX3mCQIKCNSlO56bLO8d2jCGZiM2TLaxKE
JgmyOih2Z6cNhbkjrxLZHopezDdlpz+VskQ9a8ShUZV2qTUL16sTnuygKs/8mE+7CWlVpeqJLQe4
3UlyBEtmxpK8iEtcBrNzYPAibk3j7dpptNAj5E3fVcxoVgFb3kM/3eWl0Vy12UDtZFFup6L7SNzq
xHPwYlrMh3nRDyjNe2pn0Vbz/JVGlccm6p5DrVJr1kEzngmr3Rsdt3UqqTAORU1pIUPrpaAqjL1R
Q+wCdPVrAAoiBN+m8xOYKgFCcF60m8wd+4+OsoK7wnCfVC4x7SlelBWuJkLEKxBP16RKLiYT80qR
DW+Llehca1VynAghru0huFpYsaicMWSBgCxTc0sSrmKDjAYUUwWx6iTiPnRj9Er7CUo8E4YxPAMz
r4tXvO8k+OCzw7zKZ9y1Ld+yffYBQPNyNAAzg5It4hHSGjMU+jiZr7SDVcUJ7yNtLd5o0s7HLxnw
b4vmg7ul0lnuN7UM8Edna2G+JeKQAL+so4/UbWLXt5Pwvu/66q0Q3ZsJz45+MpQ4lF3LTMMdO8Ju
VSPb8V31WOzbVxxTzL2As+fVaHYlQLh+erIn/dAN0r4GCtpTDqsvYHYH1vCYbrQMoiNgwZLeg2re
VwP29yK46LGqYJPycxxfumY+q1BL47NPzV61Cu6MhJPsOepVdklzyQGJqQnTnhaEPU7kbp3Vl6w/
qQXghba4235iKmgXB24TWGq72UPxzZB6W7e6tJS9KnlfZnbmu8Yx5953za96smF9w+p2UO9GvwXo
CjyqfsIfVrb882mjY0MFGLklF+8XUG3M+l6l43pJ9aeKhSjLlKGs7koTlmPGoiu+rhecQaFxbJf6
Wjb5pW5fjNVTPRyteV6nTBHgm5zxWiz1JnOI+pgFFvv4LWU7kXetZ/Yf/VjAgUq77VJr9zU3bNED
dHMCkHnwr0P5Hi9ndBxgMz1SQLlLnBQSqX/Xwr2FGw6mG5K3SFw2gbHAlAKkVrjUp1fCp0ls5Yyc
kbLnfvySt0ejixI/bgCyYrrQeHINoj+GTr9OwSjW1njo6TAwMd9uzzMVY7RHXB/U/J74JuMrBkdP
y/MjBvOdUo85hSlBrACVspUPFB0ritE7S3ySs523LNtsvrd5RPTJVVKpY8bLOxvusyh+p8Smny6S
IpnxmAJiroa4wkGanJrpUgsYw6aaVfS5UNPWtWtwrt5SLc7l1PJCDWWyKoP8S2U3IP+w4KzM0Tg1
hX5UTfRLAPn/S4m/k2XX6aRiUYeG9RuC4n/6Jif+0/e64V/+f7+ohybiIYKY4UL+wDdm/QU8xL+h
Dg25iMAuGiFhgn9RD6X1kwSVAq4Ifr9t6wo9qS37LvqHf3X+V+TYKZAw+eoEeuTfE2j/QbeimumX
3YkLtQEswjdwy3dCC7UKi8u6WXm26NZpr859Q9FzYqTvOf0XW7fkiZDVF999SH9DJ/whqmx/+1Nx
MBFWJibI6ugHMYl/EFtzEpkeNGLGKXRVDNTZgZd6fsDedKI9/DyMG9skz/BIRfYarSM+wsh4SKAD
enAAlrWgO37z7Qv7u67132Qu/IrA8C/q+R9IKI2f/Hyajy+ffyBsGX/QNQS47P8BxVyetbXfuML/
88//FcH8f2k/UyUGvuG/gdz6M3rrv/zx3/3h5//48z+jn/9v7oN/QkP/9q+/vxu+/fa/3AjUhaF7
GwbsBnBatjpTav4ko1s/nREvf6Wha1L+pEubK0Q3KVMAQ8Qd8qfbgOKCn1wH252NUZdR4Pzb/Rls
8adLkJXEb8TSf9AczyeDc2GZAId11pX/SnNU1E86Jm4YAvx6TomTGJkcZdYS9FF217/ISSHMDFrR
2heRIehH5+w70WNyHiIZ13Q8ehdW3te5x8J5Kte0rLFGXhtYBk5KJb1zQ10KyWW8d7S93KZKNXQ8
A9CrfUOwQ9otuZVsU1OF4UGOuEyw/xd95HqxpcbhzlqEDHLoPKgCVLNw1vTCrp7bNxLnNnNrlstQ
d7wp0MIbXqBYcUyXmP+raNOuctc4vOW5iQPlCRxhjY3uysBzUhH4KVQw+PhS0u4BYKxlU4mi3Gk9
OTiYrvIyhzKZFrWT3Ampmekt+/cqf2+11r4xQ47MN2YPk+BglXU7ecbE29mT+pSTzBxoD91lQzM4
9z1UYWxNQFTK1AO8xV4wD7sqgXHpjovyZEdzyD6hp8u9HMqukZ4xLLY9X5LWNaGLdjkhOPNcQT+G
J92pezRXvr1yfjE7V1sO41R31RfD+bZj7QaGmbcsKtPac5cccXylFt2lkd2cSfjtcJro6Q2pxqR5
hagRt6fY0hyNQ1A1avu8MhLnq9O3Xc+qANPzlznF9YDb20hjerfPFjzOWRmNlxlJeasryB5GzRRH
E5U9S7nskpAfyddJZIxvcbHo2iYo8Y21mLVgWkyrTq/c8OqcdnAsUnh06/ANDgFML2YVYnp8EHEW
9Odf32TtVdYPJUtct3CXZ+K7pOzWGOr7idRpZuntq5r0NnheZDTVj/iYy/Largsoye5Z/4zvz5Wc
R2Jq6WNIgm0fjqQXu9R+VrNVfeplGmDRGIZn3H8MILDdv124N0Tiy7WyphBP+jgunHVDDTmElhI+
iGnKrhOoScaTEaqgf6llSsTGlBw04PnQlEIEWaCJOX2lesdj51SYE5KNm99TLwcTIVFJuUmGZbkJ
NOCM/FA1MIuRwCNITInL2HCxtsBm48uZaFDFxB4n1ksd0Fm/d/E0uAVxf3iTp3RKG3E9akDrg3Xo
WBpnCys+Y+PDqgvqBPRxbBYfaNFBF/jmlJrylCZuuVxlskrlkx1gfGGxLn1SGBA5y27OjS3wt2HD
zRW88EsllsYeyy6OHRpv6pD/XIKOaKyD0OPSXQvRDN2tBhDSwiFG3xxisihT7llOVUp7jgnVDu9z
7rrjp6NIweyFlWsmkZ5sjEnLVKX82ggBZFXX+jg4IDckiR+xB+hXC6XfGeCLtiq73aK1+S1rc8gQ
ZxKWzlVX0zS0zOS7Vd82RNMHW01rhb+WRDXW0xfKEHHWUsQCsCjqeWqcqoDbRccqq4Bk8nmuRkdz
Js8lb7Sz8c/bG1fZmq9KqnLXmL/JHYcOp2Dp9hmHqh5qZjqLpDxvmlLjSP92vuw6vVTRCpcJ+HTK
1+DzY2GgCJGEEpxSluhHzWiG63LONYoLCSwQUa4UGc3MMItngqDLlwD/4ZGawGU99PH4WUpn8EMq
8W7hIzwvgTnfYhlSxj7mm9ZXKVaCzShRdvMUuyaYqAEbTs2jky9Eg/9pi3Jv17G+XUoY0rEV85VB
OWlfJrjNYL5zLf4Ig1F7AuAZXnX8nl6Kf9bPZmO+xb3ERC6YQOoA/nAhgQeEST7etKRl5AFY1FfO
Zh2dU3TubMjmVS/IKeVDYo/OvBadLr8O6EDVijWGQUsPjqJmiW1A6Q4pzNBYFods1BB+FWBBnu1M
Qg2des53dImQpeaUkR16q6GMN3bMR2WN07JdAr2GYZ/hu5ClTC+6IedwMsigvqLdg7PCSFCITHfD
ngNs6fSFxrmHrgFUuLLHoXhWhajvufklO0Klnf2SOYUOveOoTycb3FPcqtDD6BV6oLDnSwoAg9cx
ihb9IsO85Q+ci84x8jG5suvEvuFjnvZW7qavbdV/y7Y5/WZw+KZWRShwNIdFSFHCxPJ6DbFar0Cq
WM3TyHs+9KpJWvXWHpS6zTSMTp1uR8/ALofLcHDO/fS6ukdCa14aMfYbnD/WZpzs+LZSRutDKhe7
wdYOMzkGBsfqXqRTfRoVXNmruaU/oUGCWRtUSA7rkcj5EfHJ4u+73TlmgDM3aOpdPxfiQBzUfGj0
+F3VVXHQp/AijWj+xdFvdo+wFxRXvVCXtoJoPDvZfbUsizfrAyJps8COgdG7xkJ30ZXSojKga25o
PCxxipynAKOS+UsctPaBJmftdmzxinRFCVw/YBksUy18ceOh2daEa/xamNrXbAGwwnE8IQ5PxkLd
TKSo03010wqCQc6C1ECaeqOJJL7Ilv4r4fwr1473BbCJF6yz1/aYtneqrjUfu5t6qvGkkFmvTnbW
XTZ63e+TiO6XlVbm4muQDnSqNRFnxlYAulfRo6Zx1O1ClhUk//ZuODAptO2hdmmEzMXAg8VQAsvx
RLfmyl3G4J7UqLnhpfcpjSDGTY4hZlXl/dZNE0gXY7EpiiapvQGWbrWvsJ/C16gEi+O4u2JFOMHV
dJ0dD1T3Il8SbZuzy3xkAtKs17pshvBzsmZWmUTx6lvwQIhLVUbpphtrNPgFSdA9ZVkhAo/MiVt7
plO2OTJz0LNfhNkAY5g8TVrvWH+xTtEXMdovmasP75GTW5XXznREoT2D9e4s4WmV/n/YO5PkuJF1
S2/o4ZqjB6aB6INdsBFJTWAiJaFxNA44+uHbwJvWtu6O6oPuLatMVb1Mq3lN0tKUSQUjAnD8zTnf
+amSPpv3nHLlD8nj/i7ovdeiNvL3sk05n+uGxEdfMOKJddJcbLp2gjhDczuIjLBUGAEcMD1MoMoX
zW0xwdlwvUzt/bDrNtM8yZsSTe4bt4Yx7wiVcw8whXpSD9Ii2deUmV+mgqCVU6HWY7s3E9y7vZn1
3d5v5/lzSo0eNceQ1d294wDbSVrF/mWqrB0OnTmCcF58deoB43OLAneP/0XvMGGrHVaae4sw0GTn
BH4MbQDZrYGnE+uo6ZQ3cYe0smavGNXjcuPGY5OQnIEge4ZKS7bdXB1qqF5QDgwfSJ4Ji5E4FgN7
VWmRN+poTtENGWaEnS3WupWzxxs7JkxUYSqCDoln5nuYy+qpQun6HkhXvs2st9+mOO0ep9Ct2RT7
TIiw+gSvQau74zDIag95/ftCrvmxITIJ6b4IbpVZlWT5ErACs7HAvUyeZC8dcUzl6G2asG85Hu3y
vh1ECugq77c60dnjMDoVe3DD3MdjWb6AjF3OLuPQ15TpcpExZFyagF11vgw/LBcp21T4P0C7y8MQ
FlAP2BtsVOozLpLDI8WB5hGKTyRqyOyLWLQEDwjX01O++MltCziASo5QUIzP8a2s9Q/wA2RRcdWz
0HGc5rHlK7TPIGTKre778tWxsSrUlSgOQ12kHyOlI/iMgNtMW6Z8IZ63ODi6rO7qsXe+4tUvnnVe
OtOG1mMi2ncyfGzyinrUr+b03hnhKhVmDsc2BqctI5JQXYZxIqwoxia4t25u/axwx56KhaoC5oXw
dyOGCygPmc+Q2JUdj3w5smK11Ogh6VkoFWDQUSkYlnNq7bLNdxXJMHhBiMcyzkGw5CoCadUfdBdb
L2VOjAJXpGL5jZ8W4GNsOW+G1RJt5s3Fh9X0420WdpSHC1RKIqMs1p86riMoQ1hDGGerb7YVMBLw
kENu58VBdG3HTMmNthmuZeGn7FK9JaGG0w+FhVNuKMH5m0KGRF2V3aNvWu5dJ0wua/SE7iYpiCSB
fZKNG1JTSSMreqaynrUIjN6i5SLEY1ixVe3yXt42AJ7YJiMQNycMxxH7FmMNcJbu1sEHR6RPutw4
ru+LW/JjsmJL+DGJ8/5sMgwU8EXuHC7W8S7sffk8LSPHlDHDvr+QDIGSvQnsx8YQ87GpSas+D6h1
423nOhqxsKDNGPOJvbt2VruVb6YMTVNpTq+9nlerMFEcUKMLjNWFSI8zZqEdNYv7YCOEPqCt9D5d
axQ2ftm6f4BZUZycWeY3CNqTDx9prD4lIrGAudR1uxsdF2+DxF3WbWRWW1EWEnKN7KVol4tLTk2z
IVuU2a3fy3ecJlR9hdc+Jxj29j5UE+oS3xU/naArcc/E+cngVHtNejf7GHIz20GyH95QIlb3vcNc
1vTahtGuV/L86VLjvl/65D7gSHcissrC1zAkKwlY1syKn16ArJmOvIrcd3e5myLu6FBj3WU2Uv2w
dsZvJjXkbm4853Mg+hanYQ7Kn3Va3BLL5Q2nFlfgDXzI6rkKwuodDBv1s3K6Eim66tSjUqEA2lMU
F0ho4qsHLonYvdg7IQMwFNPZJf4OlAqdUBmPT4HdjlexFA6D7RCiHLs7N+G2XA1onXAO9QIcgtM7
fJFDTfdvDOPR6XAgOjJo91wRCooJsECEyvJzrvz8psmC4IyOezxg1HRYJq8hSh5cD3a/zmtqmjHh
zcP8NCO/h26VF9Ec2v2lqbkce4Qsn6vBY9O5Or3zykk+mpyJPGxAOGxCuqNrSpAuF9mkv4FqCa8Z
UWF7awr1zjMD/N6ivym8MjlXoQtPLOAjwARaNE8BLrivbFnKW0u1NNhjn92kZcbD20jlfIfZXhFF
cCziCu2uzux8ijIiaL66cVxePEOrm9xOzF1j1094RnBBTKZZ70Pyk4kcoRgin5aB32Es4uxsJn0R
mX3mtpSxGGMdIhjsKFl4KPsVaWZ+SQ/I8V2a1zCx9GvV+JrYohoHwlb28PUi6D0LPzF64ZWtdq14
uCrEFZC0aaaZllBJQzMlJEx4x251GbGScp1w6yN2+ta0tfMG2n98IfQFkQWGD9fawWcJvpjVgkWg
yqfw1PWuCgGkNVn+sdR+GLImorCH20EwiePIBgMPjR2A5Sb/XuiBzYDQ48NAfhE2yib4KYJ8eNcZ
BvPLtASsBIi4YX4UUN1jESxgj/kzfLzGM+bn0ujW+FEMhoBLxuTVaCt1ltSxDww64kOD1tOIRisR
7sl2G+lHgk3kccQv7mxE6WZGtAKwyq2VkOgcYDWozobr1MQeN+F4U/WVyHcLEzd5aFEV7UmaZ2EP
x+U74p7mEMs6h95rDTwIkbqP0ejHxlYahfjhEeK5LVA57aaQpVsENhx4Hj3pMu7w45rOSXnjwG0R
WPMNgxxEH5CjkCrztCyQKA6I5Gf4SOxdVPMytQ7L56L3h+OabMloJCjML31n4pTMyzzK6CW3LUae
T6FLoEgzyvFysaenlFS3G0pSpAqqBElaWuIOj0d+NYuF5RW4cyTjlX/bG8705HdI/nibtF64KdCH
i1aj/JvR4DBYJt8tgwhu1EtyqAeicXim5uSdBSHcIzAYt00H7gcKI8cKgRdZtnfrNsdGTApZpqsi
RM3vEBBBk1U8eAYhX9EE4ECwCcNIH0mznAGnisn2z/2SLuIR/tXAkK3p5uLCaIN3KDMLtnA29SCA
KB6AN7RqDbcyYtXTqXFZjWXGXjV1vB9OufTVR5+UiP6l2zarCSRoERK2XrPUX7KAs+PYS8CJBOXG
corfOhcupuASxNmIgGTA4rdVdOrJoch96T5o2m/nFPsABnAEjbQuXTiyPE+tYV52DOt51bRz/RsW
pcHPkTDF8OsU6JgkYtFxMpHoZnvtDTkb/gO9gpO/SKBnHUTnPNMnB0ZmsE971ry3MZ1sfHVj1I/7
gj5hPC0jp+R+6aDzwAIq3e8V3XGDPA36fQ3ZZ9mwciyhLJg+veyE1RX9yXaGoWfuYoTXy2awGTld
4QeqAt3jYPQ7XhuoHkByk9CZobuQC99l+7HkOfPYjP6w7JEZlvFBcCu5twM22eXSSjnjqgC9kx6Z
CJX+pagdE6kYK3iM3ku/mPEjoSa8uDaEEWzRFDjJgbHgPJwSItm7h9noCL20MfvBrAMjbKwZhrgx
Om0ZxkOeqbA8ENuDtdibtVUDjpu8+KbANb/i0+tZvHjkRHDmVnnPor3NHdRWPn3hA6lvvO7SLUxl
/0P7c4D2D+gn+FunJRjVT05xik46kuGg7t25wfYTz55Ecgng4ssYsEnaE5c0kRur8q9wawfcRhit
tppifW8gKUTeVfiPYV/jb1fcMRR+LD4H338EJgtBxZ5A+NUQ+HrLugPhdMVF/oUZ5chkM1GPTJCz
zaQDm231Wv7NxJ9yU7c7c1k08KzY3IoaN2kBY5LsKvmGYw66m0uSViqS4RgsdvteuV1/YgzsfSm1
7olXl7gqHSNnCsJEZV8AFImmrvrexNPLFJTdbmiDNy5CvYaic3d0XbwZPNId3XCod1RhCAfAFiGU
hAy7SCuPYKB7MATT13ahAhlycs7Y9Gsgnka77xxYS02apGQnaePoDy29MG6irupwDMrxoEkC2XVB
U0YKhuo+LsW8McOuhxEqzQdXNzHefIm4sZySlKq5nWGq6DUzMrOgSQYuoJXZccLdik78pu002Lt8
ZlsptTmHkZ8Otrhd2iU/poUPq1SjQ7DrcucYqLMaq3jUgfst8wq23yVn/pUNuXkYRCJP3uhg3Z+V
9dxJT/2cA0SNODZh5nA4Fg/FEvAww0LIRrzub82+b94dAUdBaEzs1PwCsQcv93VkWXlMASFsS+6z
Cybf6WdQ4fmpXL3GjmdyOAAD9D7SfLgBeAgDYOiS10EZ2GiAFnySkwmBtcwYXPLpvvmaQmQALPE0
z8QpmpM53JlmAYSIHRGWXFXtSgJMudCGMAqMpMUBC39VqPTVq8M5P0AqEyu6eIR0aYXJo9F7INq8
7IfDtv6UNfO9zVgRT4//AhZUbU1pwPJsMPs4PfL0cIp/OgOucmSBwUftBkRlMB1vLBhWyvYYMjuK
Jb372ns2eix0Y9t0pIQ3uia+DH6rHvxy+kadD6SBhKZoHdJsagQiD1kwI0s0Gcpufb+/UpR9lNzI
IH1DnkhT/gBKDKaDmY17c0mrt6WW0GMKx+x2KlPNE17RsQIkMhWPSz1fzX6JaeJ6sSN0UJ3KHvoy
GcCwm2NhbmdAqlFlyydizvChNmHbbokhMw8y1erbIMXj0tmPcze/rHAXCFusO7r6DX5nfclL75iZ
ZHg2kusqt8d3HGnLbdbP53galh0u2HjjpMo5xGbVXYaprUGKBdPZdBn6jBS7p8YyaIYUN6OZueYh
RMF3l43dHo21+aMJO+o7uO3rIDiA79UAWPLt9jNr2V81jLrOfuM3UTDVx7pgUWJ1YbEXDQUYiNbD
wFYN+JhJztNKE7a098a5Orz3ajw7BQEBmWwHUBy5N+z6xvFZD+T62IUo5QvL2LqpKpgxljbY3Nh0
QX1Zg30f+MADt6ndufSOrVOdaecq8BLcL3gAYi+72HHs3dkel63CNXMM7RIB0lC8KpHznG1j80UU
Jomvxlxu2S8BVUnJxkIXCgHMrV7axHtLWq5MmXVE2diwpzzffC2tBWBQka1tXA75KStmZmKZDjII
dN6rWZifCAObrVwxkNrxygP1Qbkjwsy9AQFnfIfdYGxMC1yqGn3QzBhHFZ6xI761PogIP67w7moL
zlQeMHNpktdFFhSDU6/32ar4XWTeRFnqle94z81da8wTn24ZRApwcEc3mbtXW4Mx6BBnEsadqAlN
3Jx8pzul/rCgfEx4ilMOQ8Q+C0f7eWQCvIkDaAUybr6YLfgurOXo72NcvDyJMG4jNUw2tm9MO5G4
Hsd9fxgycL1B2hHRxYZwHncgzW760uvPjAjvp47MemAx+jrnuXvhO6x+wM8FciEruhYMsC/o/PUN
Tjv5nNYUIJvFpTGIrGr8XCfEP42O8rrWkAKtGYFsT3PFDIXV0RaHNmolYYOSmvHWOret4oo9+Y77
dWKQfAJpXjso/Qrd7rppErdDWDd7j73htjSnD9Lsw2XbGy1w+3ggFG/bSwOJu1U5GBJG37LJDGy7
V0Sc6lKju4syUjCvmMNg1hjQUOU6VAM2O4aoajPjG6MM6mkD8ZlZm+jdu+JlwQKytyG4ABbMvgez
S4j96FzNKrx2hoQ0SN3oRc4ily1A1GRrOoJBtnTCjZOn3bBpEW1RkTTWVqjgExqRAT0GpMhOZ16T
UDu1EtW6U+R2ZCkFlxI2FXZE+KUuS7QdAZm8N8estwO7V+ZBjt4PWc+QaLKxo9YeyPC5VeN+XiyO
oLxAj65myEmpANBeOcHEhsOofoo5IwFXQlTItGncc1R7BxSeHa4nbQAL9FJM9ZWxbSCI/I0b6c++
JxfuiI+QFx6F4whUJL8nFDTQIQ27IohbYoSmW9vLuUeqNs/+3xjNVqT/HzTDOPSwe1umaQrHIynE
/81fHI8upLSYRqS1qxVl6WXWdJnxaYi/MTL/WYgT8DZItEDoA+qVeAvvdwMZ0IkxV4hGdzabVH9X
DzARwNqBSRhqSsltyIe6bDCWpc9m4rnDvwyj/73+4c8uwl+vD5HBtmxkzZ5ve+sH8Qch0NgEIZVX
mO2yynDwHjORdTZuhmjBSX272gcGXpY3tBP5QNAgJgexKKYOTuPGW5bpRnqThEqERGT12v3/EjTU
QYSy/J0EzeQq+Qttzv/4538ixkF188//+qPmxlx/7N/W1eAfDp58yjae476Hd/V/aW68fxD5hh7N
d8QajeaZ2F3/bV11/H+IVQ/mW+izXDwMKIT+rbqx3X/AcEYqwnESYuFHkPObyOavRDe8xB9uLp9m
xkZ2wxCL32+9o9Ha/fGaqwFHgQAMrE2adeMFXfc3L4QqV3QW2ZpWDu7bNdPbP3xE/zftGQKi314W
5T7SfW41LnbLtH7lsP3hUodaLFsKMUGx1unlRaFFr06lAZVqGxKYBtEHfpt3U698yTtWJrV/z6qL
pF4UO1UD2sGAWGzHVtHubVoQe8eKj0CzAeTOcgKsDUqdz/a7mVgm+mOZoDWtW7JG93kB+fk9YHhi
H9H7YGgXOivrrWvnVMJ+M0z0AnSgF0VAUbbJlaVek6SfvxtDTuW0aJ50iRRhw1BfD2+DzNNhDzZ9
sVhTUrg+QIdWT16ey5gHilq8sxnCzWFHAJaOQX/ovIFpZMrByjWd+dWgFOR4Cjlfd5roPmgFeWZa
m0ZSYER4oQ3WGOEMlima5JzNW3NhSH1JhwEv7Ra4WIteGfjlSNdWsl/TuB6tbZ0M4aGkyYBAYJr3
FvONNBLYZt8x+9wbAOwIOVuS8VYxPNmjohi8jWeP/luJgJ8zp9ZO/RBT/5T7ooCS+ATKbLZ33YgQ
4kaQ42BtAiLq8oMJweR9NCsP5xdk4spqPSdyVaneAxW09wI45kev0XVtXFcGMTrdhTdaj1mIO8Kf
rfID3g5+SM4w3nRhk6RHzjtP8qgzSkyeQhr8OZzbkHqgVGgG6CRJJSXVNWFQbT8NsfTdvV0VNnsP
L+l2CVPlHTkR1Lm4ssKmf8jmeRiemLfzmrFXNu8QSciub+aZxazGhwZyxl9AcyAplxrT6Tmoy+zZ
d/Dt7PNEw+lAhJJ/ClBXATNdonl2jOEs7zDZHViTZmErgq8HT2t7QAJRLGvE3GLH923O5Pk70+rJ
tM8hO2ViKpxkEeoMRbqsqfB0zxqTYaZ+KEWt3sWQ86+S6junj20oCtA4WxkbLz9jac1Lz02+b0EM
yh0Pg7h9oG+15UNDqSUP8VxOcMCtqUpp2zoMRbT3pdDXCRRToiC01ZR229GywN7hT6jyl1Lhu7qB
4cjCdOORNwL5rha6twWi819/GCzwb49TaOVym4qQvxnCFMX9tpWBh82ZsMgAppI5xu6wbLOwSvoT
Ixzf+8oGOZm3c1J6+J18uPuvbQMPg2hv2kFW4gg2hgyC1M5oRhBV89jzrhHW8R8TpYJrhcc0xZqr
G/0+u/jmtrQN9ZY7hXiFMfC7adfPZHbgz3T4eaNvO5aH+AEknPaWW0WoCVYHAQiATP0ubYkd9IC3
PndZXYIrLzPODRBYXJDkjmQZ2QC5fs4cNvanhqJ43jYzyrdPywsRnHsU+OJQoer60WnMQCRGh4+d
VSv3Pa2CBdJRbXZ71zTPUprt3qA+/2Lnjgz3o6ud56TJ/Lu6NwVao+KYJjjG6F0mYTF9WQHVjPkc
LEH+IdP+qbB6BwXH6hYzSUZcEvfFniW4mYTvqgPkZhO3G3VD7z/gsiweGlew2CTUBxcwvdSFlLr4
y8B4G1ijRUF89SwWL3b5s6njsQMaNmEOITjw1C8Dw5kqY2E7Z/ZdymmM+Sl0xicQ0XRVmVV/Z0qH
1Adj55V47SOh0u3eT9zXISdLoqrw1TCW+6KC+kfJF33rM6jdwkI4GhBHDnOjyJer+o+qK4HgkQZg
dUREiNh4MvKQHGYGadtw/WbWVPPOCJozExuWi9PLmHUH1Yl0z+gijQIAjkwJiaRjpnDoWzr1OQMU
rsE1e319R8gPJ2sQ+Ao2SZLdhXn6JSjtXeYsC/Qgq9v5dRBjbczUm5mYNmTnL5Wz+hJtLxJmwlQ4
OHgibc4d3r/Wkw5IJswSbXwDU5VGz+FhYPfLJal1sU/YUBzwwnOF2B1uhoIDrM8feXrhwK65XROn
PFuKIzRfcMBbtvu6+POzDS+VbVHS/IRffHSJLIE3BMU6Hr6qBTwnTL1k0zQrC9CDggSFPohCBg1k
mLBfJ86GQOWtXaM5tezvhGueAIIdiYm3N0qX83ss2eRFMXocQEiCWbOo9phwbqANPdshUdh4RDct
Ix0EbW0301CWjbOdM3bE0bik/V4MdnBtRIjb1+4wuSTeOZFVeNfH7lUoFtYp/GKi3PvXYfCvIsfw
3evspgvdI6IjklFlcmdlMUf1RPZ34uSHRM051bQ1n0x3fuPoHDECwU/rqma6upqHEqm72QnPz0c+
6GlkZgInK3IGD+un4Cxkb7GM1zDABGNyzuzcsbiaLanR6G7B0Ld424ZVJFt9GwlzwC6qfJb4ahqK
Xba4qLDyZsBm5xXjYTAr9zhWXv4yC/QH/JJI6jZmO2YZdt7kLZwXxgvZosGysgbDOWX18tzGk3qu
Ot/8FtLxfMU9rFh6+ajpdia4ek6JeRUGVtu6cIM3n7Himaax+gakuTWJFZppZEuG+rtZ8WmRD7NN
fFceE0+iI25zW+XMVKzgGQEXWs00HwFsxotjQHUN613Ms+E2Tdgxc1XThYLdQ9uSduaxFan/VXkW
9qa6yK6SSpFHAv7RvTfN3n1vht+Ei00xIGgUn2qGUZTuN6m9D1eGGMkYGTGvDfokQVa08jQ2fjCo
g/KGHtN+77H4MyAvmMn0MwSRB+YLIW9UY4N8dQO1oGOIcw/ray0TJDKuFhtGE1YG68f2mGl7MVB/
SxRQBPgag1eRF91dmSVjH1VWKoJ9RdMK0ribxq0hGBturJHtFlNt465cUo/ySrX+Ac2qvdFDm96X
hqkPsUUAQygGoqTEKM6BZOcGZdreIVbptkWSspf1JsLurSmf2BpnyGLoiAmF5xq9+solrX7uF3vr
oVBrbk0AmVGRDn4DK1GT49fK5qlp5uUIJAulVYBiGBjmBKHC1LTzxL4Mn+SpzQdbQ6NolGmDaluK
YokqZ4LaUBV9ekzq3HnTPcMyWfadtUdmhBkazqD44o/hAa1KjvKxgZjntDAiGVnCPjA4Xmq2OZFL
2tqtmTf+ObHK+imY/NesgL6m9YCnVQz6KHtV3WUOLvuu8g6aI/DADF9asB8M8xnFIGSLkpxCHJXA
PxvgsmT52descLKjw1mJ9dbKT5ldF3uWN+z4lszdKB59Fx9Rx6HqbRKM7GI44RevNnYmvetAXX3t
WQHyUGq8S+e6CKun4qSK9bxtgiFG6QKXdJeXPlbssE7M25wgxrOn++UutbKi3BphnqEdicvyswm0
hs2kh+q0YhXulomUhbqNDz4DWhmlS6+5tW300Y8sBaim4G7HBxMq1Taoc2NldqVvrA9bmpNQFScf
i0/MssAMcfgXwSY02HIurVdfNFDzaFJjinx80GzWOwgkPhtapiI0EKj5wsgeRzgBRNteOXrwt/G8
cYlOUTM1btr2RzIIUAQRYsQET4NtRC2aw23PpnNcSGOfW0v30tloDCKZG/Mx1yK/dKi49qU12u8h
TU39w6ljhu1W54X9ZfCW7l6S6fFFsYJ19qr08LgXjqHIqCF09SlgT32LCIY8mr4YHukeRbpZDH9E
k8n2J0XUVG900XNMz87COpll9vQ8CpNpe9AH6U+vFFzSeTlbXxPfdCMNcgOLMIqFCMwtQ6XeWIHv
wyhCmPb47jYAh4Pt0CBYbuxh/lCjBTODQLAhjVrPmu690Qjss0yAfB29zi3GzbRKz/EbuteiWzDZ
TzKs20M7tP45Ne3yGVKSw5qn1Ode2tO5KtFja7aQu8LPP1XDUoFdmjncuHVoGLAX0+ZqTPN4zl0A
ziEe9J0FnHhDtFVibIpkNPeLo2MJ64JDHRc083Urm/MZEeCQOLuByia5T1f11WZUXhDNOS053pFU
bmyH2MWD1cNwZlFmHrFGfdNDPT9mXlfI/TjmGouA9vGZdqq4HWM4ix0n9U2fEpoAqulL7KXZhVPd
vATl4t4xWDU3LafmIQwaaz/0bnzrcIrfu5godxYqGp75Sfbiwk6MfHINdvVspbcD7fQWaJLzGfSL
ekX1oW8m3LlXg6DPQ1UHL7ldNCcx2/LGJX/wpZ0avV/UlO2w4sN1cKr6GFtWm+w5g9SWOS0su1LA
OVFogm8lutooBYFUI0TMKOoXrubeJ6rIaabHZZg8QgcEJQYag7TdpkWs+9Uv0LI7b4atjWMfuDMP
+8NkNcNJVIMN6HXVeK+TjXNQeZ2MuGWMY0O+wd5GhwZjkJfnRTOKQbiXTM3tNW/M0ySPxRU9dr6m
kfVuZ/EQX/TaQZL+Exe8YezMyQNDVm9fYiy6xYXsfwGUs/zMf6WedWsAWilILPqVidbw2+7Q/AF5
/pWZJtf4tKlbk9RWCSqciK4WlyCoch44gcO3RfIafuvlsWtzlwUiVfyhGMloY/hNXBuLYwjlolMc
YEz0AK36tpliPIVBF7Vr7psFWS8a4yL7DtQGZFG/RsOlmdOyxYbnsq8azwav+68kuTVUbvRHH4Ei
beQNLmsfTjQQxsbDfq1qbnnkCc6HN/fu07wG1hW/sutEr1mYZr0z78SvdLuEZgJBdRuQegfSUCJt
shMcHrJ5d4ukYyXt2I8mbLydOyfxyQrI0avUGqkHP6d8RupP0J5XTUQ+L7IOf7ocRc+4t36UycRT
d0iodzGyDnbEN0+Enl7j/OZkTfazcmV/tqLztzYoTIrzDlhXO6XsGAYSGC7pYsmTbtGgGW2K31uu
AYJNI/BZZzlyvmQNGOSVU+SLJqqXNX7QaQkiJFRJv/JwK096JKYQQHp3bI0GmTKWK4VlACfSUwjT
/bawi+y59GZ554B52AzkRvDpBxefr4Xsxlbum19ZifGv3ESPM54HxRqnWGgYEEPRZ/Yn/nD5rQBn
yBc7+x+MAKezcqGX5FVVn0QbktXow34gOUNKMhyzNc6xa2Mf23bKrvEE29B9ItaSsbZaYyC7gS89
IvTPvhmlgGJA50zQGgegd5FzI4r9UnShYElBkI7VpE22JlZk19yi/UGia3lfCzMp+oj5DAQOa1Ea
Nz5Q3eLoW3Jhq44h/wM66djcSFKj/AjT12SfIOJX34pqbr4Jg5C4SfSruhlwPksT+PITn15qtLeI
auckQgBU4jCS87gv8yAlZAORNmW8FMuxpeL8SXFGJmftpxaIxczIbi0tkn6LcKO9n+zSfGcStdII
SAK9+GSIvSKJf+b5DVZFjLr+Pva+SCNVYVXlysLyxi4ECnBa0XoDD2DW4BYD/14KVX3yXBjS02gY
/jWwTaAKnJbtSyb7nGkVGURp1DBeOS6EvpDslKnhbARLsyOVY3zOyFslB9NFQ0wgXPraqwBbKqtA
8ntjN/nWYdXhJDN+BWWhtGSuMI3gzk+9HVSvg2chvGZfxiTN6HymAHJOyd8yfa27DVnIaCqmLOCf
RLdnjCSQ8zhRx5YYIHLBA6btwbkD6wD2DBg/hZ6EWtZU51iHnUKZnbaf/DRFvztQapiyUO/oJ+NL
pRWR7xsjl0ru6Nr4SxTB0PMW5ZUgklb5DpX9rIsdGmLnBc3ugsmr4X/jnoQIA35/4R6yy7xcn1j8
ef5rxuSucxIrK+1TECTnBEcHCLLcQzSQxa6AlyzHlqf1xovLXih26725HFlQTjKLGAOq+r5Mcj4M
i5xsxBLQNpfygviJNRpMBEQLe9tXJEL64PFYrE9loh+8JWQUM4eTekc4x2el7JC/YmR5O0VmXlrl
hfm0qF9sCytfQLtrFy8kzPP1ozULiCNNe55CRl7M/IITlkt5qwkFaT7KymfcUsZMU/89tmFWxYcE
aoGxT1+2WXGT5kbmbpEXxvUuLO0xP4rRwJPhuX0+Xae4Ue+k9fEXWC70Hh7E6xzHVtTLF8NIXb0f
teA78FTCm/NQzTBArcdG7rSbQFxlc9Qw3hrbkA+qh6c3RZ22+fs7viemrEpV9b2B65so4w7h2KVp
m1K/F77JnyQqXuoXQY7BdOW4TPKDFqEjbw2n5aJMadTlbTlPBOqxl817eWdy9JQ3Qy/7Vwp/3X2p
iB9pX0zN7mY/1j57UDEkcXfohcOKvg0god6WeuEXbcfaLe7CX28VIVzP3hTGYRNVZTdHPNJ1dZej
ncN/xO8wEYyU1iEzLJsRXeDZsROBKa56bFcYyJHSO/z6ltWPEwVSmxyy3q15ZuA7gHXGfrKdnC8Z
gkG61CA/lq65l5W/lM/4UtH0/4cgEITRmuNuEAIDyiAUNIbYyuRSoXRH7nDC9+G+//Wi4DfgIa70
0HICrPn4Yj3uw98WYvmYYP3JwH2klg3Bf7Izc9OVAxI0HPtttrfNvuz+tej6b7dw1v/xovwsjnjP
ZRfIBub3LSDFNBAAiifkBIZ6Z1I3CMRPpvWjpb3bWv3inp1ZN8Rm4EMmYLevDGM/M2TZdKNsrsWI
Ci4KB4FS2qpIL50ICZvtxv3ajEE3IpfA0EU8qsLlPHfkFtK4dMGL4xnDk9+Y6T40G4gmNeFV29DL
2/Jvtql/XnL6fJQihHnqBEEgsFj//pkuhoUqZiRfkR4449omyjpJ8ehq250e2tEZb21/JEyyTprn
/8dvE1TmigwNGCeAMvqdE91wqyGzIG1jyC0KS1l4JybE6Y/UVTQQIdum/G++y98RpbxZitYgRPhO
icr+eN1h/2HN1FaZ7oeSMRIU7/gOFfFKIgI0P+WLy3o+DoObUjb+veEO6lwFLXqBdtJJJPpAG3uj
W/O14PfhQfjrj+LPu/P1SwhMRsfs99gMArH+baVdNa2FVFnQNcfW9BCU5fRAqj3lIjIwaoO/frH1
Lvnf+/N/vZgjkP+sSE/upt/uopCMkrrWJnKwX+k4aaFslH04Y/4nc2eyIzmSredXudBKWrDAwTjY
Qht3j3DGkPNcGyKzspIzaZyH1X0AAYK2gh5CG+30EH3fSB8z+2ZFMMPdUVwIFw0U0FHdNKfRxnP+
8/0359tZvxRZPnJqrkE8VDcB65KyfNjZUz8nCXOqZHKiQuQ8ix8YULuo7/aEMtgbzje3Hsg0ZzKO
AHF45FVhezxurpiMuGA9Knfq+8YTjzF5BjRuy/IXLIj9jNIyglBsDASRZ85Yh/M/4DsB5FHPGotQ
wIEsbJM+dX78+wfDKx4wzkjJAUHPaqvuQ9RkMyIPIVqHbKMWYlPXiP5Ka6iCvqYqLf0UzNSxEeOp
qE9AmgnmkHAwEZOWBCK4y4iKkqBwvcWnAWf3neWhpsaA3hKUgY9BT5CtZf2g/Bklj9bO5uzD+B5g
DCFPLAn9FrAtJx10oK9CpVF71bWs/T9SMHYPefVAzmA5g+IVVb4w2xzNVsHpFk2eNja/e+Ek4ruC
g6z5nKQD1XlaBkHIr7NWb19mw8hHhGFolO+4W7ChkqUhE1glI5tu2+s82MM3mHqpLsA4aNTjZesd
Av5JnQSuBGkZ2HcVbJJXoZz4a2W7gBDqwXK7HWgzAwtQ3V524iTiNGD2iIHoyBb3UYhBPMqzws+h
GlVwHSeGd5vXDYFgQWHHfeKl8huliWzg9HHMGSAgo3DbtZTCfChksHjtRFH0fq7b+RVGdi2bKbzT
aGejRbOuTCLv2X1c47Z5zNyeQ0jraeOMDnOauj9tXALBGklqt9+MiYUPzVT2bPdNt1SkMZ0S41DO
XgyQ0fJ4jhUTSQJEWOHOLiRHqv1UI+g6pJZHRxGniY/amNCXAYmb2aeKUWtv2hwkGHGoOiZ39/08
QkmBjG9HqtfH69hqCaU2ANZ1vzUGPb8b3SGnaDeuCF93clLVFYVXy5klFjSCzKtJEGcNlQuqKI4l
8l7jeye4vDTGTrReavh738+c8ZP9gCK9eYkXhPrUzElLnkaNAZFmXKPA9bkfTJCzBzPRyWtM2lA9
D9q2yCloBE5JLbv3GY37syYpyCo40JSeG47gApk1yaTd/jiljUOCeJMapIXP1GO3SmTzG+AD89UU
pshcQg912CHIizm75dpUXNr2VoIDuD8sFRyhJMuu7TgGIoyHi5N00lRZBtiruEE+RJGK577iHVmn
PBFoS+1t9DzxOjrw/CKxXnzhDcGd0l3aR9XzC5TaHLgfBt5AbhvwAm702uK/UHK7fXm+nWVxfbjI
oyJYaN+GtD3X0FFXPH4/4qq4HyclFukgSd9HcGP/THSLGusokTZstgJ36V02o7RCJGqUH1smxbfz
P+GXLpZSOA6bmbAkm9r3zfjBajjLydQKLNR2+uCNYAY4xhNqcl8ZpoEAwrKnr3k40QfnW10f13hj
lDAe/7Toa2Slj1+cnFskTcKmO0Rxyd1CgJlZtZbUdlbUn/ow7o0L6/4v+xzviVaConMUOkgRVpIZ
DG2SEV8mChKiWL4Yp8VlOBytP+VUs5Scf7v18DH1RYxmeDrKHFhY6zNTgUBFtmNS7ULJVWTHrT7V
gCKqufhyvqGnPp5NT3oU8wnXWKv5InyNRC1czJGQSX/BRop6Q4EGfqbSuVQ7t/bGrz/EG+fbZeav
Rq6pm+juXNsTFmdTBKKPPyCbHt5NqII5+7TZC12n2H0SFIJSC5kV6soUpfM1dtPxmx2Xxlcb1Wm2
NxOv+dxg+Ntead5UfTXLpDav0KXYd6i6ydyjAc9euXlvvVOFm9/LkejmLkZW8V6Sd/6cUw1ASWzg
eVyzie6x1eLrp/b4pQ2Ua/X95wxJKfKcWOJPxOArD+Ygp8+W3cO31BKtomQwxe4wq5zyy9AGGpgX
wxxv0GEU3ssRlEJELrEO44+YGedtu48E6j4kyhr+dUfKYtioOg4GGnTcxVRNByQR3FDjxHYjzZZl
qAm8GeVvOQuXdFrRaz7iGlbtSCRtt6s7jUo6qphZzZEl8vfie3BJA3hgPsu563svBZVD6jbMVFw8
19sS2pEbGiRw56HV89vOCRLvirobhVKoy3PuvGZDOaYootJk45Tzy7CxKIBkvCBMmRUtZeQXn1V9
nXvX8SxYyIoh0V40SAHejN8DQVGIojkjZ/s1oYKGCFss9ReNnbe8CJIcYs4ThwSZeOPRTjMBvalA
w2MU/bdsgZCgQOlDNv7J05s9fo+Oft/YCRFrG2fkg6pVJ/xSFRRqOJodfIijonCvp7yT/khRz8dG
xcN7uNBQhj3NsdUtJbD23ULeDfdTlCABL6TXHOtkWZlalHc+iWqoFDHG9YQ7EtEKNPJDD0I7nRGi
qcG++7EnYNFJF+ukKNP7H0GhRMRF80lh+sOnkh5nAswLOY/9+N+TCfLCOx2ipHcft7Un7l1Clh9H
u7QOsLlG5UP9lM4hxb/xk0Z+5q1AUkP0SOjB/DsSmPQOUyIAbJR14Fzacsw92pO0rweMotrrjKIK
YItz1wXPksIMsusajGN1heAjz5/FQwObOaOiyDjYiHk0kBE2g/mH1GWuqcpBuNGG6ujkHhFraCuO
SfhbRfquZo7kZOCWj5vUsTXvlVOXEpX1+P/bH+U/oPUJCeMHq9/hc/v5X36ITBfvlv/6n/7xP//x
fwC5raWiy//ph1RUGL9hP4us2jVtFiQuh/8uFbUs/g3nW+lYhBocgj4/paL2b+wPXKx16RroBAnt
/JSKauI3soNsVa6us/ByQJB/Ryv6/ZD04JBhCXYIRDq2tVzvCDmtlmoI/zEqN+MLsAvKd2HBJyNu
n9LGmezDPA119VoGLfSuqCmdei9SsyheceQ3l7qJPFRfOw9igX7bL2icTw968glN6WpT/v7TPMdm
ulLr7yBIf7yLmNgAqSDtvo64S5dXOJLChbA5AlC0OHbKPZ5v7fGe5RmgmRzTIZTBmUMKa+FJPjxN
UnaF5LLDtCAOjfAgmjl7r8ZUXVDYP9XK4gxqI3/ndGOvujuKptSKTEhd4VSF+5Q4xk1WuP3z8+/y
+B79410wLSfkhZcWOL/VydjTSxm6JLu4R+fJda8G/bnEkcAvHDvEoF6TV3qk/hRNOF14vcef7J8N
I24mIGQCEFzHJaB29M0gSlIhQ5gdJ2MabrjQpdfGVFcX4i2PD4n/bEpwxHAQHRPUW/XkXIyKiB68
b9tAXtS1c0sgvPo8aDOXxvySM84vL+YZBFNR8gvHw2HIWo0OmcdgP3R4TOkUfmhFpXPHAGDnGPOF
11p+9l/zkdfCMJYmOK8x98E6Lj/kwYk70VNU1BWCr8DAWttMcKUuBJ4NlUNdi60PxZ2sg+nF+fHy
y6j0DFx0bNvjNCpYCVhuHjYaiH4pmePWSeLBxZ1iUN03o0NEduFg/2Q7Dg0tFRncaVaA0l6a3Hmo
9N7NgHI+Uq+MO2mskgvnXuOXocHrLJfD5T86XbpqxkbBZbYm58Dv56pIUbGayF4c4zB9q2rxDFfU
Q5bg9FJD+q9qn+Hip05/M+vls0l2kDTqkjK2+cJ97qm352RlcsPQMZRyV2Ooh5eHVx1mHUQqC9Rz
IIrTPrg0gJ4YqXA2bSC2vDk5nNW31Ock94C9xguffPB2ulGOiCYaQHf7DMVpd+GTPtXXUEIdh8g6
G4m1ag7D0VTzEoxnNTznUM17vxu9d0dJ7W1ol5fMBp5uzNElxfqIIZeCjIfj1C655YiKxgaRF34+
6+0rSIGCeiXNMq8Cs6ouDaVfpyOXXou7E1skW/K6qAFKU1IPBtOxl4RIEpB5DVEqck/DPrWcnT4f
tfZjLCeqtMHsBIoqZT3180Y6u6wFACRCfu1UJO8jjYv83521VFpgCebYfG5hLBTXh70BtMJ1+c2L
jnBBXQ0DciQqLm/Ot/LreKIVQS8sIFBuc6sPbBDq82iJyF6jO9Md3qMhVaUJNerHMIgTeeGljGVX
f7wA0h7RHD4vqwEd//itrCHQK0J3aE+Qg1Fo2jtA/CAb1fcwNNWdo9r2C/cHEgtajZvQVWV52gc9
SgRAiwAf0fNv/+ucxQKOQjVOWqQ5SFg9/jVth5Yqr3n7PJVd42Oi0I3+OFnh3wsqLev+44ZW21mZ
dJE9RDRUVEnmQ8iKrgxUsfvzr/N96Vv37pKtWRJwS5x9NWYyErdlldC7oaYHr6lE6NDjyiD6Vhfk
S3ctUs/3w5h0sd+a8TDdCHj5pOa6FB3B+Z/y1LiChGt9pxCzTK2+c2lQtYMugB3V1YD/sTJeY2Pe
ckXjXny+Kcjx60G17Ad8PoMouGRRXH1GvbG0IiGLithxaCo/MxZ5o6jhS7BMwlU8dLEn35oCay+M
sRq3R246geuahW3Ir0ZgeO/iHBEZhh5D0WNVFaH/AatSaoB3v3DGr4o/alLFoJO40QJtsEkx4V2t
hlChIYQL/KlV1FLeuvlyhx5ReGv7ZiCj/4qC84yCkTqb9NcRfprls2KoGnKEYTsHxVGvlS1IUntD
qh0MEt0tijcdBaYi27PvqJryqPjv6/Zaml0FvGF02v4w1KN1pDoGHZ7qkvgrSTnZYn6uhc6dVUpk
x56RoyxvhjZNEZwqqyULW5QO/KgJCZTO/RlZpD62+bGWXl3dMuPt3zkaWfl9Wme1ecwdN+6oWsgR
vROh7IfMASPsUoEc9TnXCrxLuD0PwTOk1G6YvYo0nNrlHU5v5CY+UZkFhG8HDiNFudVHeS+FP6FI
0CLoq/WCAVjABdS8l0H7WaDJfwlyIX5FIgVRH1rTsucyywVqX8VCoQjJjPlNKtMqPOoJdWIAxor0
977N8681tCnKKyjhWMiEbpKjkgzkS8IBwac4TwzOAUBUwl3HxItvzQip4Q1xdaCf3ljHziHGHik+
iEH20a0TWPGnXnP0+m4uOE5FyIImq95T2KPXH/VBYHGXhJn2qbEyj3iDR7dR9ttLYly7loDRbTCE
VILiFaaJl6GMC/cWGDEisKzgwHXo1Jg4h8QLsuM8YcS9W+LvamcZZEkqqtdQ+IsA/QW6DgO3mzCL
0XD1anov7BxOKESuvEcFHwif4hQqKkJAFxa8a7QSBtU9mFXslKVwQ+s8Eoi7JOrG1xEp1XyvGZP3
IvEq+SqXLpW/MyqjtGWjhUZ2qBGPZiW8U7CDzxK31Gy5g29XQ2ZI8M5raDijXOuYu0MNnwyvC8h4
rXqllVmvQWKGYkPaTMYHTkaGS9nKPOqvSarXiKgtUJVHJYw5Q2Xchn3xfhybDnl22OpvUm906ivP
LDQACWPmuOGtIKtUeHdFvyS7b/CrtOMb7jaF4+dajVh8iLosP46Jp790IXp+GcDULeZ+sawPRY9+
nMNC5j2PjAbJq8t1gdKOEl4YahqjyvZNOBcLz5q40C6emuhPe8qQ9YOEGOVVVnDbAtOMNv6QmAnq
beo8Z7krZW8taT4NylHaq8LeE/DTu2u0UERbnaIYKWmBK8IjDQEpNSkTuq6rDNAqpjWK8aAGEGO+
47UmzO7Gm+8Tkncl3EVpIwYhal0fIOE2L7jVAQ5WKFAXw44asljlGgwIhF/ZvUOqBTPCIgS/EahM
pYemsIaRa2aMiTipxMlESx971LXH7fzZkCA6sskQw9UY9YiPQgo7D32hKAsz9EUoMQyD/JTO1dx8
EEFC/Kg1oatVmWcwC1DqmUcnFAWhpLq0rVuvdpWLKou42nXtNIv/X5Zbv/cUIBnXlQJWtrPkiEkU
wunkj8hD+nnMp0jHpRARwZVKavLklZuCEaaX8JNvYJxW15wHoHVGBFecncuExrZQdRN8r6TJLWJZ
i6ugAWgsk13yrSQ76O0HNOodTiTkJUH7GvnHVOpzvhtyU0V7qBasElZkNdFVN/Q9ym9sTVOkZWXe
HssotV+HXZE5+8yxoDs6M8wWBDZJidETqejsrsjaanrTOkZqGnsiwZU4mkhplOIRERUiDeTs+qrr
M2DOwzDGL7QZ9OM+ZJ7N6XtQaqGX+hz/Oc5eVdRpKb5i7RJmbv90k8CuP+WRsttqBw/XiCbGYs0M
oxSs716CqTVvtGYufx9QgC1ALLtIDi5pxfQ2Km3q6TBhGqcrXJL0WO1rR4KPoMg+H0CmcyUZQgTO
5qSn1Y9T4t+yePhp3LD2Z0Co85c58lkjiP+AAcClzvlMsfj/IPb3r//4v//43//yn//xv/7tv/3b
fycayH/7Lw8rx5dH/LNwXDd+I9BkUuttWLBL/nItkSb/wubCShwOsBYxw5/RQNP7zSbKQSCQ8xoH
N8Hp5p+F4/I3KsaJVxEMdEyTC/zfci15fNilBFe4HHO5nz8+5M7EUmqr6pRfO1l5H3itvBcAmS5d
FZfb2V9nz78evzpzFglmsIj+FdLYprwJkvF+okLXn4bBwGWtcfEhGT2XBbECjPvgYzwRQnx8ffur
ydWlBUGs26vGVb7NnXDYZ+REPo5IoriV4adg+V1lz/ZLaC0UUZxv8VQfLifQB3EbqpPscgHF+UTX
Fp2eabAzIySbD+efv7of/fVKq2hoxUE8EtlU+hQY992NqbClOA61F36gFtIZ7mri/F/s0lwcz6r7
fEq8lwqy6h9tBFjtQnzx8dn9r9+wCqxoVLQwQrvKd8SIfnrQRYjnOzDbd1Yhsuvzb/p0I7aUj3sy
6lsbcYpb+lZo4Z02eMY3/MwoPnBCDWD3+Uae/lzMrceNjCqBo+JEyq+gBAEHpcThbSon51KU8tTz
V9e5tu08oNUlPcXkel6OzvDKngvz7vyvP9VFq+tMGau2B6Ja+mj8xbt0yqldxRLUFVQbkbM8nm/l
1DuslgU9lJR2UzDnU4WE8tegFMAxMufCWDr19OXvDyYMCTtwbW6i/JKlh3I0ipgOeV6BKj3/61eu
SP8+WNESPG7AKBQVE1qJNWw6jcOLMLYn/SaBWd/Br+5tb1+pTun7UC/71ykOFPGNMTi4sbpto6p7
G2hCfDUELWGbNpYO9mApZZg7l5Ih49JPfBzz+OsnrhaNKS6HEvmD8oPZ09p9R2YvukoFpcZAgZJE
/xS36fynofrUuOo17h8EFmV5KFzFSaWhuuZS4uDUx1gtLraIht5Lw8pvNI7lu05U7msNp8cv57/F
qcev1o0umxU+zElFIWVYvLYoAPNAIQk8PjY9fy1TJIaMjx4UXj+zMwVlB5b5OzRx3vttj18tFu3g
dGjyInj3epa806I6+WOYqvzCeneic7zVUgGMvs50F5q+JsFSE/Zqanihkfv3Elw/BxlHhEcTLZtr
VxaRp/yFQUwhnhFWH8ylxPFC559YjLzVMsEGOwcRVc3+RAW6BGmL7xCJ7MEjshSE2rfz32D5tb8e
Ikj7PH4Lsk1iylxb+eFQjc87PW7+HLTOINTM0M2ec2Uk6nK+qacPD7a3WjhQ3rWIj/TC57w8jnvb
EGn7BhTN6D6DxNIah473Jb7RUhg0XFgKTg2C1UrQR3plWCpQvsycRF4DwqhwCJUoXy+81Kn+W81w
NNBDO1pD6Ycp9aH4XphWqV0NaFcUbDcD2164FO30+/kuPPU6qwkPSg4NzFhhB9Ior0BU2IgAgktU
vNv0fHd1RhgV0VpRmpxYU+TRh0RRzSQynWVl2/NXM16j1Fwrqlj5MRQRRKpOBRE/yy587FU09ueU
XAvcYIabJM0TWLXKnY/WAJ35jyg0Ykh/WhqZnzSIuNZikkmZRpFHafEswztiohKx1d0L++8yPZ+Y
UL/o1ZFEoT3kExEdkx+D3DK/DjpAXJyrPe3Vtm5c2n6wxzsUizlVPXEMx+mPgMU8iNuBCvULa8Ly
tZ96hdWaADs01V0rr3wvnqBDC6hEmCplGvWXYRkDWICuX1GhFXiEcrt0Sj8h2bH+OP9uJybUL+q6
MaZQUHC8wFXHzA8KtEZyQ01wq72IlTZob9yoLcvX5xs7MZ/WCX2I8GEAsZ0rFJk14J0OFFS9Hufg
whp+6vmr1cGBRRpXY1v54NK1g5VjEgaZv/fP//oTC6q7Wg1yqaJuWrbnyBGAC1vZ9bjaE+q77Sqo
5vvWit1vPfYN2bbXWVuSTxDQHFH3TF9IYKjyq3d1Z+QXHn7iw6+LiawsSJqqWs6VMLaJ8QXh+MaS
fR4dZ20e4Z1DFjrfbyfGt7M6GZjVbGO8wL18sDNqx43Z09+Ydk5lDeY88Ucidd47mFqBiy0vtYJ7
PKCwLTvf9okR4Sxv/2DqAh7C7sXgeI6oWNw4EAspre4tXDvOP//E8uOslgap2sRtdK4wagrhnXHC
xcbLUxCd8UYahf3yfDOnXmP5+4PXCGGIUbSMS5bVl5B3UF1SzQ59f9vTrcdPpwAmV3KZliPk2zek
f403gOD+GVs7Wb526revzgSB08apDgWVwo96uLXb4Q1IkfZ6209fzfiIypdKM1seDlCL8KPQr+sq
NDY+fTXjQTfAww9ruh3K3J1LWmEPnGTjidle7f6RZlYwOBibmNVXn5MwgrrUG05zs6lr7NXm71Xw
oAr8lXxwG+WL0sZSqpIYCWw7W6wlYM6sGcqcc379NHyzktQAcIvnz7bfvpq2U5Fm0i0LbkJ1XuJD
4IRAe+HIbXv6atIm+hgQN5GlPyYgCnpSJ4Zy3m179mqmws1rgzFjQYhc0V2FOEnuW8fOL2xBJ+bS
orV8uA7gzURZHq6jMMzs8BoWgnPTqzr7su23r2ZqSxoYryv6pdAirJ5BRVAlkVeHbU9fTVUXX7La
UhzdZeBar2bduAs5Vf0tocPPo6i9mqmFgzJ+JEzihziwkBDu8BTbF4be/T3t188GkKs+6nmtx0mA
vDVRJK++MoeuIAWl3G0L8OLn/fCzVpby3GgxfWjr6iUcHOpzm229Llabb1S0opfOwI3MAWG+w7sK
owdqYeph25BcS0s8u0rUQLGun7aONVPeAGdgB1Zj/LBp2KwLZe0Rk6caX0S/QXrAQlw2r7tJjy5E
2E9MqLWQxHBH3HNBePhlBYTi2eDkgYDBZahLB4RTDaxm7ISbymxFeumbqVFN+zarJlhycMmcbUvl
klV5OHbsGt66sSwJJAQtv4whqNmJN2xbKtfi5ahoYmg85AMWNc7Brcrkyg7CauNvX83a1lYpCBxC
FAzO5E0g7HtIeNnfUoX+nLHWasaCz3GhMzT0fDQNR0oHsz8chf3Khf1vmZtP3NrWUtpS6JGk7pSe
MQOTiQsMkdvBx0JEnHHkq7maWj/FQebCNFj2pqeaW83jvOkpIQ0U+wpKU3c/oXCfqKzxhncajk/N
ts9trfbdWcO/EK4sO6M2enusesWNZwt321Kx1kq1jYj0PGUwMaHda4XbyI1sg3TbYc1aZuCDMzLO
tr0lCxZR5Tn1cQTbdut648bD2logamql3VkGCwV1yAYShSqCEOUN5YXRdGKZsFaz2ITnbliTzPyG
AoRdaOjz1egWzaWuOfX41d4LhAsgbtoUPlL2HE2S6VQfNeHgTtNXOsAIV419R0Fv4JbP8YKoXxVG
81qzk/RWBVl4j8gpsvclpeDpYUJ5De+zXcxjmxLs4k41MvkznfvoVWtijPCMKDmBps7D8XI/F6lX
7KIuxV4AnbKIf6+oW499sg9j+i4d5uwdku3FN7uxPEVufyaLYTvSx0DB1q7dvox1sA9GXxzHEIvh
ozO2iCY08LX2H5h6W9YNeDTnW6/wynk1Ui8Hx9iBkrWfYst7H0UmsL8L32hVbPJzRTGXuflghBUy
1WYILtjlTRbFAR6OP9l11DQlRrizm+G3CrjVBt0lQnVvdgJuIBoowJolvi2jbw4TBdY78tdFfeHg
sKxlT60KqwVUNZjOmzkiYhXO7VtQYvFzAlWfoYzPu2KGRLNLcOEGEqsq+TyooY1e6IsTA2opFHrY
FRO4sSKOw9J3klw/UlpzZSKdurAKLavNE2+1VivbxTBkA06T/ty0lYuhiEm9Y+EgasTp8wZv5eHt
prPFdxb8gw+KJbrnhFZa+Jln5u+AzEV3s9SgnG17/Go1HRtkEDNYZx/fTkp/C1cc9ExaN9uevnya
Bz8+M1Jb600Bsln0o7YHI0Eiyu089Wnb81cnl7ac416EIKEF8Zijjn3nvo3aS9vnqQG0WvAm2D0D
lPXUx0XU+RSEugTpCqJx229frXeB0PAMaNLMx006vE6QbAIYlM6l5fTE+FzNum6YNacy0FGnIQTp
I8gd82sfTZZ24fkn9npjNbm0oBozy8QaTYwpxjuZqnqmcJx6ktxqnr3f1EfrKgTDjjGNKSPeoszt
uwys6Bsvi+cLT3ee7qPFQOLh6IwyfFc8GbW+wn/UIq5Ro+nLUsvcgVpzi32JTu4Su+bEWFrLogsc
YbouyXCG97r0HlDv11jO6bYbwve8/INpNqNnbaJyDI7FlI1HdDf1DdTf/sIScepTryZxai+uCJRP
+7o+ouKWuRfaV16QgyjN8wC34/Pf+oTsBoDU488BTNLNZKxqvwliLAnTsJtMQOsmFglo9NWdLZom
vpW9SnhHU6bFQVhwuG6xOjWK5100XtTwP/2xMMF9/EuUU1DT3Xqlb8MlHg8usLYP7OCauLB5nHr+
6i5ti9il8kYrfG/MPiCLHI+lM1wSZD39cIwfHv94jVOaDswHlDIw9LdGVR6STG6dkOtFq4zxRRgq
Ho7Dmj95VnxlmADVzg+BUz99tWjZDZ/Tra3QT2cm5x5sTfspgzCVb+p3Smwed42H/63JDVcePfTs
V2msV3s3F+Vh06/XV1/VGPIJMDWWcEHsiI/DaECC9rT5w/mnn1is1kWYYx7gP6OlHNdKR7sPx7Si
JgIUWHoYyrLqobkpTW18k+U3PFhPZOX0qafp3rEqUOWP/cT3llZ/ff5NluX1iaPTWgMJ3zgzWso1
/FEP7PhPt0/xkTEgEwxHYOaqvSK+N2BYp2vG+/Mtnuq7Zbw9eJ8mh1ZLvWxwjEEf74vGBsRnqbgS
KOoMD8axdADGnm/rxBheF3H1owesyE6047DYF4DCxA0aIbTeXKqTPdXAan5H9RjoY6ppx7rQPWsn
XOpKMOyssCfY9garOY5exaxVogVHnITjj0NeTK/0Wpcb+2c1xysb2sg45RqiqpLbWT8ZFGGYl/L9
T3cOpfuPv/Tcj2DFxFT42NJ3GMlCYGqostjUM0Ku5kWa4yuUBlxRbcPG0pyz+LO2vahRO/Xbl/33
wSilxCTHnzk3j6DZ7JELS1zUV8KqxCYpIwTxx88HoqhbLNu5P8yDBFrvBsMXTjxzibYdCd9hy+jB
4+5xKx6mBY2sw8wP8E72XSDtN3oQBxvfYTX4i1CTGrIG6j6FzHdC19r7bNDNt2E4N9+2vcBq+OO5
HmEbjEuCGGJ127pOcZ3Xbfh529NXwx8PBnAFuD/hpUE447rIRkH9mVv8zSrHfw8AiLVAL687u1Ij
DeiN2703qTR73c8GdJhNv3/Nbkiw6mLyBuOxEOX0nNK9sbkq0NQl19uev5rApRlMnRM1iT8jYclg
ORfznQfO3bnw+58+zML7eDw8+xHTPycL4mV4FtdgY/XsoA2TPe3L0nEufORTjaxmsluHrpXhkelT
Eh6RCxddjjNohvXV3goJyWybamuhHsrRRjcxwPCtTglswSpc1BpjWwYSTOTjnkodQfH+WCd+4U2Y
q9hBrt5kSeV83PahVzPZ7OWYDliE+2Ntfq4iAhphJTZl2sSaMYbhQQtpLWeSNZF6aS1fYsKGZeMQ
Wk3hYZzFDHQo9sOocue9UUwdvnMULb+VCXVtF1o5sRusdXdJKOZKKS328VXChziFXx3uC83ytmXd
fmEk4DDlRontRT5ErOaq6lB59qO56SQPfunx4AEr53kTqn/fCKf2aFVBvRvdaVugG1vI1dPTfkAE
ZMV+1zuIkBf02x0kbILEm8amu56/eD1mtWZHFF9ob6dcavdG7c032x6+2oZHBMGjMYSxb5aG5hsF
1x3Sh9bb808/IXgE7fq4b0KNAjgHMx/fnSuZYejnReXeTbnB9pWSHt7KnfjSpCEefSMots8Tlarg
ayaPGPWmHIpYS+jaFAfw3uGAP6dd9dmm8Pl5ESbuu/NveGpirPZnw6p7OyX772eDMG/cpmoOACE3
7m9rAZ3jFPNIgW/o10ko76zBto9ySi8Knk/8+LVcrsw0aJcZn1wTibyzQ7LRbR+Um9KJ8HMef3vg
7sBxVRn6BnhKG47ZjphJdLWp39cSOUVWQ7QRV/+qI5SuU559NQ7RpSm3TK1fL4WQMB//9Lyb2tjT
9eAY4DNR7hxwn8+j6ruRb9k11raJvZbC1UKYaFEaRuaQjeExkXnT7DsckS5s/Kc+7/L3B0f4hZ2a
WHh/HfH400gvYUJUD8lh2wdYzWyKZYgbYbKOBWRDoV0ukkMyBdtm1WKz+/CXVz1LKfQ97UjhYIQN
n0qh1gl749hZzdk6U0NvJJo8RhB3761x1m8qrdimXxDOakPOybrNpfLksWtz59q1J+c6aOt8W7ev
JXBx7tiZRaW3b7XlN6/Myr13mUV1YsCsBXBmgr3ZpDV0eyGj+zIHIzSWRXw8P2JOTKq1/s2qaqPo
gpl4l3IpqBKYH8Ht7DO8IYOpHDZ20GrqkmSDYuUV3Oih+Pp9P4RXoJO7bWc5e3m3B1OqSygilUkp
j26SYPreyvBIcXlxIQlzqoeW7/Lg6YY3QjMLApadusIL1e6TdtwjouyxdC4M/PbOf4hTn3k1dcPZ
NPuIkqCj0xcucMnoOJLs3rao2aup63Yj23kVL1tWmu6wJ8iu3MDbJvAGwvK4h+Ii6SsNnPWxdozh
Y+1SXDxHMEK2dcxq6roz9RgxUPDjoAZQHb360Eytsa3X13o4zGXHosZJ+AjqxNyJPHgv8L/b9MPX
crigKxGhyCz01RykN5YVRvdauTjeb3v86vwsp7KdXdikR6EXf+hTdZMpsvnbnr2ar61Xpw6QdXmU
Q5LeN3WhFTsdbMXW569mbGWFPbL9STtW6Wi/D2IhP2dpeukCf2IqrdVwhQAPA6ZSHmfk+vcZkTI/
6syNe6xYTdTcw11sHNkGB7z+bvJUaLtpNJsLq83Sw08cctY6OLMwxWDEKjhaY27h7Ywt+E4YjX2N
XfpwANDjbLtjrCVxZhoVSC7qZVuh2DaI02fDHMfX28bPas7GI91tQmA5Zsocj4vPZI7hx4XN5EQX
rRVxpvISLUG4zeDR209eOxnpFe7OFvaCihoNfPnGaFspDiDSx0tbgvdAP3RxcMxwat0LIfuDi/5l
2zdYk7kdiSc1RRC8iVub8L6KsPijMrxg21l/LYOzsf2Tk4t8B9qWfuNg5vQHQYlw2xVuLYObCtY3
0easP7bzGvoT9hj9uDFEvFbBwVHVU5mTysLssbqKOyM+ZHY3bRueaxWcFRcOxMlIO/bwog5JI3Hk
y1prU6odHdnjMVMOAR6fKMuIf2KqFDg9rjNlGW4Lb1urzTZ351p5Fcmj2QgD/Eix9rNxOzIAklIo
6yYbh+ZqBocU3EduwNgxejPYW1E43OBQ7l4Ymcse9cQqt9ZdVXDv5EzZ7jFu4znnkpibLZ6uadgc
kjwScPeaDM+IIk/T5EK/ndgU1mqsFtPttogH7RiZfftS4s+GCXExvD6/4J16odVmbLWQvAWl3Uct
9uAezZP9VjWO8UrnMKfvcRZW7/UsGz+eb23FVv0Zwf9usfXgTFp5AQvszN5f6rjsvQ4iqwwOiISK
4KXSq/ylAXh8voGoZxv3MKVRC7fDbMprr7TmD9mYY8sc5jC+rqa00HsISzH49wy/Ph0PlcgZth0j
1krDupkI8YVCO+ZtKH6v2xSFpO625fvz3XDqky5/f9AL0sBsFqAqpxQ9tPD6yqQPiHVbuSweI4+f
LlTGgRy+KT++/yZF8icOd2pjx6yWCGyH+hxqBJddfcx9fajDGzPMNgaozNUSUeW614TIcI/a/+Ps
TJrkxKEt/IuIAAkxbIFMavZcdnlDlN1uCYQYhMSgX/9OdsR70UW7XPFYemGSEhqu7j33fPP8Lmq9
D1XdHcw5k92+MMH3aNni+YJ6DX7yNvrCqvHvQ59zrxdbapMomkhEJJWFRnJut+t1HI4V3cO9Tgzt
ofVqAKYtAYb8WZPmcxPpN2K2V+bhXiS2SY1aIFrsy9H09Q2VPhAXMPA8drvdy8L6GTyDyu9wzsJc
9yuNvfQ9EjBReWzQd5F4ZTYDSCJLy44bsEWDFQAM7Y71NYbBboWum9EM1XBYCkb6lxmm79vMDw7L
bnliw2sncHmTMsAl62sXwHKQcHvw+NsrpBIh4N6oB68MTFJ/qUU1fR3rKj4WIfwjb/vXxtVUE4pZ
JEVUmUTmHvm6vnRR+/9D2/zf4bA33E5j3kF6XCVwK+3A2TW6fwcDkOHYhNkLpICR7JbOw2TXpge9
20tFe28GvztYFtpLpJRHrFQzdgEeRVup12F9iNqwP/15uv+zT/0m8thrpOoZFVG44UN3BTfVnzG0
CO29sz39LrxtAsKYb++JP5ygg1DPFZCx56h1sEMkotq8fAWBSZTo8vlZwxdInyIgCmBohBP2DJ1+
p3Igy60pnNPscz0B0f3GW7+ywVzc6P590DXtyuBFqpJyowx53QuhGCiXae2OhfJ7udW6elbJOsZR
V4f2jFo0sNX9Io+tVH+3CbR05M3i5qQEVA9xR8ofKisO5p72WioJdo5jW1CV8YYyXz9A4qQYyK9/
ni6vDfzunJZz4KqkQSbBbKFFP0tVncCcOWZLFvq7c3o2cRMEilUl8gnDQzSI5JMAEOjjsXffndQo
NHdxNVi8e7CBysajOJuA8zs0MuCRvZySccJprVZsvxfX82e/5uYMO8/q05F3p3tDOBv2ixclCKfh
TfUIJ/kFnTpbWxx7+C5WH+ZQ+ipAJND4vgJrPPq0VOExZRxUgS/HZYq8HsAsRHYe2gLOMRx37ldn
2Zdjr747reks4NnbILIDGkOWCt1F2QAS1xvbzOUp/90b6V79tbrZYyEMs8u6ms1XCk+7Z+KsB4at
Nx5rmID998vxAVQLPMQlTcq11e31wLrprmfsmAUETffrVVVb18MKGvDl6HsYtE+xOtbkCdfyly++
AHsyLBeWV+ui+Ja3pr0GndE/dN2G4ejLpydoLBgjiSBvUIt3divhSLiC9Xush4fuJV9Lw6iJPYUw
Dx1vhef7d2iXeEtu+oqg4D+0HttCYwQDXsTWvm5PKeiEWLBsrbqsAy5wKVvqhTbXnpAXC/G27U6M
sHiBxeiAu/6hpbE3boPlCu7EYGyUi5eCB7Oi61/jUD749N2y9mykg8pzSYnsi35eABe78t28HbpA
AFL68usDK7rWcYJpG3rtdQT/92KMlmOlT6BOXj58mz2iQolcfg+TZTS2k8+2BY3t2Kjvl7OIgJHR
yI+GKh1PNkYj8RoN1RuuWL8/fkFXfvnqro9coKsJMf7IVxRXFTmJqH489uq7BY3+B7TJExOX86Im
mW+ACjXADajp/0cG+d84nCa7Nc2XeVNzaJOyNz08aCehPgolzedDr78Xfw0e2kgdGZOSJVpcQeIi
Sgvz+0M3FLqn4yATt3IZo16+iL4+N/XcnpYJnN1j7747gV2lJ5tG+K5Ma1lG04AmHrRDvpFcfGXW
7KVfUwfvXzjxYtxjkCJTOuQdLM7fOCNfe/h+qUIsQyDTjMuxmpqvkHfTD4sdhkOBOI0vv/qvi6Gm
sCYYmiiCvttd8Ap99ZTS3hy6ugEh8/LpxLf+MvgCp2OSws5+Nev8FKkacfOxz7pbruB64HIV0qhM
ltXyU407KM9hLMo/Hnv+bsXSSgA4xJGR6xLLntow0J8HcCk/HHv6brkaDut4YFZwTcGp9InEbfIe
MAd3bLn+R9UFJmGdgEVXVqQfs2aZpozPoJYfeve9qiuqHKryq4jLHj7Up1Rt3p0aKv3+2NN3y3Ws
UiobEcblRVFfjNyjhfNkcGzO72Vdc4ftd7qcTwOjhYrg7ESYvx2bkns1V0i3tW1W3GwXZSzPNJyj
rkE1772Dz98t2Jlb6fzhcrg2wyMY4U+poj/+POqvROMX6uS/9wJZraqF4XBVGl33X+Ey7JoylX4L
9oYWB6PavaZrcl27eA1yRYtEPGYGxYFpg8/ln/+EVzbLaLdgkZnTEEpGccl9KnHVSjt/yoCQr+Zj
B8le1hV71VYrAIDLcQ3GC7gG9JyjV7m9qitcabfYLU5KA/C1LOC9HVHYVCfhMZd6QM1efmErddKC
XYuwL57ht38B5YgL8O7Q4O+VXZJCHpJw7DgDXExzm8hvZPHesoV/5cvusdkTtc0wroi2tyXQsL+H
Yg8WqocSRnSv5xolECXSIGFknAckFEAuBXf6zSbiy/D+5prLdmsW1q1Rq6olLWuZCn41NS3wyROJ
1ndeMsjqJgnAXYC7//jINxDG8mabmi6rPOV/SwdUmwJLjfkCR87gGwf8BH7hYTJcN9DP/VyrPmUQ
tLfrzz9/xFc2gb1KQwH/7Grgj8pqaecvbPYCmbX1mOoscKv37c8/8trH3O00o7J0Vm5Nyq5Hi2CB
UsYmAEipKnpsme7lZ2zAy5IFserazdMXsrHuOTTzMbU33cvPEo3UKOcEy2gUDyNbJ3TQuOdjQ7ML
CqZt86Jh6pKSWObOLK7jrxMMeo7d+/bqsyTAae1Dy1IKtPDBlLHbZJyZdIDK5NDr7yVoyIKQdoBp
Sungg/HEwoh9Szo6fzn29F1c0DYwF4eXHK79q6t/zI2S14CqHxMoAfX6cnes4JcCAbxArquS3GS8
gSQ4AxiAJcc2yL0l20ZivaY9TidPoW2/phrUblW/tc28sqj2IjQ+xqmsLPScvTS5RH16gBPGsXHf
rdcUhgc29jtWVuOgzjF4cGA3RAenDHk57FR0K58rj5VoUV5QcAjGzxNz4xtT5pIe/s3eG+7WUzu5
mAqxxCUBl+t6AXrmFzF68nPK+nOHPo3eLZ+EDSp45ACWfGi89oIx9MXD09uNrEy8xd2kKkxAkFqX
5VjJCtDql0O2yTBymjYMuXCJ6CPxN/Zk20D5p2Pvv1tncG6HMiPBoPnIr+SUjian3nCseg0u48u3
H8MxXMlFakV9EAfF0v/UwfqW2dQrq2AvEms3gtOzx8PDEC7u2Wol+LdqjMPHY0Nz+d1/XZidBRmQ
r+gaaMAiBDFvcRkbyPL92NN3Cy1BGTWcwVstp57ewy/fFYGYxMFZuVtoyuE2uDRxVPbbFpTwV2xL
A2+xg0/fhd7RVreDBq67hBf2kPGQ/lXJ9C2/rte+6m4V14aOPTVgNVrVjifVcmjd6HzstrnXhg1r
H24GZjgl2+xDRf0hmwbxliLpH03GbzagvQysGxFxC11F5TyEbX+Foqe5MRGAHBlxw/gRfk7GgBca
DkNWE+lVWRLV2haXCkgIo+9BjlnaSLAg43h19wA1dF7mBq96p5LOX4CQThpxLI+1t/VqkTFQHpiF
MFmAbK1pYAiL++CxBkmY3b1cOQz6f2i/RFSOiz7j2HuU4XTwxS/B7L8WJfpS09kxZFYXV5EyFaMt
VcfeSqv+I8D63SfcrfnI78YtdIjJZgp80CnZpOJPMHGbeJ7AOHTMbO0F72tg9Tg6qhkXNwAa4nY7
XWBjmWHc+qcosGtUeNBTA58cj8snAkSkOcllZEuWAMmxnDSQsj+ADo8Lj0TvV4uwLws6Tz3HnQJx
9NAOsy9fB16M9DwocOWSCjHmCiBCmXVUh7/+/PzL1/zNWP2D4v3Xp/DmsRPDgoSig3milwkikjgP
nUv/iuI+/LyhpvH45196ZU/YF7ND28CTUWhWzrJrzpGw+ntqAn2wgLWH1cNMMUa0Q5Bb9CJ7zWCz
jzzdwUZ2sq9md8kwbconOMEXTNRcmqB/SKyP2+ehwdlrCXUNrR+UoQiq+phn9bqKrCfsYN6V7E6S
uscESpuQlb22PwMs6gwpqWN9SaBvv1zM8pLT5S5iZcSB5VWOfwIJ/uexYdmdI21sqJ9qZFjmhE23
HYz1sST95Nitc68nRK6YBLHWEfzUhHlHjMf+XkGReTr07ns9IaunJnYsxiedQ/JjkXjvgkMo9laL
zGvb3F5ViDZUq5B/iFBwjts7Kpf5SbZEy1MnKpFmAeS0nyEBTx7U2m7hLZIYnfmqWAfj1RW9759a
R7qHJkoGXSB3sbwH2Fj4hdvk6gCD3hIvR81xQqHWt8sDkJPM5XM1901BL571hdGwDXpj+r9SICZ7
PQfUxXUE6hXDNteAqm4i7v4WPQnDDFqdLb7mjrfVvYBZ2CMqQ+4OMpgefWp1oI5pYuleRYnuLl6H
FVq1ie+xf6axwV54cKbtDryVVw4iMRKXkmrPZUCI2yAPRH2Q/0H3OsqezikUvaisTCYMyx4WMacG
gN9jseLeVS+VMwfjw2elS2Dhp2A/fAOIZXOwMr/XUm6wAUTQdcly+A3/uQwaKU7UP/y3+oFeOXn2
asqYW23mZWUIkUJAzEfU0YkS48HB2e1RA7Tl9RaZqKwEgl6wKXn3JIZKHitx7+WUW2xRfJ4Mxl7x
8ZoKZvI4Mt3B8GJ3Mx2A3QE1fsLm3W4oKqJkdtOPB5sn4Urw8mgAoaxFKJSEuDkayDvgJ5qB8MKL
P2+wl8Xzu9DlEtL8K3RJJnBLTIdpE06+DvMVwGyREXQ+8xvJbPT3n3/llcnzH+njZtw4LajnWjLO
n9ZZCAqH6EC8VS9+JeGxFz/CJZK5VuKY0Dp+1v3awjnU7/0td+gczLdKsF+x3/c/JEMGE23jCM+O
/GFkb3PWJg1FLLmxcmimH02VPmt10ISR7EVu1gvaJBkWVkIFW72DaXOH5ujJP7TiSLrbTdMwBHJ7
QTjjbCDukpAHV1YweTo2LpeJ8K9pJSa1zl0X0DKx6fywiEZ/SpOqefzz038/acle3oYsZrN1vKYQ
lQztlgtR92uBvhHzNMLIez2UACR7mRvMqKxIe46/AYFlVo31p9AN7ODE2QV8bciZa/hMy6rpqxNv
6u0qGMJjZw3ZC92qtloDG3RhWUVNcFaz36Oh0j+2WZO9zG2AQ3XvtW1YmnlSY7Y6T1/NgTxYTiZ7
a7MI2WLjcTx/SD19vzEfanCQ5t4Ik36/F5G9hA1uQlMgeBOWnp4jCJLCX9OFQfrnmfnaw3fbKd4c
zjIaB81Su+Y2kHWdUd1Hb5TsLlv+fzdrslewzf26Bt2MlLQ/9crlupdTlMPHaIM3GEmG8DwRq7+J
mZgff/5zXknkgCv5ch1XFShoLkgoJPsBsgD1NrEp29AB8vclNXVv+0TJy33FtPYcrFU0NPDBRIKw
oJVPp8whxxScJtaROXNdL/uPNhnVrawav80QLcbLDbrpUA7/8+u+si/sndJEI9yFdkjLpQvMmkWQ
3XzxIUn4MYz8mFs42avlpjZ2qfIX7AqgkxdjMIW513Vr8ee/4LX5s9sWSBN6vWOOlm4h85WmVn1g
aM88tufvtXLtksRwDvJJCa+TsYDPvLnpRl0fCoPIXiu3DJTrsQ/x9Ll1GW1JfU+9g0J7stfKUQvl
UBR3tISXCr2mMiUfEpe+1W9zWZ+/WVl7m7S5Qb1Ew1u77IZUIXfTyeFr53QrM7TG2L4I/Wg6xrYi
/1HOwTllsooG5eh6TH2gwNWPZKbbsSm090yLuKmatYpJmQj4ip1CwUCiG0w7vWVD/soc3cvnpOqx
719m0ZKmzRWgAlUhIK04+Pr05Y6jrD/GfKI+6oVJkoswigt8jGNKWrJ3RPNq3SGfCVz8ImJz2iqf
Fa0aj1XgSbxbve208ilCEb5kON5zlMBgyanCQ2VspCtfDkzrtfHkgKwtaS+7pwa4viyuaP/l0Maz
V85tiZCh6v2gjHQzf0HWvrmXq3qLDPX7+JzslXNzlyAf0k9ByYcRevV1nLovMQ+r73DHGL3MTF5l
M2/i/mdfjPNccjibHtLYkr1bWk0J25p5CSCXXFDtgANojqKxuT42bLvzfmGhCpfGBGVo+qYcW3ZG
29vBOGsvq9sMT5J2HYJSart8DuuGnWfCzLEQPbos73+F6LqPcZ1RePWWx/Vffh9sCt3dMGk4NjK7
dexY2K0ggOA0QMr/0TSTRXsqIc/Hnk5evrywyTwgAvFL0JDbs0LOAEVDecxAnuwVdRTHexBHiV9O
NcSYGTC+E7iSjh3cQfeCunZL4GgVWL9c2qAq4lUscFlJj0k6yF5RFzPNJ6iXghIygPrHICKGus3R
RBPZ6+mAsWL93FcBrPXW8WYBM6mcgsY/lKlBf8rLDxuzBrfQbsGH9Yb4i9a0/elkPYs3ZuUr5/xe
URd7LR9qhW2uVjCtzHwvbdds9qBsynQzNU/I0EbrsQW2F9iJcPI4HKNwkm10u4YfxvbAx/ktzdQl
ufSbiGWvr3N1E4Af5fkl4vN1uaOkid9FLtxgq0/ZzPPKxt148tGEQorxn1j10MrbU0XlrOQ8dJ1f
1kDlPfjU8TtjhT4Woe41bC6O58TnsF6Hlxp/108gD7TbthycXLvz2daKwy2shrF7bPVpZOIHwHvu
jal12Td/90F25zMbR3g+O6yLKpznn9Pm1Gdm2rdYDa88fS9iG7uETkRxUmoV+hmAgX2eRt1bMirg
wy6v+ZvX34vYPBTWFdxbSSnA49RQA8z9xjL4PjWtzaCyWsbTysFjufa3EO61bJXzetGYeG2xORK5
TxZ+zJDWwnDsr6R11GR1uCH5wJY4JfmmOzWfqrGLqgwk2hoqP+ai+s6lva0zaOpjVqRmrPx8itHp
lCNbZ9M8GpPYAhw31k2eGEm2nK+Nv5RT0/Qmb/qp30pGZ2qvUo4M18kuzCYZAyDPwobYdv15owpi
lW1zvr5BS+qsb3U7DTaXDao57zUHiPuK1cgInIR1YJ9JErEoq72GkFvrBNxsBZ+dQMVylPZ9DbDI
Vx9Rnvk+WICp8WA2i5zYxVtz1Thf/qRz6NZ8UnM9Zwr+gvXHtJ78OvO3IApLievvki0QuzxBzQof
p8iMLc0qX5rtJt4cJihwdWhP+VR1AZzIpHH1eMViz69u6eA5kisUcdw9A0+tKTbfbdVz1w0X1QS2
+JVkq0yTFNQkqeUzPOHlL3y4pDqllOjgR0AqUz3QpI1wprFmldnoGS/IlO+HuJ9X09jeWINMYL7C
yNm/gv0+Ha8DWIb2eEVfJ3kQG9UhzImCZ8AYwy33QDmM84Z7wUfCvDB9r4CeugYQUrOrDaboHPhA
ulaPjoT+fK8JaVCURTawZjfUm2yV1z33wwK4oe6velia7sS9oUnhMVYH5mGSkP/m/pbO8mQQS7zj
iwT7KzCOblfOuWTO5FJV5gS3Mu3Oho/kWyBFNN7wJYTVGplG9bAOlXjEG9bQc3HYhj4N4bo91sI8
MwSlz9KD/1ExDhtW1LAR/bnr7fZRmTZ8XLbJNCeyhRCrWNqoPhvaxoOVcwCXuKxVESlsHHkfUtjN
XrUGtwkkOdJR56Mh20cCLQm5qmqDjMnEooVdtaLrSBFohqwQHMnqKavFVqOOvPXRcBUFWtwDBt12
n0PYNaendBTmK7SSqi62LWrMt4YOVX2mS9xt5zEJEvKxqdRMzuvQVM1Zoo6JSTv5S/cxIZwF1xRk
qxX0xFZPxZokPnT1zFvrIkTvtJepaZ2aU5pQvV312qztNY0YpiTmLq/hQ22CKs0T7O8opXtyG7JW
xMhSjs0E0tRq0mbM63AIQghB2oUUHm7+D8LZKfm4dGNzMyZJKv/a9Ezicx8rv7kNBYAjCAfFhMKX
jv5ukEj8QcaIvQsGqtZT7PB1rxKr7D0Ptwjf063NeNJbOMwfZhcS+8QYhiaXGhJeoBG13e66jXhP
NpYOhhBwlo/egehcq6yHpVWfqWXofbw9nC0ehAExs2AL1vk5TWy33LfapH6Bj1klp2AS8V9V37X2
aUNhtSqgdEvic5Dq4S5OLXKRUEZ4z2iACKJc8LVFVquuh7QgQ5DKk++J+Q60J5R+PQX//1vVa5m+
u/B8lc70QC/wTD6ie2IL9fSJYQhFESZ+6+UTh8r0drNua/M5WlfYTAUe/WE1ljh6dMbLbtIHkThd
3BzH8yIw8h8qVy/hFQUSd7qNwuFRSO+k6nl79vmI79LBGHQpEg5yQJNFrL+4bvZLTJJTaL0Q+MVu
jdQNDJi5xCdL0BFkYa+x3iU2CFD9qcjs7kfwsH8ka2LNbQ1Z+fy1saSz942qm/W69QK2TJfTIa6D
LOw7jTRwIiAo9V3VqnyNzazyyFTR14QhaXnyfKX/8iu5FNZD5gPf/yKNMaeurdJirY0pYzKA227g
Tx+5/vtFQpA1lo650PJv4UMhmAGzANV/wr5V8Ng70xU9nx36sYp6nnGFTIY095Wt803OOsNtjH1A
msIrugWy5jWN7I/NsA5+J8tXDXwZyWIs5oclSMYcDlRdwVGVzVuxIBxMPHbClBEcQxEKXLNVzG8b
4c1LbnXkvQOlFPLoKXEY1qVH13c2+aGAcxAkBBkk7PZKB0vOAcTFEaD5KdaWFuC2fcEJJm5W3ZPc
h6sizzhP793aGZ4BeREUDNXaGS5z3qfFimcSBtUzaELkQ9RGIKzP3pD1Po4bsRDs6L6o81BN28dx
MtMToE32dmiI/60dxPRE46HKdV273A/j/qPWCn9g66VXNFi/dWv80YI6mqlYqzyMRFTACYZkmJTk
poU2CjL8NYaJcNN8gXlD/C6Y+++eqpGy3RQIDs2yfFwVGgCi1JsKUcGLZRwqFKdMeiVnpEJZC8kB
pdWHvmk/0FauecJDU3q9eRxr951pn5xWdAGWHfwlM0+a6SZqPMzwQdW/PFOxTHb8QxOFz9pE7wCi
uk3TyJz12r1zbk1N5ma//gkzHOJOzMr0S5OGHFki+Mi4eT4xNSZX7QTQcjOgXkPHsc3d4tQvrOwo
yJ3UP/vewSPNT9QNghN9aoW+87cEhxUwFU8hgLHfKztcU7K+a5Ve86D1w4doacsxdB8kWj6vcVD4
d3Ek3HlmRGe+TZaPdt3mJy3lljWeSXKsMXtfUYyTQPSRdbWszn2Em4wvbJwj2BBfK7VtHzuUuW9i
D9O3hkd0MVZ9m/kcjt/zrLfSDOS74xEGbREZS9sp66k6bz2cgCjMFUs60O0h8FKK1qZq4hnkeCbn
JCDfYalkfwhLf8Azi+YQq0ylP8RfoXVsrqbAg9EKwPRXAvTUDC2y7irahkFmcQjXaCw0DI8hT6JO
ARwBcgGTbqrfxVWzxVmSJvxJchxoJppMJoZOpyfMkVPCe10IJciD8UXzHI7TeO8ijxSz8s9hzMeH
kCCYNKa9YQjU8iCSw8mPGh9YLoUQiczh1wlF7ivdiTVrR3WNmzG7q5bloRbeZylIeIXFcwo4i0/b
YupMVYHLVuaTXI7iRpvqc8XlnFNg2nMZrFPWglGIKkVT3yy+j53b0m9hZ58pLGzyAbLDNluCdTyh
ZmCe0cupij7xap7ZpZ6uYomd1tsS/wFmY/E7GogQB4Vbvjoo3YtZ9BPYODTNTM31kLvNLk2+ETL9
qqG7qAvfTn2dL20sCoAmuszAChB7S8e+83BNeLmiYtZCmcNpWDLrmTHXgddeEZ3M+SaqNaMBY9mK
sCAnbv6Ou6QJoTEKkijr0YzeQvpCEg1qy3rLminsCiVt5/J0jpucaGyJwRrwGwse0/qAduE6gygx
KnxAQgt70W/CkoygWZDe1FUgyqWvdC66+js8l2QGzxMOG8M4KNbY0s8jvMvyegNiCD9CYnc10IpY
2OqH4TnVcrxlyj7MW/qldu3DqNSNBe3oKkpr0zyi1zS9QzwY9h86+GPgkEsW8w0I5mXL/ZUqi9Uy
QBg6Lx8GLremCKoRhwOjQwpL3qQJTgoptfpudlN67owO7tumYyIDmyhKcrqsYZ+FXpfippFSxBcK
e01WG9gcawzFXQWi1jeu1yAfEfl/ZGnSZHTxvbvOJSdRx7cIgMZ7j6pJZOE8LSfhJ98sn2761gBq
0SJIk4j93sFzPjyN3lYOk1LvYPXwZCh0y+mg0myaXTxmgN4n+exLXF66OsxjFk+YGmxClOT7NymP
x+DKhcqLs3H1+xvcToiClJZtf9cwmynXSnVjIfXGT8DkjJlHuo2eZ0lrBK8XS/Qk4fJch+GQWxk+
jCihZR4XbRaTUZ51PMaPBEVB4KzAHB1hqpW1VYj/hZtu1m4dxk4Nxr8WdT0VFU5Qm/tMuitNME9h
SkkZOvBU96ultSZ5HfD+Y+UaZEgY7mDZMKcqLaoVRgLXmsXyvZOrPaV2rYq2g4/duNX9Ux8qezcs
iQUsSnLQHNxQdME8nXXbIAhCF8E5QNLuS0eG6Qq7RndKp6E7SZzXJ0+s9UcZpMGHADEFQsXN63Iv
jtPreu3VF7DGIVQDOxfU03aor21o9Hvc0eb7MAhwLiYu6QwgqB3NQzljiOc6CT/N2oy/FgPP1lH2
5IpI2vpZ1Q3xdY1A/A4GsjSv19H/OKlFllQGaJCxmPgBtJiwKR+AsZlWFmQBvBh1VndD/5cf4Eqb
uvkzW1NWNLoZkNPp2htoNxt0rXb8sa1g7Ynuvl74JxsHXpRFjWx+TnzpP6EMqe70MiM6jqfphsRd
jynGhcnSJPCuU0dFsTSrd0Mr01x3QR+fkKFN5Hu9jLY5yS6OYuzY8QodEOzTqi3kooA3bfW4sKZP
MixL85RuAkBYsJj6e0hT6i9LZfxvjHKMndBt90jpFOAi7WkPwX8UoEpK2q9R1+liTi/R9aTayGVx
Z6Jrn0/R7Tjz4TvjKPTjnoO4CbfK5FSl8OeaFDzoPbjr3Q1bx8xVNdkuI12jzP1K4ZCawV7Ky01i
ZpkL4zmcTo2qcN+Jghg1gAr3J7qmuL8s03yzbl3ygGxA8HxB4mQAX46YzFwuwAppfjOvQc8y3UX6
EYdOMuRRNEFiCZ9MHmddir5EtZi+XNEZeo0tLvnUiFh+DVqyAObg3VcTRPiZDh1o9GuAHbAalriQ
U4odMxzX7oyjeBnyprYPHnSTBYLw9Be6bsf+hFk5NQ9SU/RNXfqZ8mVEwgAi9RhHLkkfME9+oKVz
AUo+fT9sFvN2a9YTi2zaZ802YIcTsWs+AyZ46xQAntz0Xy1FEiFbZ9/v4BfWDPQUhJJ8CGI6zE9z
y7r1DP5xiHY2GQAP1Lt8WWr//doq7MQRGWtbyMVn6FNaDPk+pHr7tnh8ltnW96mHja1KIdKrOW4m
lcc/C1ZvSINQDzr8eeDeOaFR6rLJselBkEnYYklC3AaRD2F+FnMYE2czEkDncPPAhYcEbXisRjcV
cVMBCsMgObjdSIswhlD2V49AJB/aqjsJ7CwPciYS32eioKxVAY+vkrDabio0GD7OqC6dBA3nW6bF
IxRIye0gkDCS2BMytI9JB3M5JHLgdTMWPYy6r8N4kRiimvAr1Ute4hxp7menTBGRrSumkIfnxlcR
erX8kGfV4tmTUbp7GFFkyhEky0cdkeGs8e8c6ZemWIDjvRyGGlkGn6jvSJPO3yE41GU0Kl7QaVGn
DRtmTgfDr5Fjw/VuQx4VqRcIgoft4iHH9IcGThBFLCL5qa6GUWaQzoshF/7wOIOkkNF5dn0G69bo
DEyfO48SO/IcTENhg4ieFLx6r2drSWawo7xjiRUZlMOY4VO7NBncEKksAmyyxUSq4LoKNfsb2lF2
hUApvZYDLo544IdQ4pXgY68LRIDs9D+cfVmS3EqW3Vba3j+qfYBjaOuqDyAikJHzxEySPzAyMwnA
4XAMjsmxCW1Ai+i/lkybKO1IB1RJIlHkS1mYVT0zPr5ERgBw93vvmehQPKFvZYeuHPw7zw9ufN1k
z86iPw6uBP6iyp2oPAPzKJU+Im1MHuETpfpIzQhJjSTsi1H2uUUMGQaaHXjpBRd5z2UsfSSf1WzC
LjjBuxSTO30F95cqYr4c434A2XEuCwsV+VB+HQWtY4NsgAuH9exQOm568CQUH22fNp8yI1FQz0hv
KZxM7BaaD3uYO5o7XRlx2+AM/oCYQdh+tXw6axkGFcuUnvldXlzLLq+gUYdx06zGx8WlJHLBNMMe
7qrzAsH2z01b7DWKz7UaK6OlMN6eanTsPbAE7P7lDm2TQLNV3KnG72JEJ+f7Oaevnpd5Sa/xihSs
PZMzCyPGUYLRRY172Kt+W2A++yVAU3HuuUhPc8tSRY0geg80obuhnZ/IUsxx51efbOuMK/e6PSAS
mseqFkXkDHbaK8nHXdrjaxHJbYLJPD2Wob21KLmSzuTYdHl94bvui62mIamL4Ib4E75B1twOhbj2
XTSKkxgxNvKcT1koSOKGElNVWARej61XYTCCEXdUdlmSOgwinGCAHgca1sdJ82vK1wJKSBrDvbna
g6X00XMKlJRB+ZmPQR/T3v9ayHrcMYSJX7uknLBKjImkWYaPClDN3rdQYBUliydbi3iCAimxWpdx
VsPVNp8DOInyRV2hPsEzxeGAIPqFVHuMAVB11QK9BCwB8XB6Bwb/JDukdg7iqoPurIFr9ToXpVFd
dexZOqQ9J1NQ7JAfqCPUDxacFfmpazNMmuZS7I12b5qxRFkq9SOdm+ew9mtUDK2Mx4wpcAIzfRg7
1e11mX5WpASp2HP3I5wmrzOGqEZnpHcdYmfuUtcb9vk4ooLLSxlphZg23gUHJ5vDHQLpg7OiVTTK
qfwk00YcfG+aeSzC1Hn28BAwqh7zR5gHHwc87ih0QAHGK+8dqJtiP2jqKjasaA9wJ78PAHsbmVXR
ko9W4wxXwfmAzLRbEpZhrDTBliRGKKDmvG6PBvnxF23Yin0uMrRHdQejtckANkwpM7Eo2+FSOuXQ
RB7cfz6i2vmMmrU8N1za64YPTuw51l5A7ZTf0rY1OP/6BV8Ok+K6i5xJ8GsMWcurIePP3RSom55n
/rzOivX8sQUfIJ6YTvHBS34Nz7cpGsGEicD0GD/PsoD+xZctblUPKc80YVhtKjnx8yoNcS6PICs7
GHnl/q3IkDGQzPCbgIq6H6TEFDwd73i+mPowy9Kw16xYutipA87OtZgGFssUs70oZah1Iq+gYX1d
TcWUX7qOYRG6v2qHJ9thCeLMLT+vKST5sec+QoZhVK7pw0hC+dWmevSf3XAtL6JJieC61tQerfSz
EWUKDsDPfaVGdo45+ujHkCStCxikz4ODNNUF4uXBd1HL1qTZuXREO7qO4568evC7Hc4vFww84YjL
nJJOPqS+r/Q9h1HkfJizrElvESHcJIMj0SNzU6LVHKqx5VfFIrrzNADpGgtB3BIykCEKARXldzOk
iBqTuqm6al23GxLLaN/tTNvV2Tkplr550GTAOatKO3SJ4S6RUTmzOf1kUpd2e4xAga+ovv0AogtD
R7NWWdEsKZLWWlQC9R0xTEDhCF3eDUyeYNEZAdOZDr6PYeur6ZH7fjEXjll2mUXucZQ7yzB+o+WC
QxhrxJsOQVF0H0wYZmdDqur7ktdLfRH4Rt5kOJWwMDyRt8fe6YrHoc7Q/LuhdR+DqvIeOjbVS5KN
a3WRFT6sfbEaMRNtvXZCLi6s5V10dHPo3lZeT2/kaj1/6Ly0xvi9n2sLvz7w7I9+7sryCmd3W56x
Bi7Gx4oV9AzvF04vPYKJJItqvFGYF7zUtJeXkCU2QLQUhXABCe1BgIhWWyL4AP1SHg2eZhIJD0rK
XVWLVJ9x7BYYkoIrfoZfKx4mdDL8OMDXlSeO59W3TBhYydRDaiF0X52LsUOl7SucYPtHCXnYfTdX
bN5lDZ4QMP6ue+3FQJwd2m7m3CJ23T+rSupjRlS74qFzMy2/TbqG/wlKR+TopHCCNVGKW6/i1J94
HLozMIhWVtmESq1JPxZDrfOrEhnA7i7sihbLJHc6faGdUp6HbVteKvhAkj1SVJohQgpY6t36nhlj
RfqGXzeO2/U7m+uwiRsnf+UAPcqY01Q2e6Sy5/eh8DjU0m1pz9DIMhoNgmHgM3QhPPQVDrcIWE35
LaMMqEgeNtMOc+1l2qVTOX8bbOc/QATJ7EECjDsXNFfOt4pifrzPQ9NBJF3IIvEhxD4v0eW2K5Ep
eCIaWOOlLXo7xQ2faf9S28JjWRRIOXXXzrDUztFbPMLvSrGIfD9puOUdqqph59ir/fG8yeBBF4V0
6nRs4VUp4tnj/i0ehiiBtZAWhYgKoMSFiUbQ7Sop7pE705XY6HKKCQNdXIzXWF+fDV476rhELQZi
Ujulhbzo3dQjrwQzZe9Q2yELVt9NmKy+CIAe5QXAk5bfOQ4mQLu8Z0rdarUAIpxx9iSe9nq7fo/8
IBbtw+bPJdg7ZVdyHXtIM38CpdQ+wye+ugrGKTgM1TJ+ACEBA2yDw/vC+sLUMWR8xRQ5OtWI+nFH
9lWjZLxvgJU9NuNQhUdVNCPae0p8ct+Jzlw5VjTVDms2f8MzWD5OMhD+mfAcB06PetYxc0r3Zpil
vVMzcPa8QncZOZVEK8EqzoujU6aYNWG2n1eoUDGw2VVU+k8hNcMNin9+C1goLaO8kIOEF+gYts+8
mYsg7sJFp7GHEe5abGSjeaN0Hp0DpwViTsOehXe5HJbER2eA4O0ceqVKTeW1FwoACHRpD2QSlmPX
nAOM9nNKm5hIoZxjT31aALZtDSsxYmlK51l7I8Ozq2GHimzeIUgvgSZXw63tqI+p/TJ45KUQdfE5
xMD3sk9H34lDmF+4F41mM9j9mFvLeMYICZCiDNgT+jjT7a2S4rF3PHO06IBt4nsyfOL1hLYW3knN
0WZLVb1J2HLC9ll3K9gLVOCMzGRBj2WXEoVwILLHouVdlFKH5PvFW22QmxHIfDROqXmAvdbyJcQ/
02jJxMAjDl33qy1zopO+x1u7H1Gm3jeYQqBXK4susk4p8E8xt/Q8wx6GLcAGGIk12KflHlbXisRK
WsiwQRqsizM9CvswTVn4tZIlynfNpv4BdWj+QFOFG5EOs4YgEUDsSwXWSBGVOA4M8HgShHu4AKK7
Ey4gF5Wl9TGdoOmPXGXrW3T0y0UnFv9iUhxedYg/KQXbqZanS1w3ir5BCyWyA5uavERig1UI9gOR
/DWvdP/C6oa1K7yuh+OCaepbq1OZ7mmFkfTBUHSwmDRXOHtrUxIcte5M75VuMbimftM1O+DpdRnr
0MN2UXEHR9MCxD7FpLoIxyhz0vAZg7ksu8hK7B8YR9VOdgY+XQveZzFRNPZtpr4Nnmy/lvWCIwBo
4Pw6toAsY0Ga6Y4VdgoucXgCzaB9BTSQF5Sjju2no+NU4qqb6nw47zoq3Th3KkTsmN4CO6LSkx8a
IHQMbzSYjwksPumyr4kyrwKTzxen8nl1EcL/Od1Zk2Nu7BQaezgGrFmeEA5j4jhUALVjrFnq7jIN
OAxl5FJ8qJRbfen12JDzpUrL4JCqoH4FUj/60TKEKuZlwF7X9iOMQcGvxrip0+mG9H1axkZAGRoD
SMdeT9L+yavAvzi0KhiqJB0cHMuuSBt4Ii8ehsAOwG5UWz60pLuMTFW572AEx/ezxgBsj+q8+jQD
Zo6wu7hAtU3VHAJRTthp5ayvsQk7F2RygOgG4/wVc+Owjqk7LBhMkrR5QOwo3pjWEAe3dBo9knTU
QE89CcfPMIxTJngsYD0gjthkuYio5/RgY9NCfvCngTx1jjOoF78FkwOChGUxGFuUqd4ts4H4e6ia
4Gox2TjtaJv21yIPx68LZgdLbAtt6aHuJnSIelY9AOJJwP98QZhPDA0ZdS7ngcxofzFHOvR6sBdT
hx+9wewKY3vI1mRwpqWq9WWJj2+xK0qsiNxvGqAZqgHZo9V4M9CXzzMiJyYH6ZUj6kyNPhs2RW8y
cNCEtcadq8iZQyoOOgj165AKjAMIPG7cnbtU4yPA44kfSF6O42H11sl2zuIPYMhw3TzByjhbkhSS
1ZdsJHqISi/s2H7sUbzFMKrU6k7RwgCXKAtM/hyJoQRe61JjJqNakHvxKK5MSYvLxq1Acyell9rI
UMjMjmZpTA94pEXdvowTb/dBrtUT1gchj2NgWY37FHTBbkb7zWLBWA1CCdqM50AvNDzrJwITqSJA
RROlkOV197Nd3B7VaDk132hT2fCAX9F9xOaGZOxcKmBWbdW6oGX42eTv4UpfVxFcAgofDB4h3QMF
Aj3EmF/UL4ZPbN4bvAljhFku0jHIBCRr72a9V+9yx8Nt7f1FoWj3F/uS0YyLK9WiaUP72fTLOpry
5uHax9j9ItRAweKZs7LfqwyAR0Js2txM0GZ/CNJ89QLpe/dTifbUHAxYIeOuVY2odwO6EPIMp7re
3NHaTv5F3k4uZMkY0rri4PSZRe+tW7f6AHhc4980XlC9On5ek2ugAMF0sA50qDUqUuinIswFcDBx
j+vguShRRoBxAmPUc2VxuuwQ0uai0Q/A94i9DAfNdQUg3AEeUjh9LEADzK6sdLBxcuW0D67S7qea
zcNnEEGns7Cscx9fb6nBJWCsGo8TrVwVW1v5KzBnA/aSy2rkOOF7VHQLqj3coYQXJe2WqCdLUO31
UrJgh3NyxSNUe4tczPax0Dkgb4ez9rpzCnxory7yHDPhcXhqnQx+he3cPVmP8WKHOJNuOQZZ1Xyc
M9+t44zM+RLjgWMrRRC7N6NEr9gUw8oEpDIyDhnKvcl13Tuf+qS5KYQOxjOLHTzcO31R0xgnQHMV
aBkEkQdp5ytmMVMa+yjJMQCQXWvWrCDX7NgwN/3loGVxIxdfONHUMTS/E7bbHbYovVzg3Mf7LNAs
9pH0MDAGnS+8n8BOL+Oh8UkRFwpKh6ieF4yvao5a9TzUkmAwbceqPWdmQDuI1hPbbrA0s4owQ4Jd
Yd3g1a6o40KfqIy6ckerbJLBL1V/7CWwvCPQQxwqPvhINsIklup9EKQjWZM2RrVbXEXp9Yh7AXvu
lMkwIkHbjx+GAZ4DOipCeFXh2JBefosokQxcvKzvH+E0Re+agJe3ZZBPX3CrUBYLyAaGYzDYvESl
0HhfQCLkoCl4orfQRZvG2wMLDREjZnn6pjrPknia81zEGBr4n2mYWcCjpZ6x7EpnuTTu2F5aIQGf
eMNY7GtWss8dU/aB+JXUT7QDbHdmwhSXxIzR784mktbDt2CQCkLjFI9tb8igvYuMaDrfBAXpvg2i
sy9BWY8pGE5rn+5gL8gOQ83YDLodKdWu9znbpaTK9N6B2cy3gLrAvT3jNk6Eg5Z8AnVwwWespIf4
8iEdshghiu6ZlSnyuTy/TAIuvul5QpLM6DmkQRyzg0OPG/iRRBw2D3xXguvR3Ka9CeQVw/L29ipk
2TMyaer2MRhSTNA1QhnFriQuv0AF1pJ7UGVQ5UapFfm3KW3q68xnobtbugznnF7UMxldXse5nStn
r7vcPvjgDoz4Ehm6kyyrZbV3EYWZ7RhfhB83XrFgR2h5XiOuT+gumrSHkSfFOZVHFPiowEjaq9Nj
3zvlJwLQco4G05YU46tpgEVML9t53+UEoM6E1XhREBLOe9kH/MrLW/XcNQxFPTGA6Rnx0wWEPwtU
aFo4I7FAy/KQSmP5UTomT4HutGl6BqLLgqrNpwwwdAZM8gX6ihpz5BCvc+x2i+DnZb1+C7T56r6a
He+uDUvMHAXH8yGp3NWSFUDYzRgcGwnSGFyf+ha3AdPVPQLVzYQznPsdplwzL89KZyivUHL102GE
U3eADxnSF56K4rHp6hTzi9npMNgjxjng3Cn0QYWuAmGhgYBoD5w6eM7HrANM7/stSjH4fLYARIX6
7DRkeFLNOlIC7bvSZzpfdI4wlAajSWmCojuEdOy6Qz44frHjwBIy8Fa4wsHXe90j9AfglubSdOt9
R5v/qIK8fbADwuzvUsGxrAMP4VmRdKG6i3LQSfTOC9viDXVbj+w13uL29yJHuR54OVptTAyZ3WOP
wFQ/D0qJibBx3M+oXF3AWGkhYHsXKPqUouwqMD6kPceEtWHqsPT+fK0RuC5jMzLzZQIf8jkdOK0w
3+D9zkXQpBu3Y4uEiJqlZb8rC40axc71APALLSR2oonyD77TY2iclc1wtUZkywS9UmYQ9w28+QBk
bqnPc90N8w4YjwvwUTUuOaOoHeVOWGd1gV9U+y0fcv9+9NCMgooQwAW90gsu6/AON39hKg9jkUr3
6CAdoL0IS+vFYQbN1L5va0zhJgiuq50JMvbmlGp+WExuwGfqaL3sBrBP35Q7VnXcegKph1zkGKAN
y5wioDZ0BgMS7GIwSqGquMlBJF5vvadeSqc0n9PGx0IiowD5CpYoFyC5abU3gTd/K0xnRlReDQxZ
jE3rqzJVnMXO0Dp0FyJMaTxw5tftPhudGoUaihbvgAHXbA7FGCqNJn/xm2QiczsDXuVdCLl+rf3r
NDBpcZkXPXYlpisxAzZ0mwwYdVmVCC2dlvsaNkjF9RDohgFIctl8IKUMe5zQa6ldiSFz4x4GH/VT
Bfbo/I5c9nec8o3WIh0ExTcKVzFEM6PCBmf9qxto83aSUmBrLWqdZZ5nApSip0u12jGNl9Vc83eU
V999U35FWBc/K0WgmEegpi1I4qUoWI9OhlWa9CGoABGizfJ2V3EXdSlaYPsVzXTzQlvldruiQijp
IUeLVe1xvmv/OAvHO01strUjBYpY1D5Yt9hEQIsucmV3VL6X0/Eb7co2EhvFPysDgYlJq93qo6ym
9uuMkfkSuX3bwA+Hthg3nfboNvKqLG/9Uod8Seg0ZxfWUVh3bsceTrv6RoZBCZ9g8dctCbMQYQo+
kiMhdXGaDuO7wOEHXVuoC5IxJFcnVjZkT3qqDwgAo6eJerYup6oLaxIofPaahhUsHz3XZ0jhkfk7
Ev/frMmty6mzRix2/mQTAPZfiRqjodV3J932bQ42+gxeIw91SbAUP8kw3CNJuj7thdnamzbtMIAa
uwKApaeQy8noHl+jPs2JY+tvOoNVIRoilwTpf/Kiztru0C7uaRE1bJuCXS6NKlBg2KQ1XfHqNZ26
6Xid/yMc4V9f5n/L3urb/70lmb/9O/78Uje2K8Db2fzxb1fFSwdVyrf+39cf+7//2c8/9LfHusL/
tv/JTz+BC//jF+++9F9++gMAbozI74a3zt6/mUH136+Oj7j+l/+/f/kvb9+v8mibt7/+8YIaoF+v
ht1L//GPvzq+/vUPuqpp//XH6//jL6+/VPi5v//Xv//H3/8H/v/f//6ff/9v//O//NOPvn0xPa5C
w79AK81dn7gC5NF115ze1r8Jw794UNb7xPc97vl0dQLR0CLkf/3D/wv3qaCEwB4EBR9djwVTD+tf
kb8EQjAKTjABzxU/LNgf/+cz/vSY/t9j+xc9VLd1oXvz1z/Yr5aiBwLWKmb+YSMBeJirpUz50UHg
7JnV1m/hT+9U98AIp4s+tAD2NXqHZ28emx2M3yy4sqCCHJcsoHdwRanPud93l47kwVHBMUuuPNc5
jfK+Z1dpg0S/BnXjMScVxrZpUAG0oKAoRe6EwO7j5OfvuUp8913dnpXrV1lFhD98FRSkoXDdwT3C
LseIyMqgeTM+RbJ5KtCb7jHC4UXsgVcAXhE34hKM1pbFQOfycjfnQ/NWF0XwtFRei1KrnWUQSdnD
qRDMK3WVVoJ9mpwA/K3ZBp/xrFWSI6kTpByYxn8JYNsGAQra5E8g7QLb8InzPIyBe7nk5Xu2HL9S
mK/fcFPLTFNvCLZhkL/yUPmRGyyYMLswzoqlZM5XyWv1LJbFrzGuCwMwVVAJvmd3u1Ycv7q7GxH4
LHTfTkG9HDmm4LchaDOf2tCkH0d4Sr8XgfKrw3/9fptqJ3VQoXlmWvBy8fnF51Z/LTqHPPhoNy/C
upjfi/r8bjn5q2+zLocf3hUtfV5ItKogSVbkG4zEg/su7ciHvmOBie3o27MGyoxq52F0AtQo9G/K
EJEM4Iln5EMQtuQDHYfg6zTm41kAV6YcOhEQVWK0m8B4HGLQ4tQBfaVOMV2mM2Z6JxxC6z3aSM5r
kuduVox9shQiwZD6HAyhE7xN1ktvCqKhw8QIaG+PJA4/ynJ9RsvmBF+H9dKbaqjsO+1igNkjs6i9
oSS/Ryd/4g3ZSFIxSOMyh5F5Yk25q2D5wusvP2zo/9gsf9wcf7M3bg31fNdmBjq7PilVccgXcAt1
d0KFhfuxjSYOkUMMbzLEcTGH7Bn3AFkPu9M+9WaTKNnMFh/080SUaGat3AfSxqdderMHVKtODxQ8
k4RAgXMm37r0lFzi9YZslr5pgh7eSXmf1EH4tVZyl3ntO9Xmb3auf/LNm0H7lHx9rR0bggmy+JAs
MWUe51Zn3067M5tVOQ+M0BQOUUmfQ0kbCbcNv/Bwqk58ppuVqeRIvSnEmwhUAQynuQPXpwUB8bQP
v1mcOgzg5liWPfz9oE4Lpn3ftclpl94sTgMgz4xN0ydmhgoxy8BXdNuHU67tb52WjTd1VM1yVdWZ
h6oBU52cIkT3gJZvSgmAOnoCCNAnfPZ3Ncli47xneL8uw38+efytmeLiFCOGsBU2lXIlQ4Aic5ZC
RvmkwKU99zMh77OwHk9o1dfvsVmwnbR1mS9YVVPVxQvNdoV1T3pp/K21ojvQKWOgecOxExXS5CYw
qT3pbffDdT/+4XCG0MRlYHubJAchK4AnXtWceOXNMoX4yWUFlJGAn/2nnowfoQt4x6n+17ULCBY/
f2ibu6kf9PBQ8XNY2HAX4+6+TvWxCIs2RpqHc0KbuD7SzWKVDKJ7jIixB1uIaUH/wfDThzL/tDW1
Wa+5RpCpG+KpsjZ/9NK3STu3J11566eYhlmwQJsItIp1YD2m83M12uGkGgDs759vfqMLGFz1uCmK
eXEjm0Sd5DKJ+711Uswh2s9pA5StExA4Fo0bQou7ZKfd72CzQOkANCIEZy3xluCibOYE+tUT78nm
RMUQEi+hWl8U4fcxGH3nXd2/1w2sS/EXu9jWMjGfBnBj6h4LKRwx1x8AyQ0nVaH+1t8Q5BDE3Y6D
SQStnsLW/Qrp6Il3e7NGWyOYxrzWJEzUURmAvsWm03aWYLMs26Gu3VTjQQLW3jfsU2C9w2kLZ7Mk
a+hk8txgz0Lc1tEjwBPt/TtXXpfHL57i1swQ2BGfoeoxyQi5L1ShKQoj1LlgOufqjlgeXhpgaNDs
jrCri8pcujfUtPLM7zMgisaO5QB6YCY+DtDQf8orALAwjACyGFL/Fn4IaR6XReN/yVPr3CMizztz
ZrCGYOzZx3AMiRTo3buZhuMRVirOLhNcQMNSqmQY2/ysyYsJDAtCq9eOudXBlNaeTcy3u9lZqtjh
wg0gc6w9kGfk8FaA/KxBrzeg6MmG+Y8zZC3QcClyD7o66LUkcPp7BnI2oI/ae8/17TcrYWvZSMbS
QoOJw6qHG16qoNbpvNNe161fo6lo1fEUK6EJg/u0JvckPSVnCrva1p6Rg7DjAWk1SVocS6Z2Xq1O
Wwj/5MwI/lzfwEgSMSFLE4lVnu2Tk6pJ31+fwQ+FAYSVlVf6ykCHohFbALfzCJjVwzur4TeLgf98
cR/KmMUQNDe8Ti9qtzgHhHjamb01ZFyaITWV1nhHhgnsFGSA7koKnPW0D77ZeoDnBnrIsYr9he2l
Zy8W4IinXXqz98DnMQgx98PDHDiEFjRm2Xzatrb1Ysx5OQNCZyYB62M/I0Fn1ej/+aem68f7xb62
dWJ0xhAaBEJMMkMn+iVdoMcPXZDI8yUNHyE46d2oh6/ONVXSnFcS3RSYgu1p92ydHv/4ks6mk+C0
S+zXOZ0u4B0W7OGNpk47HbcRxxJiYtfHfBNld7gT8+XUnLhwt0aMOHNzW/cUD8Sos3rRAKv5ic96
s26LAZRZKLNNQt3iETwYFRXFdOIN2SzbtALzA+4b67WdmwJIaWVOcUjEJrlNNAZg382QgppEs+5W
1WCxdDhb/vwd/c2xsXVfhC9RR2HNhFcUmqw2O6ft22kX3izZwKcLFDcT7kc473oGGda7I+DffOat
52IDs3uon3FpI6/arIPpiHlnC1vL3V8s2K3dIuTtzoQXuz/y1B/3vRc4IFqY6pD7fL5puMpO64e3
xoseoZBUtHiiQW54VEKhFcjlvUf6fU76q2+xfrsfjifm6GZQbYa1uSzevkSq2x6zlRTzPQgWwcqs
YtZYct7pzj+fx7k7DAJsOys88s0NW++0w0Zs6v5m5i7IbdX3BXEFfr2KUti0n/babg0ZC0i/pprg
JFsUgsyq/rah72XUfc+Y+tXt26zkrITwxgW+n4BhXyHVSkl1Xc852CkeXGUQS8phPeY17b7xVuRo
gl9aOzfOMShM+NB6Y/cJShp93jYhaP2Isbr1IQxZVXvoOeHiGROu6v3iZuyydsR0AWOg9LS78h1c
++HBL9qBUGgYuwS0X3IuFviditCcYjKLbYht7ktnPVNC9NomnoMKEzYDYnovH2N9J35xy7dxXzBo
ZaFtgjYhECY+uLPpQXzy+JcW9J/dSfsRYMqfFoUNJGv9Ck+1RZmJUh8kplNfxk3ho+C8hPAKlIO8
D/Y2/AwY4LQHKjabKPzqyt4TOLCqHhlYo0WAEev7d+bRv9lGty6XFD6CMG0p0Soa74os+sFFfshp
H3xrcOm6RMGiBeuzg6oHkBQIW8Z7PelJupvCRmUtnPstVhOOgPMRZP24ymF0eNrFN3unK+DgDmO+
8Qh3/fqxn0f4swB7e2dP/I4B/+JF3wY0tzasJPC44diGg7sPIC2NxsH5BN+jcM2TKM4p7BzjVJbk
YqiYuSkQIhyTOiQxDOHsBfCl4djLIjhDni29GMHO32nEjoBvy+lpdeOWVoU+eQpaBJUebdPxBDZ7
ZWxxYL1zf38zdt7yqlJwxj2vWVhiF38+HztRgfHaNze9gP7cyVi9QFLYs3fO89/9Nvbzoq8YPPus
hHt+F5rhegqZdxnOhXtlaWCucg+JD5Bmg8x52ruz2QdsXjROJ4FfwAYuOGfDGML6BE/oz6/+mz1y
S7VKAbh6cHvgRwVXnqQl8BeCGKXb2TGfvv75r/jNjrDlW+Wkc4weA5qAWdzCQ6t8LUZ92m6z5VqJ
yRugkkVbK3L7LSuaj2ldngTq+luulQPDpAZZdSZx1CEgb8yeeDs2e4EILVyW6gDvqoZzCZ/L66CA
0um0e70pj/qln7U1A080Vm4P36TIz6FiOe3i6wP+oRAoKog5odXDuVE3Fxh5R0YGyWmX3lQBctFd
M4ocRB2NuEGY8fnOw1iI04A6qAt+/uQh5PVQ7y54TTJ2PaGp2sEt1ntnCX0PF/zF9ss3K7RTMEVx
YAiScBXKo++h2Q6CIdtD8kDPS+W2mDv2xYtEVfzQtl6R6C5woFtqHPgmTc7eTH56jqPy3UjM3624
zQHPDYEmKlQ86QtQhbzRSBAe+ndYu7/ZMbax03D2xsnBpDnmXd2BmJ2Nw50/LOQpcAv14c9fh9/s
sNvwaZ5V9Yiw8u6oGYFlo2jV/Vrf3rscJizu6GWgn7Du4c9/2W/u1jY+WlCredhnPLFd9kEuU5L2
5TuX/k3nt82O1rOAZ8fksQQrPIR5j3QjRuQ1XWDrBCVU+M4b+LtvsFn1IBALOOO5LFHc/UZEdQZo
8bRd8DvF6Ic1n7J+sW2fd0kYjPURxPgFEiM4uf35refr+v7F0mGbN7V0J6Svlkub1DPU95cSap4P
FQyNoFZ3wEfKJeuewrTgt2j5iktnXIIsgqkEh87a5bfdAsOOSKjFXo2zNd9oCiWETbPuesgrAgkg
XMEwO6wgmXI+yTzMDxWcF2JA0y3U1T184gZX54fFs/xykL69gqNIfXBBcX82wub/i7PzWo4b5xrt
E6GKOdyy2VmtYAXbumE5kmAGmPn0Z/XUufhGv2VVze2UR1I3QWBjh7U2OZ0Pnw2gcjvo6Z764EO/
87TeNiW2LrLyJQdWpepO7q2wOCdgMbd//0bf++HXYsj/PK+a2YI1y2a1p90kj6ZMehBw4ST9/af/
04v3h+f1tkdvmMIsWHTWHKkFe6eCjtBt7qjivOgy25dLyYYQMgC3Rm66Joy64DV/EGm9AvtR3TmB
JrLGFqFlfUM7aBJZmW12GygDNHh7NbLHv/+Zf/4SPP+62v7nS8gdKWfbNeDVGv54E2bX3kUmIz44
q/68AXpv893OtHbMRBfTXpnC3A96BOZSW82uGfVHrYJ//gD+WwnvOpXWksONp5/5ej6U9hS5HQCU
//L10IP776+nl3kLgxqvi61y+SkT4XA2RfFRFuqdvfufU/J/vvwsMLseG4fFnFY479aute+zjq3c
U0n4QD+l/wxQt/7894/y52dBB/K/P4pDHpxZkHA9liyqz2NoT+dyUdCY6LH84HFf35w/Lfk3sQNT
DVkrS3M95jChzv3kOy+QYfIngNHlsZ1mLucj3OnMTD8yXL33Db6JJ/y8wjQiTePY6RWclSompiOr
GcLgtSf1tFTN+mTDDP3wdnrdbf/0Ed/swvnQGeEweuvRdSEGwtfUDjQdQx7VNIZM+3kTUIfSSk/S
pgQ4jAajjcOYbFp6FfaVszpnv+ibrQyTMm4mEBGQtn5Nqs2yqJRjtTWKqvqaYvSLGrH2t6Pfqmln
OF13M8tsfnGSybuzxg7MB+RKfR/qJL3rUcBuNGgERttEccGkVCMj1EmySRdvAkwujE24pDOgRPna
D6KJbSYmLzk08t3f19Z71+q3HZIw1xOsCiOLK+Dt26xhkf5GWw1eEeyheOUtSo+1No14koP1y7EL
efGmtX/M2rB4EZPX3mfkmyJoIT1juNOylU4awuoosux3DxPlv73Ob7st87bheuVxtfaul1+Kn5e6
MtMPor13Ipi36uLMoDIQ0Ax8HFS6XGymlS7QjpFnODWpX6tw479/2e/seMabWxHUGUPkyTwcgROW
sa+SOV7I93zwKN/76W92PLdHNDLM5XBMTWdhUt9eJdxmveT/bY9424SJQQk0xtANx8YU1hLNnWPc
9q0uHrJlneEH2s12XsOFlJK1fBRG/Lld3jfebH3t1NsqrYfhWAu/+A7aum6xPgfFZm7SMK6qMvxR
dJNRbISqkvMCRbL9jwvuzY6Y0F6KZ8FYjq0Rgvn3LgxY/v9Rm39N2vxvV/I/PdN/2IuMN5tfWFVq
ntNsOIKFTIZNaOTjuU9U+cNph2qXVimDq4MRJrERUHkvKs+9AFWbvkFHocnivy3GN/thSFjqMMte
73lTv4xsUTFlvf6Db++dQor3trMzTDBFpsrvj5OySezaxRmcnbbiNjCppOjOKQ+elvqcjNhJqXXV
sWs3NH3VcEyjUfXTB1HSO8Ecfcn/PjyJeLNsKM16D8pUbJk/MA+BRkvE4LIALcYczAH+B0QUauQ3
s5slMAGXZtdljbVnPKCMwXpXYHr4Myn69zEAbpwq/pJ+UPz88+FOceDff59N02ENgwfjQ6AZ9rX7
AgLFgkfBKp0PnvQ/gcL/XW7e2x7SvoPOv9QSnkZCrB8kndXDw2YePnJrsI2rMwYne6HPI1+CZd4C
fuaKkY0ZLCBEAxBAR/tRz3QIfTQB8c4LACrr35+6LPCFdxnVwhHTwi8NF/GFOSozjwY9w2hLm08Z
maO4KHk7wN4xhWyD34AGmaB3+GBp/Dnm8d72qNZdQTYGvsFR91/MqdsVyYLPZ4kD/7vV+3uA3B+U
LP8c6nhvNeDdmHTzYjug/1axN9Zh2JVtYRzNzEs3zZrJrd/I9INN+r3l9GbbSldQv23QmVDEF3jn
wTqdylVweg/9+MFy+vNp6b1tX12BGs+1o43DjPpjk17VBr0VvFQunRhUSJPtf9mfvLdu8NUn89Jj
nt3ni725osTb9KP9988npfe2kdUv9eyJkR89ShGH5hEi7Adr6r2f/Ga3CQaYguvklHsnaPRRdXMB
rXz9yNv6zkJ628hKp7BC2LWUewZ/2umKUmKETGrt3JKQXw5pGRrhtvLbn39/Au/tG29bWzNHt3aV
q3JP9dnbd8WIe2ieIJt7RC4gUZN9aHTlRk6SfhD+pT6W0Iv2XuN2eCcqGJ9FqD7aM95Z2cGbLWN1
dJC6np72wkF1gw7PASMzJx/VO97pOPLe9sNO3QJlM+nKvWHYYpdN17DbDjQ47LlKUb0BC2z3YBiS
e8Etvti1vR5/Z8qdPqoevTPI6b1tmy0XmihImE77cmrw8ADzHZYxAoxMdL1sQ++uTMutVvWdPS1H
miS3lK52YbHSaJHElp/+Jh260bk498bWVykXdsY/k+7iO17MpPnJVcUHGfj3FuKbXcZ2PYjhZlPu
R/xrcQFIm1lNuEfUtfEhrfjebgMv/bA4/95x8bY1Vxr2WLRorvcgU4IuHqCU/rAmu/kB2q/nBsmw
wQatj/vDDf31pzmZGJ7aLJ+7E14H/cE2/k+u9A/H6P/RkgdOVuWGO+4BRbkAMII0P5UlSMJkdPPv
XHvSvVcAy6bfLl7DIa79Ffc01eesVimalqGtY/zWcCsdK9+qCUy5BxoijZwUY1Ztt2BN3PA6AcdV
FKY6CgIVtuqlF3PymC8GuUBjNn+5TT+rD/byd85A/00gqlnPwZxcva5pV0GOa/2dPSj6eju0dTeA
392T4QDzKr3pI7nlO+/xWz+0EJ3d9kDy9tMatPRNeSYMfyZTz2kt1ae/71zv/Y7rdeJ/0jNtkzaC
2ffhKkKaNzDg1DaH/h+j5ugPf/8V75yCb5uGlbAcmKHGsIfAKuPMtaBDumVxgyXXuBVBKz/YhN85
Ud52EJcj9HbQpgOoDvdbj0njKyqQ4Pm/fYg3F1JsdCgdQMbvjcqWp7SvYSa5fjPsGZwq751u6f9T
fdd721I8V0lnZ1Rf96Hf7YAlxl2Rb//+Gd77gq7//X+edVhXGhFNWu2lgc9k5BR0PzjM33nEb/tb
2YXruRBJvy9XPzmsZeleYLOmRmSAYjkUlY+V5O+f4b3D5227a2emSdoNjATrsUO7ZgMR3va1nM8O
9xL879qPEfEcqFGcgvYzaKv/lpLw3ra6Jm6IPhG/Gt0Ks3GUS90dardb/9uzedvqmjhTp8jX1Dx2
dbuq8ltuLN/+/pW989jf9rrWwpWeV4/1fko7mxNzNk5Drj96IO/99DeLKlVt4yEo4XLsgvPVJeTQ
qcw+//1Pf2d38ux/r9gmN5JJZlz5ZDr6l9WRxibtAGyrwjZf//4rvH8W6R8Oq7edr76YCMU97r25
WVEfWW2E1ZtGmsuuzb3imIVm+gL0EmnI5NS3gPbyc5EOKhosBjViE47ZZ8gRQySf7VMOs1Xb4q4p
kOA2Sda8GkHR7xCPVRaQPXinthTBrpwMqKFrtt5WyURU7Q/ym9EC0YSHbhdAO8P1F8MWlLxkzoLY
2lzDa6RY1xkRuxxErFwx/syx0uwc3NCfi8yeH6xUCNKoVh53IMwOPWzXHJEDzqNMZPY+Haziceh8
jpKuXA8dmbtOfU6ujtN5nLK7YNYDud56WaKid+VBOWo0USy0622NmYMF+TSuaFPA1VmUpiEJ688y
HCT03mQpzoMWGuML9ECDS04qDhnp31uuDjU0Yq94LpsmuRUr7K/aqEUkR8epowH18Ba2NpJcYxqN
R6ubYVvT0/hMyTrbjxVlj00L++4SBpneepblTdsGWvxdlaX5xYWCAcWuS+xIIP7ZXO/FAQVJmBeg
PTrrvF6R2XAShX0IpzU5cjP347Au5CHNs3nZ1Gm3/Lpi5U8SDC8C5kwMbmTkckL8tVSh9+CCTMUb
0EP469Za3eOudn4kg5mfKxQPa1wx73CZJ3QNCOvG7NmFBX81t/IqUwu3PM5Vw3JjrxQij0RWgWcP
TIgheafCL8IvvfNwde3UM3IHy3WnNgLKaaFurAAphW6ByHPKGpSvZDsCBCpPuamKeje77RWszJCU
Kyl4KGb1anV2dGm3e1Qw80ghsQWBKOtkxUYMMx9PzIBLZJdnTTM9Db3pQG8LHPaBzoSvugaOgfoh
65ana5Xwk0WyEAp0N5jLg88H+ZW0Y/CtSoFzR7Uv3CMXw/G29I2M3wpgZI8vFYWqS5NJHo0+191h
FqnagDPXoHH9wjRjZCDytYRpieLML9tnoYR7CUC0H+rFa5/g/Bqb0XJDZDIj6t5gxEhBNtvb0U9P
j6znDT3wfW6N3/Aedyoa8wXEJoRQL27WXsHs175Xbvy1NtyNiy8sAgDXymjkxaioG1TuIZhxCHHN
N88YhzVeDhylWF5kr6ubiWEpINczVwXdkv6K5RwG/u8WpBgIZ54zYMJizg7ZuhRx0jnDoe3tZMKV
XMMVFCbc68gdEWlEapDjbimNetPlU7uDEzvf5gPsTFiBWdwWQ7irvHk69YO9BEeHMnYAY1uYXhSM
uPMiswwkcFTDv4SOsqM29DoY4mAlN0sjr4NG4VgeQJuX5yGb13aXFICWoekV8oc0EK7e1i1j1Xdz
LsbvMp3Xeu/nXd1vp6D4UTKxeyqVZ8lLs4y1PlueqYyXrg9/G0gCq7jmqACOMybYkPBce3d4GpCr
TIv1S0G7udOOl9+5eJ8BO3u4cJsrMj0aLbGY+F0l2iyXcfKXvC/0HTkx9cCfr3+OKdKwvaBu/ziJ
sHxylxKihxdMDRg8uA0Q5RxUcOZiHpvcK6+lJnVyhxm6INcXfAKOw09eJeghltec3aQChI+lFvOJ
Gn5w10Am3AJ0nz+NDnceUpOF/0Cfpd6kMrUEPuoii5vGC+/cIaNM2ym8yKBs0aNKvfHloAjifHVh
XrqMa8h2j1IjtpnQ3TyQzfS3kgQYBjkBmFmMwovFwjPw6Mo9MICg7kIxZ78MVQKJD/QVZ+j6P2gc
IdZKs+o73jf2AEM6iKAsr96Mmc2l08RpoRBG7BIP6Hssy5QDwC8CxjVTIIG1aPUJQmK95aHP53Bq
iwfDmeqtF2j0V4aPfWdxHXOGjqdvbXI+vquurY1+0d5M9JZ4Zb3VRX4Mcu5fjK3XNszf1bCioRiT
G+0E489wzHQ8QPcEseCmmLQSI1a540OxtPN02s4BsEXRud6V7TvedYYeDmDe68cmBxEcuWz/+EJB
aO6avKnmTctczd7ALmazFazF5wDA05OCbnV1zTXY+JoAXVO6ZvVz1vY1dUN2REznSXbfl8xIRTRk
Iy2r9RJDlUEn0q3yFuigQqgrU/8Z97z+PY7kNCj10i8q1sQ59ui78MZJTjq66sWjo0ouGolb+t+s
AbZ2tHSiOAK6XTerJ8KLwhB50/StfOmDaubkGoXaDN7UPBs6aU8B6P02Nqy1Y1scKgc6cGMpZC8D
7UfslrDFoiHNsnvXKuBTDxJM88bFtnzvZBN1qtUFFsz8JnKcFOVOPVndrV5T/2LA9+TL4vzcpKVT
X1acgnWUux0kq9VmiCIxw/vZFOMxgxTVYmoMcsIAAO0ibPUF/ZoXOcxbzZEekS1uaoWIQnh58EoL
C20jvqt/LMFVk44P6YtM8+EEajX9FiaJvQ/D3HxS6zJuJzedAmYJcwYafIWBas0n65eh/fS0oPj4
lTlzc3AILj71k4dbvFToCEqrIZc/2vvZ89t+B6K+fqaOhmINzvUhKYTaOY2JvxkI8FmHJOgxyBCn
zNIGTz/VJBlQNZpW2Uy3japV8BCGqwuds3FYG7BSw/IQeC6uTa8IJvHTo4sunsN07vf5tfkLjj04
Z0lA9jCnYfFsB0n7babh85xmY/+oSKQ8s6VaiB9ME2NxG4b4DdkX2X5LWdxjIyhcWx2qkdMHtCyC
xt7Kb/IelKot0ryO/TD1bop5nmzGV5L5EYWZRj6JBGJXakedcEZND4s1lzsLl2qyrdM5+DWYhb0d
DC8JTlM+Vee6ITAD3BiqFFtzgwOO/xeGKpMO3UMvFxNAfuEZd0VuNN9F24kvfaf8T33nNztztryj
7gRTwpC1z7hocFBMEkTyhv5H/eIA+YJ/S9zVYpKdl1dwTBQm1nD2C7xFSJxyK4Rn62eozOoiV160
YB9UG2BSLpGAo+7TcumTbTPCEtZtuDAKrRVI/2Q5SDTHdzNp03qXOjBYV0voKZqoaaO8apJ5P/he
cfL0+DJgdYqvJVNEBLPf3NSun9v4WWv3u2HSkMd4YeP87FOV2lifOnQCrtsMO8PkOijNKbgIQvrn
CjnhZTCs+lk5ohp2KHNEuysUVKk08WUkhwU4gMqYa47mpJVZ1LU0cURt0DJz3XWAxjazIxvULEOS
B6cZv2z+cyDk3hFfkWlqykac0XpUGPhcdKw44iAkQ+4FUmmLJtx3vF3NxrLzvNr3wg5hjztmtR1C
k5izzGV28UM973NqLyzQPKvHCKa4e6KLr/4hXATBideK79KeBTaFMiOcFSIZL7CfRCxwVSKdaATK
d1uYalPBPYkrF+HctqRvDeNbUnKbYSpOTZxubudR4M7GLQO/tGf2WWk+p6vj/kxbyGwhxs1rz6aa
7j3Tw46tFquK+7khtpmJ19fGMZjzJsV6chb28rVHCe/MdP75pU8mtB+9+sYSpv3ZWPoh9tnraEnv
jYviyQaR0Wch+Dd0eu2GWicToshUm80wFoW/Sy002qhwq/QQVpN5h02t2A9rsEuDrgAqPqn9tMzJ
LfEnb5LOh61bLL9A/83hJ7qwPedgIwawDy3m0W8LEu5hs7Szae373DEqEGJCBZt1zU2+PkMWt7ls
W0ZUqVRPvJIg+XdZzWh9w/37EM7MkWWiBp1eybbDCdI5K27ENjPF7Tz0VXqblibeL1BW24X4adqG
2NZo6WPEud91Q3+2Kl8BovbH9Yfreihp/n6LNPHhcCf90zXyTYIwmHtL8ZJkB3SBfLBlbcpzTQn3
Vmo57KTpL9uht4aTa2XBK2bpzt6oZhiP1CP6HShqLj4dr73vr7OxQe7W7kV3He833YFCQZmhZVK5
SZyw+PPIbWNJwYsPBSLbnbmK8sIXMhkHSyRoA+0EVz3XOHO8YUqvB9NdlhWFBxuigoXvs9/RJZ/f
y6JpvxfCTi5hi+ogEk1DoJB1DnzzJrFoNrL7dXiymrp4wV+dFnEpsCw1nACvbTeHA21o63SsC4VA
sQqcL0nlGA+8eMNN3XE3wBhBH1BvzhMv4WgFN0jKCnwdJrkivDFZCkhu8Zb8lE0rLq3cRDxYeuSD
i9wuH+giCJ+h1k9Pgh3mafKS7OALf522KnDoCfVhrFzl0i6Ly/cUzjCdXaj6XyPQtlLeZlozvuPi
+m8bMvpflNciZ2ow3f/WpRv+Bvc4oejB6HljScf3LwmDFedmMrtXpmSsZSPDxsETZC2fhsxi80kV
AW0UhjiJtvbajN/sfLUOCHmMr5rCzpfQpa1aT76V7VpZ1M+z7sxXa7S4s0pf7mw3UXcOG52Mx4I5
qOvOgFwFqJvEqhGctAqgWKtuRa5ceP30UgdN+NC79vLCPfklmRhWjlO/KH6EanSPKujt5wqZzy1M
d8QC0katiR7oapRfHFD5mW6Tp2nx3HQTsB9f5jI3KIW4ickcQGNogt3JOao0xOFt0cCBDGFtSclW
Rn8OGnN+NDxb4wuv1KXkjtJFmWvm7qZX3PXjxrGvKY7RgOJfFaln7KZwrM/0iVFlISj46vZZ/nkJ
qtyMjMTzX2Fv9/ZmIR3yk8wAIhEhydgdyejTDgMJW7xAKndLTIq2T9tua1yvfE7g5GfLGZE5k31d
4mEwkmfRW8RI0PtQlFNBm6JFhQ6BFuAQrsuNYaI9wX6BXYSBti+J4ZYPCvHFuSkrfZoxkwIUx3Z8
JxjVOQ9oldONJTu/2vrV4Lwq+i9RZbHIrchPRXqL6Ljg2edzcnZXVR8T4Tr3NuoTd6OLEbcr8a28
o5NHP/alMA/atOYbFBD+HdAu+UyrMALtMm94wVqBrnDKhb/rHF8+4P6yqP9xu/0Kna289T2AngWx
H4mLLvjuT3nzaOQIMCwkE69+bQ86gvtVPzF30W4BXWhsmtIekHwwcBBVFAgkowxdnkTV1DhpbIq0
fQhoRfzBTE9yphot81gndXeD+cXEdKEqQtO2POjOXzYUwoMf2B2SJ1e1PdmAdg23Q4YvoJBQDjdF
W5lP8+AMd70p1xe2VB35kEC/QB7wv3A6dy+weFc8vxQV7sNaJOiH0sm6RfRZc5UH2d1FxNV9PMLB
Oghuc9Z24NjFNVPW2ffKGNRuMV21Yyc38fxUjiUitBDWbzvtxhcaDV07VsoMXmaHLqZN1zJ17PjO
+N3NSyQgmor7turQnkeNr5bPsy9ESpcVKRqROeHncFXzr0CZXPBHgjacsql526O0/TkbY4euMGN8
vPSCsd71lBhtDmyu+v6chM/Ske6PcOjLM9wWT0J0UfUTggznubGHkphp1rd+O4SPTjtO/CUoq767
HVoZrQN50tD8d0z4EQLngUO2S9dl8gt5j1qhlE39rqGtvDyOOWfqtnVrZ44oSXqfGMYkVICHN/+e
M+EdWhxt3BUKxPXkwS+i0OVzjjhIx9bSyxeHdHu+ZRtcbgTErIRY0yY5kuQlc/e9LRV3CnD6IlKo
ZDgFDWQ3XPwqg/HwgiLbjqb34JJnhpT7lqtXtx3JFDzrcLYOeXaNQZBm25vAqrlqucli48GdZH5j
peb6q1eO+1J0yiXRU4cyCou8e3SuIvYoW82Ff2om83NWifTSqX69zE7CpKmPneOIpwamKEUUhCk9
sUfMV9TekbCRN9bkuXkESMdvY2/0Sm8LCMV+qsqZA26q5MxJ5faVGedTk0K+oNTKT6IP7GJ547qT
TYbgd+nq7/5QeBvTqA19ZjNckDn1nm3GCemL/VLUDQakLrUPQS36xxq7PIYDFy3U5CE/pSW9se8L
x1l3tNU4d3XtV8ey7chPNVjhvcjASvelQcJW40WoyWdhAY4WZtE2DCfgOmZS/miji/g0tkVxU8um
A7JnVMeiWmqKPJm8WZfJOyxZ0u68uihpHjeK4zI6xlkPRnunR8M8ZH3bYqVuHP9bqah98w6Uy5Ys
AGjxtaebtg8Ul/t5xZWhGCxluwnoQ0csiWMZr8xpdaxgMyGKjPVUkw1R9fpoelX7fHXz0SThBkm0
eDJ7zb0BoYc7sJCHwUqbOyjSpBcQ+hlMlnum3HW2CuQRWkp9y6HGhKNJfEMCjvJsvnWzOcyiRJfW
Ny/sq5MyAucEVGk4+QPDULOzpuWGPLr9pQ74AU0iEGuvRLKxq3zX2fDQ5moHJoE4urKnOB3X6rau
iBx807eeJfwSEqStZbYxSzE8Ktbml8oNiTIait63olDCicZGFbuCPttfZaK9T7LnbmQghHzoMss/
cimTLGdzmXlG7rog9unma3P1SINGMTk+XW/M+HFtQ4TU4vAZpjXdKdGZCOUmeZ/jezotXkm+uu3T
8a7gHf2qSRlv1pTuHp8erN1qD+jOq3JY2KkYeMQhCO1JB9zfGS8+GlWJCzGzjUMPZZnLrtFve9W7
RLgj03q2O+2GRck93ITw88Df9KiboHsMUfhGvmVYX2qKLwfIL2rrzewbQaG/BXkRPJfKaGBSl62K
aYlwkk1uZDh9tDJum3A1N1kb6BMnNqdaF2Kej9AoDE3stNb0bXVNca9lu8htyYjPtgnTJKY8IuUm
m2X4dfRpadmsRorYFQVYsvVIAlaxP07K+iS9vB+ellEPXD8SY/XRrvv+MXHzZYlF62ZWlBl96mAH
DUZCxsZR+T5wZ9OP/HqYj4Ou8XSbVWPaJ2fq9bfGd0T76M++3GeDrn5U/zz6aqpTD2O4Kjnn6gx9
UeaYXFIQN4nHITX6bkPtsXGeQ2Hbw3YeqDtv7dLhumX0CIzcftgGZuI8NhnZL3PN1BoZTihvCqxt
OGkoakTeVJg4qByXXMJKbxg+36L5ajcm5jZrxCa1KvNxrgN3s5BiwzeCmIfwbIjxRgeXys+Mm6WV
WJFEFn4Z/NSPTP68g6zIW/s6nw8OyUhSBLL6waS1v8nquvpUDiq4K4Ne7fFrFJ8X7okd8Zpun5Gf
d/cIXvrPvkW+RwCF2FeWpz8HofsoiON3mKbcY2tKGkxMzpITouDxm1LE0Ri0b7MstF6tni2HbJXY
5OaYvQ5zQ2lHTctOrOPyRXtUt52WLGOUsmve+Ygvkdl3ASWWYbSOjrbSZwo04bPZt/WuY0pqz5QZ
E2B+uzgXqgb0MnlgYGWEy2XB6Kqdn2nvqC9u4OkmEn22cnpDR95WVi6f14kxvnxOm18k3jmrZpQA
zdYeKBRIPbh3Xn1dF5okiIi8RaomRgWS3NVUPi6dqaW7bfqwfVh0jyzMcoU6+ZllkMGh84RNMDXn
0yosXNBONtwyHpjdhB3dMfQozTUpnlBowChTcW9KI/hEmSA5V8wzcWtKzeBTM0/hEXN3G5dmkX2u
MTJ/Xdek23b2qknPmcNuzC272gCOm58Z4uwisg7ZSyO0Og3CHLccQbT5t51zqkjx/OS/dTF5kOq+
9Krw4qmsQ7CL0wQiff4zTd2E5IiXx34aMG0/pOkxY93ue7tgloQKa4E1u3VP9jhkZ2VUIWFegqit
nOV6aSs2EDRUYXvrk5BGHEIjBLlVHsm2pa5WbWfACMz6r/a6ESOJic5oq28yyYxTq/v5UOvQu6mX
1rzJtWRmQwfjMYCN/ShdCVLFzygicF7q4mvbpj6FyCJpsSdj3iJ3kEwUJwgoHqi1geesfQlBVk9O
1FaIlCJSzfOOVIL/zdVi2K5T49/P9P6F9G0VOb1BrdITRMW8/ik74VMPYlvPsqT+OlEpRTxXu9h3
cWdEq6lgjSx+iZ15ykdhMvVnha/kX7xL6q9t3I8zNflkplKTT6qhGQyZ457USPG5CcOMvztQOp5Q
voKIrfy9KAr7Czg9FsVa5jS+sITNHWtR0rJWkQZx6N4sN4TP84vC/3MIs3QVpzAzCJ6caekeAr69
u7YVcqsQs+8nZ8i+cenOn1H9FV+CeZA/TBfH5DVRPsV1RomRJPdcX5zcUiyech0xvSbuxbPqfLvW
0oKU2yePyzgzG9wSdkcpGch9v7TO1lkWXjAaHmIOJIkDUHi/WYL1sVpr2qeGkOlB1sM5JS26nexA
ic1U1NbGSZblSYVWf4OMDnNToqkZbOQa6j1h6Cu3zvFK7FkzIkcfCaklfW5spLPSoFkI9gQGKpKR
lyrveTV7M2kOmVkVBXdUM7jVSKZU1FSDeeHKVe5XrEY7OhzNE6ia5XXpnPDVt+aeN8mrJEhqlbUm
SoJl/mqHa+gh/lswAfpAhLg41Vtb2tOtniymMe3OKo8F50WwrdKqfwhSghDDHHBOp274KWdO8jg5
NmcFMoSLAx/lDD5TX7AAzicqddWzcmfuFgWjhdR4vZ1lXk8MUEWRzjJzg60Qhn0hG/ZwRbXfWpe9
tUzp3gpK4yXl2KWo75rMGkDmQTdmks6PKC1Mr/it0p8FxAzgiy0q2tyvMdEu5nysyGqrqBYEZUOQ
mztS8eb9mKHgJXiqY5Pj6cR8cXbAKL/cI5lqCRTHQu6XIbHPOfdHWtlKrkjVXIYnV7OXUZFPjwsJ
sHtBD5wVCbW2r3VRGA9pn5gnoMfmsTTM/pLYrnXnurn+WdbNlN907TLSmuD1zqG3tfdSDFX/1TFN
6/uk827XuymDtEG/fK6v2urzYIbS3FVLZ6QR3U7jhc2dzInjcDDndCXMPI+vswVgYd8lrsnz4K/V
O5eO+V/j0kGYG2RNS5/izSlDN4TdXYbTU1WFmL/qOawPAt4maZ5q/LRmfmBGpOZ0nDkjWEbPDc59
MZhH7TRim4D+PlGFmr7aflLuWsEcbm/kM3kCR+ySnnbFBBjcD1wJFM+1Geot5bAm9lor+T27CTrJ
rpa/mjUgiezkoiHLNga7sSlMazN344CEdHR+OPaIG74vh4tTjymxddvYr03uWtuaMus9BsuaKS2t
rduaRM3B8C1x8/+oO5MkuZFtPW9FG0AZHHAAjmm0GRGZEdkFk8kJjEyS6PseI72nBWiumRYgmSaS
vcnTGqp2pA/BK73KZBnT6s1kVvdaVbIJBOBwP+c/fxO03XCkKyhw7pKg3UHlNif4k0RnqFErP7RY
6bDKR6VdVaFmb1vh99e63xFq24vMXE5hHp/QvfntOlS2ybIiQYXM9oEB8SJN87xYDHrTtcRgV4zG
0sLMn9j+kC9zhO1SO5mqpVcAYWAomBP3PIqVNRnFueHT5mhcZS455+2zC4vPXvh4SIJojYwjRq7+
wXNlem+Bxx7LlCyleJqsO9ONIuYOib+nAAz3jOSCNU8vPiMEAJoUlnE/yrhmASTpeM/mV++oQ13g
SRF/ndqGuEV4FsuW2SNapykR9xpyo/vYysOvfkYgd4ly4SVuZ9TbGibrockwuc2BKDdKjmoBpOd9
xanii+9UzbrUCfNq05YBHmXEuiEnDnQ9NeeXt93qCIsZwTHfr8Iu3rCqQQCjtF6FojA29Mj0bVGU
jZRymf8BLa6rloNqmOV7Uf+IcfJwi3st+uPEgvdStYl+hQ2XsTIUth4aLxGsDab329jpm5UbpwlZ
hrZ/HTkqvh+wKAWFt2XE3HDoDl3QiIcQV3ASqlNpLUsBfh9GKnwM07Q/Jro9828L8PiB7ePeNgYw
m8yf1sEQp+qq0gFwyY8p2Dgx1P4mbOXsOpFp1VqbMGU6jG7skcgo6wnleVGvshjYa9XH4C9CjDjZ
YMDVXLHZBTptm57i4+lp3U2a2bjYEsPn62i9DOdsMy08Qy3xjvQFRrcsA+3J00hfNL1MuwLs669M
LzDNRTeV0T4CjuTgyN3hw+D28VMAMWGXF6K6SfCvuBaVYx1VhrpsmRhNsvZt39MWzNihFWZxHZJE
aofxJzZVu743Wi8NVz0R61vd4DBe4ZebmV+yyq9WiZ4zIM0wx20mowYQ67ByWqZJ0eurqsm/qKjs
JNm7CMktc/Ie7R5+1KnRUGiIrg/rRxNzAHcTUL5FSxRgUbbtitHizxCBZ/sPfMbw3QH3X5GGkHXQ
Gvh2q0a5PifuFD4Z7ML+hlK5eSHF3jsJzQZ1yXk9cX2Yg4rp6/jwDw3GeTe4aEaLSmrdMkP8uECx
6ixIZ82WMKnL3QBl82AzJeNJE4rJiF/2N1plkTXs1La1Lg3bTa8mL/biA8UqmclLLDMcz9/NDyzR
iAqGkMmUjA6angZHgrhUYO9S+Del5XjZPTnl+dkriyRYOVXgZiuUHmhwgjyqkoWLp8FXaq1Wp8Ko
xmpntAAFzCtjIObO8WheTeLJ+e1VTxE0BvaoLSdq+pY4IKRcBjHY5z4jQh2ejm31W1sfsn7vl0Te
LXws5bRPpIwFV5XBSJtzuPsKj0c6z1nEdGARuMRycriFVsSJ57fNkvsk5ZYRhPNSjrrS15jkxsAL
Rp4QP2fAdZ+qoJWrcKqM08RYCBSFOL9xYRe+XDdSVofBiu3PhlUzFMo0lRkLcyLNwoNRdBePnv1Y
pzkMkwBSk2mJYeX07bhPFSpj6c7cjxz0cKnYwqj2ZW0FPDoo9zSWWIQlvk4ktLIJYjODKEsBtb1u
o0c+OgV0ePBssv6ZB6Y2VVuZ+3QWHJVwr7/0Y4OozQQyO3pOL70ryt1BX6eE5j6DnjbfwHmz59C3
rQdLNytjEcGrOjDSgRsX1+zahWZNq6r1KdAhiVvJMSG27XspB/eKOFBmzSOmF19CfaLYrw0/2Fa1
od8ggKpXNSAdh7Ly3W3Ewv7kYntZLjtXk6vIK9pP6NbiUwCl64GlHBzrJNafjS5Xi9wchhvDs8aT
MAebjIF+rFYEU9GLlKP9oLRaW3Jy2N+Txp82MiIM00tz/XHKp3bD+z8sTTsyriXl7TfZzMiSo/T0
qVBjy6Jias2tBV11/EztSfbqXrQ4ZBhdBw1TZiACh5ht0kjzIr+CNFN+7qDhHLQ6ag5SBd+ZQXnX
JJyCXTHm9D8i0pEBbBaizZdNGBOIoEeO9bmwbmV8pWXYBxgWcSMMT6tF0NspX0IUBzACd18ZRN5v
0q6neAlUTqwyiaD+Af3H9LVXwcgUUqBVAVJ/qEnuuk7hoX+1Wi19lowacecOi6pbkgMK+4oJzaFi
iWwoosN1p2nuHS+ge58XiXcqW1kvWwq8zTCKbJVUI/A15tyJC+fDp/vGmMF5dKMiui20PPvcawkI
6OTlzH+8Jr9L6E/kskdkZv7g1/+tOLrHvwyaQ2b7b8l022/5HOZW/3+QRmfM7PdfpNH919//5fd/
/eOftd//2x//9Mc///4/+N+//PGf/vinP8fSXf6OH7F0mm385krLZUzA9uqYcvYH+5FLp9nmb6iV
dEHahmWZjpjV/f8IphPObxY/NFxlC2npYpZg/iOYjl+StjUzjfgdylEo/P5OLt1r+rwFDmJL5Rq6
iVGCyWj7DZc6JW895mUQq6L0HAo2bymHz/7gN1cZhgzL2opW4X40q/ApAV9cJpr9YMDaMmSqr6Jo
SJcE1iPQVNHGm5wvfsKZjBEQdSyU3DZnZgeetkhBo9aOn98RU7tsov+bl/S3luGp+JY9NNW3b83N
5+L/g4WGMc0vF9p///1//f6vrK///B9+/y+//+8//uPv//NN9uH85/+RfWjqv/EIUTQInRzDP2Uf
CkP+ZutsBVJHjK5wZf1/S8xUv9mC5CuXpQejwJodXv6xxEzzN2NemS6zLSlItXH/zhJ7Y15BwASX
xgtAiKnpor3S32jZLXBqMAzNB8Cux9sAqtqys2BxzmD/0WunnMa0axYVs2VoeX3BmLZokqtUG5tr
u6b+8GRCEgFtdn9TBEa5knHD1ocyIthqht68p2EUr01ILhesdEMSJWnptqNfZPN/Eq3A7bAdt6n8
29CYtDsTdHc5GDHCYODIpd2mH0vYh48yA+BZaoSno8+ytXcU56/Fe/M1CAha3DH+4fG9taUiwjpo
MCJPbrXIlifeLeNz2olyJ4l5YMPn/FhJXLHeET2I16qH+WN5QIZLNwNFfL4Hr9UPQTjUpW/UOYY5
GTxcvGayZyu1jeNo5CH+j5NzPQHIPZI6DT9K73JhLNwCMjFp7l4cbgA61Z3R9B6tZ+xna8OpxDsq
pddquMslurpQhqPbksDJt0FAqWfWI2K95JbwzOy6pxaiIKyB/WxG1uWVzjB91zeDdTS7AFbkn17C
2x+cmlemELN48t+oNj8+XTmOYUveNUf+JBfXq8h03Dq7DcLqGOlF8CjjODq2uhA3WlSGexsKrLVg
6kuLJkW1q0vThcsYRvt4DMTqncuZn8eryzF1R+q25TB5N0yiT18/ryly3MIiWfRWFjANFl1h9i8T
2VFH3R1mf28NXRqIRH3OXaI4gY/wcTKsYpy5zJl/A1aXBqu2G5uz/v6T+vlFMoUETzDptJRyflLt
WlpEznjbqFNZ6OAhM/ivoB88C9FhQagqd6Fa17gyJ9kckijS9rnI43du0WXJvr5FirrbJuJ1fmpQ
y1/foiBqYFTXRnA7FBUaUKstzqIEnuk1zbmroUsRJ+c26s6PAwpcirQYMLmjwWUPyG9HUDvMVKPE
Af7wkw9Ywjx4dj4sGC0xV4G9YVFcNhY0zLp/QVnj3DEkLZbSlfZmjIfHcmihopocg0veu/bKi8pD
r4uCMGyR6uGiB6/4gIgwMRajmIyzrk/NuZzG6cCMsln4UF/ug8nNnz1shgJQ5lRLKF3BYKY4NK6q
PBxPrp/1L79eWa89XVjnJqcFW79DhcC6+qku6Oy4kkMT3cqwt68tNNVXkHS7j4E0BC1z3B2DPBCb
aSxSpuh19o5w868+3rLYAGd9jQkt7vVD891kMgm0DG9rLdD2einilQhG68Aqra6wSO8AAIAJQHOc
lyI2jdtff/uLR/TrRQMbxXY5H01D6ebbwCukCG6X935yy5h9bnto27C+subdzpr6F6Fk8XxZ1MOo
i2PlBNl3UalgWmRlArExl7ZzV9g+roKesnqExUVQLYq2FtCHJl7U0SAPfSG9YEBgXOflTgsHeCGl
HiKaCvklAU+vhVTHOwOZ1a0ePG0Yn6a2ZtKg2kTBeLDcYFyFjDLBZ9NMHKN85lT24eD3i2xidLJk
oCCObeXpwzIjnfmMiEMcccfuX2ImX4eg9NOPgd6V58ad4CwguDgEl43dhup/lxt18Qzpkb//13f3
rx6uMrhHtsGMXr3dQzsLgnxfWfGtxhHfLtjXHHzuTX8HoV5cCW8av2S6guNljgHZHr58Z3G9rnnn
tc2OZChTWNTX/PubgiQ1UgoRy6tPPlTj5xEeGG/UvEOFbVs8y6y23jnMxbzHvF5OAECKxWgalFR8
5dfLuXEEcwpM8U/UN7zExAujAiG+fhmK2ljmWgYWE4bTMsQtcNEyM1oNaAE1BGPvqGUv3ndvroQz
XkplwVugsZjrjj/VNl45KFjPajgFeuBfN4Cqm6ItEUF5fmDOtOXwhtAWb01EQHyNe2/IFC507VWX
O+sEcc8C3mz3UYX+O7F+P53qpKUJ23KpdPT58cy//qfrSnF0KCh69JNj9+EWNVa1l4bJfCjO7WeR
g29LF7WPD1r2zmr4uebho6FqK+od5GDGW28JyK5MnWQjT6ounHPRdZASGxIqF1XEm9IZpTjKunNu
wREbmOKJXEyaBbqkIVdbgiIVqzHr+6uBeJcr5TvNe65qP78uLBk2ImHaNmHkbx0vS712A6gO8qSb
fXNuG9NBhtGCwIigug6ssDk5UxzAoGbBIwVJ7C+/fl0v9e6bNTPfG1pUyWXQSrx+NrqdxPYI/nby
UN0+YcVRLkNV1ysxpxXhAxNunVKEN36lBRA7otH/0PkeBP2MnYahQKW/d6Tzeb+6njcneqswWon7
QJ7S1P7oB5jLu9H3d77zT4WwiT0nOwVNgKDce7soMJyLsDRRxsmpRkjzamraDaGKOXZ7XngNogZC
HzvaJtPz4nmIC+vKn7py53QZ8t1AS9qlkKL5mmdhvRZu676zaH9+XVydBHbDUTYvs/3WddLvc3oi
meS3PiYr1zKWjETgczPJg4OOs1yiu+STO5lU+3Rg0Pbru/PzBuoKkvAAKOz5kHybOYHWqpwSqt3b
qrdnh8XAbs4qUfrRqVsDAM6kafv1J15COF49cykt02QeMVf8lHNv9ocgNowE4nF0Z4VJtWwDzHcx
/87NjcpRq122UfohBBItU8nEaaplUlrNbZW1GmSRtHieMjddz9PmTVy7DXN2hiSBM+U3DfFtd9R+
w6H3ipXnQzO9dC1x3uqPv/4WFxucP38LacHppp2zLUE1+lMt6mCEW1jt2J78Oiyu3cooD0QZVxtZ
y4exQSZU+CK+zlPUZpBGpviljctzJSZOKcQt4IRUmjsbTd+qDjWokGgpglXX27c9AQw3eZR9jOKK
IqAT8fRJH9p8O1RUGz6T+UcVmP03kgPH20sFgOQx37l2ON2jDtO/uolXblLdLodVPFjDp3QyjKe4
dbpdzBj4kOFne6UroH/STMwrmMca6eXExiCatHFh6zOAUMc9wfPO0aDAAG1GS62ZlxToz0I33eY9
qKxyx/CzowZZLbDqbSQmy8yhwyHiEyK9v1VOBHA5FR80djmUUgymOjTED7ByF0y5T4acok3nTe4i
Q7D0ObUmSnhfpms7nSxIlo3AiqPSA3sFgeRYGE38PcAo4OxIM9/5GK3FNz5C37ORFfoh8lJOwDaa
XlRgiOcw9ZydklCBXY9iDe81I3xnFb99b6RFCQCYxzbqIMiSbzZS6ILZGIlKR4JpUYgNLc2CNVdu
0krXbhcN7xTxf7WJcaDpdGH0h/rblwaayeR2dmSeOEqbc9UTOz3KBOpFWg2Ouf714r64Rv95cVNW
WcBPrGr+UcbbXlSzmsHAUlyeGIlRUc1qmQ+tawYHsP/hBbIkKam1YlyH+C2+ounsIFLX3TV19FmF
AZMjy+fuI/LJVoFdM/0VfpXsRp3Ep4nx7pU+Buid37nqt8+EqwY3k8JkS/uLHnWyXKu3jFqAsqM8
Q05MEnVF5X6dDwOXlLk2HE0SQ5qDE4XtI6Lgr+5cEretML83vd3vDTaKlZsyOrBrLXnseEnP71zk
a4HPpWIFOWPxzU2Jy9W+PoFhAwrgFS6yLvUOFbQZiWPmIMqX84TaTwp3N7qQ6BME8cdJtP0jhgMr
bMzrpdWFsL4lXPN3rumvbhz7GeWzxSkk3jpE85mT1EphnOrJsg51LZoz7Dl20DB3HiLqtMPo5cMu
MdC2OWhEPnUNRpYomdVWEVXwoCFFv47yhrakV/2LDIJ/1227wJ+mNHjF3/rSWoOOYjhLBDhWL45l
MSW3jH+ekDUjwa3rYZlGCBEcRnsH3dXvi6qg3ptstaM9b06aH/wtR64fj5FKDnANipBhvIWufLtX
XuyiaEP7ZB1kFhbPHZRzNsNAj1FOEihg+tzMd57UvK28eTFtR0lhgRRBoHgL6rmtaJNKy4yTn7n+
FwNWOthrlywpNuu1Zkz9HekXFhLawrnDyT/f/WgC/x1XwYgBh0Wbl8R96wnjxv3ga0MkTrEyCtTK
pmKopdkBkZrCXyRt/kUvJ++zmQ1yGc0/z1ryj//2RQBoI6OQMyjuire4gtNWrWMOxnQCeQgOec75
LyYlX+JQiqPj9fl1MSRH3M/hEFgW2Blhou9cw6WVef04uAbJ6S8p6Sne3jSDTi+KhspMPw00HiZE
SZ02e35x/WzeN+EvUOVj/mJvsnEKjjK40H7L/FvehsG0giBcPHt+DCxR91Vzjs223mmdNGDdFtbB
mttXPyQqoRJ2fU6zPt8VyYj1hjX6SbiBBAVjP29CygT8a8HBZpwWidu7bT639ec9AsANkJQpFsIt
+y2KnWQdE/22/8cekeQjrZRTwKyeLOcOnrY4VHgFId4pP0etk9xzqqs7yVzi0GpUkrlvSZyjjPEa
lvaDH9pyPWhaucjddFgnFrNtv5b9t6ruzWPeWB8rxLIH7Cl6mKKpcxuiZvzAwdgh8M6d5Q+IdBhM
81ROvRpXnUusHCTXsttOgZS8CsN4P7JlrLCmR3wfTTbE1hlNRXgFoq3lpnWggomPndGtS3vSDl0T
Qb6Fio32pLHWsd5nH5mbg2eoIFuPIs93uYsLsyUHn4UvWFuxnX5thCvuOffyncaj2tlOKPZuMZao
rIr2O4N2Y11MsEnTzvBvAs6dLWr4aVMPWv7BYTr8BRoOSpBgRg9M/puO1ZgLvSJH3+6EmYmG2Clv
UPgNW3o2lgpdmbrr+izfKeYKd9i4B4e0GDf4u3t76TtPeqhBbA7k1td92ABaAZE0R+h/fSmcu6mh
TBEFVrRlHu0rh9wIC0QZ5nOwiZ3GmXX8w7qajHJreB1qMixyd9kMg0UtVj8Ltxy/ZcjEj2EE9ptC
mV1BdeoPJSGXuyGU2pPK+m/ZFLtHbD+iYqGNXrCrPGUsAzP9nMati11gpG3aBooFNEfcg9xWu049
qDaLDJYi9HbrlsTZDkredB3GmotPbyvynTWfLGlpdvfQSTmBmEZ9cERSHhBuwEqtAocfXn4T6W7Z
NUid9VCJeO9lbbquHGIhFrIP/UM1uMmPs8ouBlITZ9QXE1QKuYw3OIhKa5dSVN/GPimppoWsGbah
M9yBKKNWcefmMQyMfHfBjEuM/KDTzw/NLLmRECnFlyiO5Q1ojLPNMKVdELQFD4UnV16NGFlOfX1o
Cj//ZEIPSjrhHHimzdKyMm/JAWfTRVjpAuVVDdPJ8xFxjM1jMQ3wtEvLuoYrj94zToYlvuD4fRhl
Dd9WpvHhchr5MMrTRVFOYJhaZj7SXhY3YoxxzpNK2xeIPNdwUOQxNGb2Kljwlz4v89vMBUv3sSDA
uwYGU5eJaQOvp0Cf4Tdbw8kdZ9G4nTZzN/DByNz7rlPTdeaWwxWU7XgVaoO+8VjJ6PT82YRHBuLZ
7VQVonEq4bOlBF2vmraNllLqwdkxZ/H/GCKBF3aLULGo5FNdhlCvem2nFdLb6bGrDljtehtZ2nIZ
9OkHUTsGW6n3OfWT+L4ZHOdz3wYfvdoXa5XJdOtniXOLvsPG/Cnrry67YsBrduYY2jBG4cLCrF31
MBKXvIyfJzZn2G3spXXdfTIryL4Lwt67lwpB3Y69P99FiB9wRQ66yoQobn7urb4+U/Y2Zznjqz+g
/KFMWIQ6Qq9dOubB57hi99OieFzyPRnWdI7aihLrgcmjgRpJCLr2vFJubdqgc5mk2ZoMgnEzpKQh
wMeqb6M+GDejbPyTljb+rnOy4thhZ3TQBKPOBWozHByUnDh0HTmNawFzeuNXqnxSeJ8dvcIOAG1w
WcIIzBrWTjPee4Zb7nvdLp6LoGQjbOAHlMuCdQ253mYAh3Ao39VVVD4Hpcl3viAll7uXjLZ9O7XV
Poim9MUrw7xC5RZE2zTBVUin/7tBugDfGZLER9Oq+6+pP+Q3gxaqk53m2oPRluO+7g2S64fa3OlO
3e+EnDIEPU29nsK02ORo4Bf+iII89aJi2TVVubSjpDk7CrZsBuM9Wk4BOM1lKxsHozkXhQs/mrgo
4ypIa0aWUebQAQzWniPH+GCn7OqumT8aoX4zDZyyZGNVOIogF14YZHEs2jy+Rks97dOxzLdxOcbX
tYpZzf7Ip42jKD5IrZ19Naa653viGlG3TXVtD+7HtJHFt6LxmMU5BQnC2B/pz7kd3uPbMm61HuOo
KOgOyjf9K5v0rk2VTOqmMZW5gziKoxQSYPS5aAATBa8vLJqH0eijlVspa22IFDFQkN7adh8durax
7tRcbbottGY8LkC468ifffO0zNkabLd92j1AEAFMQHtLUTp9Q7k33aD/zX9AjtFcHEWhJnHcipxl
yKPaJh3szcz08aHBdwLpJSr6ha2hQQICS1Zt7NbbTs9xGCsjn7NNCz4qVVwTsRpBUPcJ7u7RTiIZ
1h9T5rRb1ZTjS0bdtwKZ8Z1VNFW+i0VYU5+1aB49t24JP9ITXyVs4CeZFxqSVhwLD6YHwdrVSqA5
ZLh7w5UttEMH/+gRRtzo4asLT3mdovZbVK6Mj2Jo8SfDQWDXMirZluQ+rPq0/5bbENeEa6p9zEhq
bZb06LDDwgcj1u19PrZsbEbnbfBK8+4TbcDZwWnyU0Lc3VpIr7R4q3jrU7b/MxhNchqw4GE4PYru
k7CT+vEClV7KvdLOw7vSjNNvk2cyzs+yaonlOXl2mo2zmCW9hcKs9ihwqEVpFA3VAs8a5+TghrRA
IIJWz+3HD8moafupyOp1ZhnVMWdr3tLW5DtHz+TS1EvF/+d2S1bSkGMzbNZAPrzgT17rxQumpu5N
dzkhy2ja1cwtd4VpZhUTCKzcFjhB8JZPrctplk/khZpFf4q6+V02KNr8Mjfv2xk8y1wdtB4lFZhS
5+MLz51qlQIiR9iSm7xmyn0YkQUfYIlqW8ogcdY1GxOH3ppYdpZivBA6sD+6SN1lPm4v62GuSnvf
tj/pyaDx9eNA3Q2G4J1xE914LigraCKqirO7zDHFn4mv7Dx6N/GTvi/pKOc6Mpu64hn7Gn5p8CYY
8SHS+Puo5qcTMv2D74z1R7/2WYGugonn2pPcg+AE+zAS9ouLjORYuXHL7aoVOSyNVh/COjew5Jrq
8ouUJR+XMJsFcp36xwaKzaNfKO2k8tDelOY0dLjvTdkuhzZvLAzNaYtVZxpcjyAyRUIzBCRbkxik
tcdoDn0Nw3i4hwx8ij2znJZdx8ehCXG6BwZM9Ve91bqPDZOy6xxYTa3skgm00ocJgemM8iSGY3zN
ak/7qFP15gu9NOs7sy3Kb3llMImugyDZRbKgHzcgsS6Crm5wQPKNcEfw4SbMrOm64nKe2XmqZtFh
kLQLTJXflJOqFtiA6Z8IRMBoJ0uD/jAwsa5VIe+npLgdI+uMvaB7RqCmduyj2Ne0PRcvdPR0fsZb
NvND0YAtDAqNNTRMcsilV2dL6hVfW9qpgLOa451G8AbeIU5xD2c+3jG3GddlXVkL+GfWc+AU/bWI
ldwEJsx99Br2YcqDvYxg3OpGGH5UTvAZ/gaVW+Ax6xqdHImCUaqVj9BhGeMNtsX5ZoSCOXbOOpJm
9TKgCx7wDrCncdXAiP+Cp0HZLANMoY6Z1Zu4Q5P8/ZW157k7LHPb6CYPYlUt7XwcrpzU9D9mdmEd
cekqvmduYfcbDUr9U4l+JHpKRn0+AUA+A1R7ZvVRdUGtXcf91GGfFBlpiTcxrOcg7JxVIWpEgcMw
InZM1NLTcrInHP+UKnM/9mm7N1Q/C0JEhC9UUt5Env4NW2jaoSgKk7skUxzenAPxZ3ZEE29NXAXT
pR2yma3t1jKuscjA064vXOdz3VHL4yBdB/U+Rkf+IfFR7a9w2RxOXV277a3X4QKERBZBebyVlqF/
EGOS8fdhP3OGdEYFBFs+3PYOQDzGXc5dN8besuwQU8xOJ87dpJsZ7ojz8PlH/ZDYZY3MrLa9U4GX
xOkyp75gtKXm4TDTtfmutOljjXGgik6hrEdLI+14dYw059W5/LZIF+GIpLwhFdCP6IHMQEBEutQe
aAzDLSKNcHv5rbVHvZXMM28ftFytkKR0G9SlM9BoNrfE/6lVpafiyKHJ9NEGlErTsHwOo6p/YT/H
72Nu5TiG+URv7pr9tKAowCzlSc8bHOx6GzHYMsPP6BmDnKRakMdrf0eCBxX8Uksm2dwQZH4bHUwc
RA623eJtQ8A6NnlpmOMjTsPrpz24LBwUqCShYq+To6BPd0NyUhbtoPjq7Yz9NbFk2xkKG41bnxZu
s6ZGiZ0V0Pqd9JL6pEmnOWP+Ije26/MaBp7x4zLyouYvxKPjsktK7lo/cxsmdAww791Y7ad0Ehs9
LsJjOWHWtACrABcVWjAjaHzzwEdoGaiy3NTuNFyNafC97RSy8nIYdxwHtxDHtWUnKlSCGLJesTs4
Z7+vKBTClkOKr4j0WfpXGqSXvUa813USUFtpKvEf6jw1bnhnCeJy3W5YRrIR93nTNmceO/ePajNe
V0Pgr5t48r2Fb6R3qfSmaWlOJtLSQNv0rVXeIIBNjmWm8S9+8vmChIjeohmv9W5h6LG3cie6CCVi
/6urqelmVCVEatfXgy9ZSDj0ovZCj0HKfHMcLIV2elZ3t2DB5mHQzGSTjGHIkJxDKumt+iwGAXTo
xPZVyolOd5LgM6db1j0GJleXRztFOqoRGetess4kvX1fN+kXYnfUQ5dhRxP26ZOWBLSrHcKWZR9h
DCZFZD+SFSt29H8GXiM64Ec8+CS/JMER0wyM9KgQUGPPagf2QdaH74WokmK6hhQxLu02KziKAfX8
WZvhjGHELjcfFD9OVNxEo2XJ5B1vHxCLYHCGHUj5uB/wJgy08AucZusUlVODcVItCWDBK3bZd0Z7
3dceEnNmqHdoa6sXV3qImgP8P9gauGGydLVvtQPCukx62DwLH3j4rpdxcfRHr1lr9hTgIxaF5osV
GvqVGnDI09x5eomV0vBFYJ8BrqVTJiJUTIhLicKlhzHDlcTXb6dwsl33KFtOU4VAAZeR8NMFoPFR
C2IFMRZ2uZ5KZ/zwgzjl2JhUeV1injHYepLJiGg8Lq34k1bHalU3JmSaC8Uo8VX2NRk87/ay3PEq
8u5yagufcpe3O05iDBcaYd41Q/IYz/i1bqMsWxkCh9MFpC12ER+0pOw1diMzBIQrbQ0BsYaf6s2P
7UjgOWChHwbiKurGWfRNiB8FGsyzPePGW53U0eXg5fqmETFueBRld6EcKeAtrcc/l1EhY4qJtjtd
mU2D7LHyc4s/UVLs6DEwXxNo80r3jPQTWqFuSV0bnC67m4RNcQX5HLfRUB070hHNzQUlvLRIIB24
M4ROIm49s7DO1VxOXto7ziPAQsh0NKXwZu4UItdiMTv/XGMlo+56mAhnnCjYUip0aGcs1A5Rk+uz
iwMspxY2wF5qiNh0htXHwZDNahhifjSV+zIvMdSpbDyuwlK/1fUq2OSJFj9bIeKicJDryrasI+CY
dp/BgVpekL6CpLmXRmQ4YLPW0pveKqrnRFaYrkD1WyZVO9xfkG3Xs5qDnfY0Nbh8YDsqMfDM6lN2
4UfN0NYFkIQnmT8lMhj2du3nNGKIlvCz8tdaPkNEdZfX93EdZccEXs1d53b+lhlrd2xhi2zxnmRj
LdCOmIaTHPT54MNtrD0GblQuJjyVvjO60YFFsLjWq0FuLFOnbOzQaK0w58YmKtXTW/xc86u0GQNm
EKb74kwjmA3c0i5z2i8jdkU7kqGOwpwEnnoNem5X96iKhNqgq3HunMhi0eFpwvWpEe8jxurBkURW
eE1DzRJpfBzsaxnzlJomCdcWm9SI+L0xsSFwk/arkJEv9+0Y8W3aIepfWovRanyhHV7OeQdfdBPA
eAYCnFJnrdlOwnOYB0C5G5LJiAHxigP4zvL8/liwjW9BkBwADH28v6wnGMRik2M0DC+yy/Zmiy48
A4f9P9SdR5Lc2Jqlt9IbQBrEhZq6O+AeiiEogxMYGSQBXGgtZtUr6D30Bsq6uiZtbb2GrB31h8hM
exGgiJeYvWEOEkTAr/z/c75z1uWlc3IqszyrgkyeudXglXmgXmpqH70hZeTTFHfRJYcaDmamTC7V
dj4lotc/N6Xg6LtoMZzSFmdq4Oq+W2fRlcYNYael4/Qm0d3xTSDU5JXrcjiwcsM5mrIFltD3ul8I
5xWOS7JaC0X/wpiK73uktRePo/6FJsT3bVl6UfgtTIelBkn8qg1ctRKXe9HScrTb9A0F9C8OHsDz
ZshJV9PM/LwuVAdeQJ3dxVH/vu97WqG6gs02dvPg6x8q3gqt1hFTV3Dz67f7XllCg8hR8QQsshJ7
3aYBf9xxlk/ma5Uxuwcp8SF5lBoIEenZHjuzvIBKG+UHFceI+0J6yw+kRqgtVcGhxnJQZBn680Zn
kJq5NdiVuO7DGFQToNHy/nFVplKlelqcVFeAZd4NeQqjEp6ucWOURfQ1ISQS1UcW+7/+GN/3L3Au
ONSebBfOz3dKRezQQ98FinNd2pzJcEbTu1CXa6NqUxlMwNe8pM9b/sDnzSHbdTRLd1XDdVUsQ88/
AEfuXpZZqFxPeNe8lLoiJuhYdb9oOobsqSzEnVLAWmeXcq+iGBKzqvNyILXa+tyKLffdr7/A42D8
7oXoHC4tXvwij3lIT4R5UAo5F7Szcj0L6mR2ELkPNUgjH27x4LdN8y3te/cYGs50BkZy5jgU3k6t
U35zxVAsYnMV+qYFFyiHF+eNTR1cqHnEqTeOnbeCCX/qBtzPv37rH2gRHEaRShwvOhvIbqsppvau
nraObly3eZd4c1O2J6WKqB0lObTpIfiI9rm9CXMZTDthZb1HCoFyacsg3XcFfd+cXLAZvzs03RAA
+E2ttvVpAIR48bhnOFnq3L7wyuK7X55XRpepujT6XXetES1EkkcRR/9rO7HTS1ttDL+PRHKMsTX4
FJXNi3bghO2Ek3k/jjWReOFwrzkaN+PlskNdyfGTaYpempLLiHs+AHgvdg3Nxg3D262mJEaV0uI+
LK6HqJHv8HMFRyni7m1jJ3jc01C/zUZ5kPU4crW33HObVk+1I9xcudK62Tp3lsOQgWoUgq/VPMCc
gD8YwAl/4ft9r7F1VG6fFu+IYNxe6xEWge0A51IHdLx0eR7rYPGUlPcxR/0db9ZTjOQSZ9TpJ5iE
yWFY4BuPR8Zfv8n3i4bDh1rmCkPQsNdySc5dbDoqTc/Hpq4a9fMXLNvcrowwexUsXaNf/3vf60P5
9xDjuQgVsQut87cGvcKm1Kf6tVEEsDua/IGWTH4sSikQ6DnmxZASfj3UMG4ftW6//td/IJ91VFrp
jA5ddXE1rKZaXMGMIn3cAOWsta+G1qKqPVnOq85NKWS3/TldhuTSyUS8H2Gy7BOzqsDkk3FR5Jny
MBblG2fIwlsUSS99mR/8EhryFH6EReFrrU0MdREVpjo01nWcopx9FAk+as1oGlMFN4LmBZ3OD34J
1hwbYceyXyDxeL54QxRSBHJL89pl7zyRmYoxXIuL1xnsUXYPQ6G31AkoZw6cFXD9uxd+iu9lQpRO
NXSryyqCg2P1UygkQUPpdMzrRDG7M1wq4Sl30vyhCiZgUdI8aNMiI6bN+66fnfwKzvKbxq26vUxA
AYZ137/g1frR4OCFKLRaQKJ1zVoWvSe7h4FjsTRKy7qmbgfVURYhQj4w/36JqIhihmV/E4KeQlQz
QYJJOXXQuo5aFOGSH3WIo1obxZ9xWA8P47xIHn79xX7wg/GV+NQIq1k01ptbKQzYkFhjr4WWLHVv
SDBnTZdxY14atYmWjA+PB+bH9WocZ9oTv36BH1ikHBOnIXJ8BPmURFdiEIDaUOAi2GPEcEx3TTgJ
yv2gSibo+oXZthdgiGZfM8bghHU/PSYWpdsXxs0P9ngHrQUriNAFQQRrnRQ9ocKaWdRvXLM7R1ae
05ODgt/PAS1RZZ4/OCP4/qqm9ENDUoy+Ht8mVtJdGEUUSgzpSeU1evOpC7Gnj10ef5Fojq4thZJK
FczDLk5syoS//nQ/2Jc4kS36EqYLOprV0ErNgdtkiUOpWdY4qlb2bYe78UKU1nIzWVp/nfnXNv23
rMb/hOP9Kn6oi6b41q6dyP+yvvjlCPULX/z//P0/fv93DMv/+/d/f2aFX/63P1zKhondnRMt52mk
9Sb2pL+c8Lr7m/lojYe7K1R3MRD/6YMXv0Hv5SiG98DmOGwvsvA/TcqK9pvgAKeBvsatSnEYUeTf
MMIbq6sHqieH3QtXvcDtxaFGX2ksh3SSjW65d1VFms9ZHbeOggChi+AthaNyNYX168oagNAoBXRP
DEOmfmUW1HR2NEqje2Ww6xEe8gAVmXojONtW70i7o/1nh3vFdhmPqdQopVJKmq2dYjJ+DnTFhw9c
XkwYzY6c7J0T6qrDPh0Hb/q27UePrgVXHU2Nsk+TRW98F4bwji/JeKqi4GhEsHQAnWhzH9yC6EB3
DKV8yBvNN3SIOWy3ll6LI5TXEuNekdJmfY3XJkovQmxYVOkt0kaIzyEbZz+UcWbt7U7Gr2saIfVR
hb+S7Puh7yXlSr2IaMvNY3gM47aK9mpPwWKH6SD7MHQK7buwzznsQx9TnH1EYNc3tdPFB3Ql1SsQ
iYCoQgDa0a6Pw3zat1gFrJ0+p461V4uirpYcMdBpU80JjzacDRZeVxFoQVcuQSZNWd4fA0smD9Ie
gYHXZDPgngzaVPP7QTU+GlKv3mKxC/eRExa17yCYsD02HJ1IMVHKY6oKvkeFy8e9kDH2KEgFYGXu
Oz1IHkx0M9Ehnau5eR8Pw+De66pS3ssRId5BhlTlDqiPUzQaIE+8sc3M98Qwzp/sMWacKFE+6fs0
i7UJKceA5EYBwsQRE3xCQEIIkMUsn0HCZUZyWeMGA/haUNfZVXY1g0rXq8L1qtltrgc8z8ByGfXR
IVEo2ewyMc2XlKB1wcWF08XJMEYxHvpKa4NdHsGARHfcLFqC0IGLZKFvpB2v5Q6gHIkWmGSwhMKP
kitWQEZJD5nOMgUSegNUTrqbRnOhJOXgZygtF4PrgQwLMlq3TfSVuC8FsnQ450v+hwabbQgQlO+J
S5lDquWLDaoZBudVraOK2A2u4kJv12TLDcqQyWetzLWbkYj37EgXN/7iNO2g75A1gYnsG6t/E2e2
fje0KC+NA+3wWi89XK0q0lCHi0JC9zxNquB+SnCEfguzakFu64M1d2fwnxgdNCKgG9KkNi1nXzDD
kZOkifMQOh1thk4dRXOMGG4tTdh+uk7pElheOE+1edX0WfBuNLqeYC6KgYLweFW6tx3IWYFWsAFH
nKJYfYNpA28iPd5YNL7eg3Y/y1Fom2fz1ExHo5Tt5wCK95tojunekuCT3uLq7/GHESjjegVVRRhM
NiA9b+qU8aSXOrEkNexEuSO355VDoyjxs6SUJ5EmRChnTji/GYZG2Lup1MnIKkNqVgGe4CtbcVBE
1ZgNX7d6PNxTFqtZpSq3m7xaj6J3gGXs4ABtOBN7W1Re11RFvdcwQYM/VqPysshlVd0Vg0FPEc4O
qCjp5OW9aYak7TRVb9xHuSXpWhqqgc93NGLQUBbQHSdQsZlYOkPMrEi8hIYNBwQKYvKWCrkIXoGf
IQ+NHJ6U+lXslMd5YqQS22PXAm5IjKJJK6MsOWptO30De5ePzaXZ2V1v+baRFKJElDFkdyp6PFKV
ymT4RBO4uLZT08rJIIhmG25XNMUHp+2yK9kJshzGqGF1M/Jqug7bpEX+1qlD5Ztuboi9GdRNsEde
wK0oyGMybHJBTOEtKjJa7jUF9Q6FSdBMcJMcWKnK0GTypFGfxiFBllj/caxNbEJwwkZWdRHEw2fX
oSXlW200PlQs6UiWXPuzmmfanZVHjm80qZp6LsqP5qYwS4GuozHqENpSEeR7K43dB24k8EULPHvD
udMOBe2NsEnpVKcyp4kT9Dh88S7NJ83FheyZQcnnGMelx8ErWZYnk27+2NoZo992I33e40Yr8oNu
zQ3iCO4m8IcnPBbweUUUHgIQv9VuMN1gBiWmtBdzR0F53xTq8I7O4UgYi4ky0Fg+AVbjGsMxsfLN
n2Gdf+vg9M+div7VSC7mr09G0Ft+/78LweW//u33/wM96D//G//xb//130G6/L/f/9fz49LyqD9O
S0L8toBZuE3iqOEutBxX/uAGCegs+vIzqlQJHdptHFT+PC4pmvYbJlGuWnjkFpPBE26Qoum/Ya6l
rrTUFQERATr6G+cl8bxOTOUaPTfHuEclu2lbLm/+9GZXV41Odo5FPFLY1UjRFHM6tZoz33VzrN4Z
bWj6pIeYGk3Mqn9QAQhAcCmz1zr69NaTtTqfFXl+T0Q3UZAirJnMKLdws1EdLPbRbEWcOfqsuAka
6vh79kP7KteCgMXesfDYmk3YvUGjH7xLtcVT3QPV/Ih0M2OJqwvyvZdwmY74YZYOMV4tJBH0EWVQ
XkEqmz9MkS1eo7JnkQ05h8VZ9LYK1eK9wspYQ8ktSVdVK82i3CvHcF8MjkdIWPCejOH8YXRrS3nh
Kvp4vvxHnW35oJS70fDhbeSaTpPo+QelIIKuIpuIzTJTDRoaOis8DCnd2WRwbosJDDxd3tRDoDQ3
expxS2YPmZRIb3r0YrbRkZuXQqM7LMGGCJ0GId82+jifp21MJNUAGOXrTHyBtkMdpqD+l5p84Y94
XnB5/Bu4S1Nr0R/9bfrS+Xhy3eeuGKbVBP+Exb30BtcMjjkaDo/+p+NVMn7JCfzofV59tGf/4PJC
T/5BI1AjAGupycEbVYNUsQQHuCSLndGJWxCiPmpaYKEjqLjOIIEov0xnKHipfl4H03uU6l6DhAc8
4unJ7efmjzd4yol5Xsz940Pg80GRxV7P9YV7y9P30mlzDQx8c0eEC/BBAHfnSjIGL/iJfvivaDrV
FZrwlrluFpRKUzW2TRJhjPnusq612qs40LzwoxrPb9qPfwzZ03QSkesLlbbk8z/GMJIZy6lr7Wzp
AF6MiZXpd6UWhBd6OgTvItIt9V2sk36iWrX6rjYthZxdS5WfamOuvkWqGXgx/4KxN0Lg/jvJNo5h
Lku+Es7XoA+cA82buxHPTxeRRaeKqOhPqkt/PzCuOjfsbiiAZNKTaVi+7tMGjwWMpvMJihQGNwQV
YayjK67ybmh2s97kDTtdejaqPTYOTY7zGd59mI+Pv/Hf2tH+1fYqjc3iF7f4/8Gm9B+//+dCuFs4
d883p+X//WNzUkzjN4v2iou4S6fiiwj1r92Je95vUOWEg88LsytVPTauv7YnXfttKdnArlNV6gAw
yf5xnTcpDzCCLRRCpuGyt/297Ykh+Y91QdE1Inj4t83VIiog7QYIDBkRafd+dqfPQffuyRd5cWb/
48mrlSY1wYCxP6WeZtk7CRZjrp0XKlrPp/M/Hr1aNeN5akU1GolH8MCNaig3qWYoG5+9qpKVnU12
BxRYTx2M+aow9XEfTOlLZcyfvflqmQuAVTRp7CQeGRUql8wwrl9o6/zsyYyipwsoMexynJBnefOY
9+fEK3eHNJnc19t+zFWtRw/qechtHC3lUC+CdomtThHvtz18tVzaHC0GQW6z12XowcK8/cStzNn2
XR7BRU82vNlpYlHZ3DGMptoFIUYnbheb3vvxxPfk0XxeXBHCTLwmbAC+pan7kQDosn1hO/nJLypW
U9Ou0GTDRku5cHbjRUGF+CpwlBcaDj97+Gp2mq0tunri3SP9oSqh9IXmtgm0drUHZM+MttRT6DcU
WkoHapNC+WbbJ1/+nCefPO5JlhKFnXhxWV0Heh+ezBI31LaHryYnVCvEZVqZevU0pQ9znYVnjdTd
s21PX01Q8CNUi/om9cwPc0lu28YvspqZ0LJ0JIo8dmjIkq+1Cs3krG2cPKuZieLHquycURKO8liH
lKKyftz45saqk9OD9S6ruE693g6B+44ooQanq7Z97mXDfTpSIsLb5nBgpXXc9OiCUdhzVqu3ffTH
A+CTYQhcYR7CZsbgF5IJylETZLfdthtffTU3Lb0jBqbg6SX5EN2bojzfNAKN1bZJLyuXszKlHgqJ
qyxIqbvn5QtYqp+sJwtr9enntow5UuEbSI8DPjHeWfaJVrLxcduLryZmZQFPIvOZ86xlJR9rSwV1
4TZ1vm3er7vQM1TBKhaW9IIm9gm/EadJU8bjtndfzU8s3KRLqHwYPU0LAs/z5NRbrb1tj1jfNCQ2
8jaHDX+oKdZRSMfl9mXTe6/7rJaNDy2KW2KzgGnvzE58odK2bfqs2WWooxC9RnC7nZJK+lh+jDTa
/dvee7VrEjVLh8Ag4Q7oigBC3pwyOysP2x6+mpltj7mzJizSS4bwPDNIPUxlcrvt2avZ2aMay3ST
F5c8FgPI2ybLbrY9ejU58xECq5Pz6Brj+RmkoHP0tPa22fMIonqyFiYpwRh1w8MzClCmeajFxrfW
ny8pYyMoZLGfeVOKFUJn8bZsgmq3fZLVtISEVU8qJTMPtKnYE8+B08ed3m57+GrbTAOlzLGwSw9T
rUiPgeYiQbOLoSi3nd4e1XxPvrlto+SM2lR60UyjRnkf1ca2X/ORTf3kyRNtlzEweHKhTOdtCIwq
a+Y3mz7LmssHABYPok2GlcyGzwoB1IFZviRQWYbyD+6xazFbododCS7wD3syFO6kOr4VdGhekPb9
7OGrqRnkVRwbJA56oUafTmm5RKCS2rYra6vJqYeYVqYqjTw1dsaDQYmXC9GfpRfEEeHX4p+/hK+x
d0GZcJNqzcjD8JJ7dNaI2srqbXv+o0DgyVhBn+oascbDy/jejUovitRtJ6ClkPL0NKGopaSFLCI+
OO2WutRcrptasfHnXE3Ptkb22CmMlTH8xF5Bnb1LNn7wJaLg6ZunTqwNXbb8mqleeEg53zWh62y7
cK5lR0MfZ7oe8nAbV700j3qxcUdWV7smHkeOtBM/5SABZLj49zoreanY/ZPpszD1n34TlCOijXq+
d0b47U5mGCpCVxm2jRV1NTnJVCDITdEhn05LRt4Qyn05xv2249taEWn2PVliDk+n+/cqTYavFZq2
bXuQujrWyqAOeh0Fs1crjqCZI8j6ov+6abFVV7unCJ2hryIqxFalywMdlHavZdVLYuef/aSrCarX
ISF5OBlZUso9MWxW+WHba6/mZp05cxvSu8bXpEjg3W4PhMdxNj3ddFezMyyGfEhICvAkOVNTfUqB
t2x5bzjJz8d4PQXuULk8OVPoKkXG57Gj/LHt2avJadvqlCrLDpFgZTtA9c733Zj9rdbIX7VU3DXP
X7wkjC4tioYB3rkj8WI9lCfnJenhj4cJZMDnD48a8iRpUPDw9jKejlm/ac9Ehvn8uTYEwbafu8hr
i+myTNOrufe2fevVnFRrZx4dt+WNaYQgPdu0VRJt8/yFczF0GMZr9mFnPLO0FgjHS8TXn33j1VR0
qzZ3oqhnxuAdyIYrY4pf0Mv/7MmruZhOhjqM2OG8KpLyLjKwKHZ5smkTNtfujTGrw8Qe+QmLVLyu
nSvMUdsm+RpFP9LJb2vBdiOmNyQ45tG2QeespqGWCqUmgjGCXaI9ED0Ad9XYVlAiQuD5+GhdHLBt
xrAby6A7BslU7Y0l6HjToH6k7D45qC0Ep0Ydl0FN9rE360VwcLqX+vE/GSXOai4+xtYRU8/Dw7z8
ZDskFEfmrLyEz/zZ41cTMnWtupfo37wOngb28vHYEvO7aZM0ndW0LMNWdaqCc6aZ1NV7AsA6CzpG
Z47bZtCiPHl68glVNVFkWLLDp/I2wXsmnem07TddTc6it6O0b5g/WaadonTK9zGSuG0Dxl7tk0Vl
9XYN7ssrsqMtputpLLdtN/Zqn5ykYca46VmtcueUkPd4VI1Rbrq8ftfeR7cpGwsHoDe1Oqg+G91i
Qw++GzcORns1TSFeTNx3+AdqRcwXcHu+yEoXd5t+UeRGzwZLB7XN0AeVdUt7Y9pLWPm2riPa79WT
yUoBRMdH1yMXb3zQ7Am7VDeOldUEtasCIN3Iw9OB0On4alZeMif+ZOrbq9mZOnpLHYxlK3Gam9RR
NN+KJvuw7WuvpqY9zZoOsND2erftLztVzS8rGhHbjhH2anZaiwQ1a2fLBycRHupe5BApKnPb09dA
1CTXJFtRa/lhX2ZHF6biWdCG06YrDzrg56MFfUw7ai0wJlAXPVC9cPIii1znTd/dWu2iCeyQaUAO
5gM8604opTV/5DK+bUG3VhNUDTIE1Xll+U5XZq9cM5wP2BTaje9uPv8yJSDaqoCq6rddohxsIOT7
CVT2ttVrbf0CO6OoMwAT38JA7hl6YJ3VhpPcbPvuq2lqJRFeQtU2fTuotQvbmJD4xmGwbTYtGpan
G10xRfo4TIXlZ66V31aiMs6S1E22LTHWaq6qnBSrcS6X7z52t6YCCTON7HHjl1nNVVhrSD9FTpRo
h7VC9q3zIRNdt23DW0w8T79Mnc3RmHTpwibWJQifyLjpq7a93fSrmuu5SnB7i1vC8guie3doRoF6
6OZL2Xo/WYDX4iAcEAZsVb5MJjunIDW6mq/U1lQ2vvx6sjaBUCaifAAEaoVfKWQ0IeXfJhIyzdVk
tbXJcayYQTNU0W2ljNll2TvDtvucuXyxJydqJ25m1Lz8qpQmwZ2gD4cP2zvbjo3maq6aqpa5OXxZ
Hwpy9QYBrf4tgve3bTatw0i6hsTvfGQFdsGyHoio6ZHFx+m2NdJczVUF2nBdtry7ESXQhlOIlloa
h9vWmUX+/fS7j6SwD7EZWv7cIoFE7oQvjOSQbSvwWisks7YynDIwyfVoI5+gVo4eqWVuuz+u5UIC
NZasBbt2KxPdb9Bfe43INg73tVpoRCQd4N9mrtZiOo6zCqc/NPrPm9YZsZqqPZaXeUkp8aEG2Lsk
NdP9qBnFtl91LRmykqpqpJ0x3s1eP3GAdPYzRrqNv+pqrrpoi/OoVy1fm0BGji1sxQ4Q1N22L7Oa
qxWHgkKT7HwFjMlrmSefUZArm2rbuJ2fD/cq1Ny8Sdm0Ge75wRigqJuiSLcd9NYhGWbH2l4tbqLY
FDdE+MRXpjVYG0f7aqaCqRssE8uaHzXWdEjLeIbQ3hTbXn2tHZJapUE+M1jctTy8VGNNOZHJbmyT
mRF19vy74+QDr9sz3HFOmES9VYKEQq3dtgCv1UO91uldCxHWn5wg/uqKQhwLarDVxsev5mqoJhWa
YioZlEg1r+oXq6zWly9s2o89uO87rQQhP/82eTuAikn49E23eB+LxNlJQ+1OdiDA5UWmsUvNpjmb
uvrC1TI8o4nU3yQc8TeudGup0cB1gdR29t5g7uSHYrJB6ogh2zbl1kaETgxR1mWa6Xfwhc/ryAyR
XpbOCyvdcsv50cdbTWhw6UbTCNP0Za/kZ60KMGwv1Qy0dtNV6SEBwXxI2yHcdvg0VptxCnCcWxYL
ayQUyxNYND00qy8xmJYF9Ed/zGqKmxF0xVbMjGMrGrw8n4Y9DlR321VuLUAC2hFZzcxlS2nC7FTE
NbYQs5xfGMY/efe1BClaZPU2gFd/MieLW5zinACQbewGra1JGI3JP5AcU9Q2K7+MZWNdEFs7vdm0
5eirCd6aSdBryzGlxWXt6crgngAa2dsOn2tLUq9W/PgKBzjZQjQ/KNKuvxKioG/TUH2HEBltqx7M
iec3E3CVnTPb9jHoQVNsW/7WeqRRKcHykgzlB2HZvnfUJr6cU+wxv/72P5nA+moCo0PsY2sZlY2R
9CATWWMBrxbudWbExoHIqXnX0a8LN06C1QTuKdNLHb4VcIKSDDtRl6+KQZM3v/5jfjYJVhMYZQJQ
m4AqFSa0CoyKiPaUM8S2m8BapGSNgzWqJeeuid752zyGyY7IQLze9O5roZLJgCFTg/NFow79Ba21
1p9rOJnbnr78/E/vd65Wg401qcUg5tD2GCSbiuCA2gi2HY/WeiWNznMasvT4VabP7zonEN/IIdxY
0nikDD15fYHip+x1no4A2vUcvfyAR3I6bPs2y2h68vAkN+Bb4HD1h34cYfEK7Vo0YfrCBPvJmFwr
ljK90IkJdfhdda296ZVJ29vcIrfdBdaSJdBGxGPnje27GMmDs8DRitdkOTvKxjG/mq8KTpZS1TPX
N+EV7ALMPkDNc3vjoFnNV1mJjhztwvUbiJ6vsjRTL90msT9s+l3X0iWRmA5APcf1nQbzkNLZ7tuw
LodtR5G1dqlRsX9pneH6UBbkWTlF2S4sx37bSrbWL+VBMXeOYrmcCRNEQKaRPUShUXzd9mVWG+6E
JNztO53vbinTO4RR8A5kH2Z32x6/OlFbpDwBLJ9cXyFjqD2YMOCTvRu407Zi1VrDVCdRNjYh4T4F
4Ge8zJl1YyNl2tbIX6uYMiLXZV/ngT9ptX6A3gw9HRrItsVmLWMqVJAbjV0E1EtMNFIU3neDYfQb
n76arkVsugWsMdc3kpaqQKYqp7JN3Y2/62q6hgl+UBQwAUXxvL4rpR1BPla2WfIAYD5fhrMUv1KY
1IEflRzrYfkZr2B3im2aAShnzx8fRwFhGRHpLWSMq55iKPJTlmft5y1DnmCR50+vjWYKOz1X/Bhk
wc7qpe6bPf3DbU9fzVd7dAE7ikbxF0bAW8so0kMJjPPLtqevputcJobKuV7xgwynfkfd7Ti0irZp
jRdraRP8oFo2hAv7ME7SvVJPyQ2wF+Nh27sbz7/7NBbJuDTJ/NRIyQ3QlOpNlM3pptMqudPPnz7D
3GqtblL8vurHD/oYkglnw63Y9u6rySog4+tJxzKWz7PuD6V8FYMJOG57+GquBtmgVU0xBL5tKkAU
pzHYjXMUbToWEKT5/MOAgMpLJekVX/Rm6bWAfY+DXm8TD0H3e/50PTCoZ86m4rd5Gs5nVVpWr43A
Kl8KLP7xkUyshU9h1kLpCQ3F1+zEqBjspMHtInA82ypWWOGf/wFyYbSSyqMsdXfrAG8ueG+ION42
o9bqp8TsACdFrDWkLlQX0TTJM0Go9ba1Zi1/4hig25NjsgxPXXqm45Z6l1hgx3a/HpfLJ/i+xiKc
1YQtS26ZUzEovgPzMiStfVSPeJyAlBFxF++swrLnbbN3LYZCg+aksO0Uf2rsYVeAcMNeUjQbn76a
vXFhQb4PZ9ZkYzTOVRGKXU19YdPpEhz78xFE3EtKoEEYHhsyA8U5wGPrbUFRp/Z//TP8ZAqsBVGR
W0yAn9Tq2HZaQBCBOZxk2WxcHtaiqFbRRZHZRXMskpAouKknGnsu4vnbtpdfbbaiM+GeY20+2nC2
iGo1m0MWJXLb2rbWRMkI8HqsZ8pRdBxeoyIlIU6a23w9Yi2Kgp6uBAq5PEdzyntCmqRifRV9HW4q
dsHAeD5uVLT9UZO04SnRFTU/lDkdbishOHHbqLdX07eHJlcEDsQBuxSwjfW+u2zLJNw4Ktf7LSid
WKh6fSIpUSiHEtoLXIYo22aMFfZqziZdbpAj61SEe5rkjDn8qjnoh40DZzVnK1SwapCE5qmUqXtE
ClDeJka77VryXWh0kXQD43JUTnFVvp8GM/+a2kNzv2lGrSVSNezhISNJ86w3RPrR1GT5pWxBPv76
6T9Z89dyl9qGbxLKcSAcSqkGv6+Bzp2aQBu+FSrxNocEI8cLuxfhLz/eYL7TY3WkRQu9K8+iiUiT
C5OiWqAd7dYwzPySjOJOcbHsNFK9KJ3CFlfJQEzPkVzBKfg66EAPCYXL5ZIqqDZF2QGYVGalvSJP
K+/zvZJMhu3b5FzKz1U+TNnO1lVge6QVZ5Z+HhUdiDOiqAJX9WXcG8lnZSSgQt/Nwhq0e5K0pgwk
IiE38501TqAS88CNsys7smV+boZOGd53eVd1MVHOzVi/VquqS4G4Tm0r5I4/Igg/K/qgEX2VqHoh
vyiD0g7zfiSvLXwLXXWoejJflGjJ0Zvq4Logz2W8zNpxtkARar3THjQyf4O7soeGcFWoszMrB4m+
VN7ZFWTAfkdOuzrah4lIsPpdWtdpdMSfkJdnrtM55i5s+6wv4LSlacbfH3VzdTbXwsVgoCpR9YFw
dyN/5RQagZ37oRZWe4kmQ6/ItBpGx/mSiVKrXtFZq9QPWZv2unrotSzmpleMI7DIfa5HIfBXo3WS
qTvreWZVHRqyLLXPc6qaETBDB5ZYuSdmMIBAi76ZmOElkqyF4V1NUi29MBiC4pWc8ta8rSHd8gTH
VBSdBEETdN7khYSP0N9u8kS+cvW5T08u96CSPygQxUSwheakF7PjkKcnx6wc9ANniWI+RuZkNldN
Z9D7WrBbZv96dk0dvCZsfYu4T3Ocw/IUARpW7jOjnQhZJqB1JKKD7KF8JJDRHE2QvURkDA2YOk0a
RKNhsoOWeTFJcp33tqpN7bwLxtw25REWUBo2e8C0iknPKHcCK95rBkWJT70BfPVtF+sO9LrArPoa
CzpglXgvLIIr7b1ihEZ0ZnWFaX2MGz2V31rVVmbpIzqf9Zx0R4X/bW9FvRxPklzUVDtOWdCkyk5i
w9fUnZbb/Lte7iKuY06Aq3S+qU0YGQR4yApE665yulz5oMxtZ8p9HZGb8aAB8VC+AHZOswOOC7Dt
kSzdzCNAtBrzi3xKlglmV21UeRiXC3c8REQnu+OFiAtDq32p2labe4pLLpG6NzsjQi9gOzEprTq1
je6uVdFG31fVXKrkWsZ66utBCdm2HQhbCmuled9Jjpa9AtDdKTgmWMlolbva7MfowPmEaa7WKpOh
ruy4fdAavuSXCgB0SaQaNM/pPKewZF/iqW70O8LubKzD3GTT28yy4vNBS9QbGIyp+FJ1ZXNeI8q4
NPQOwlllS7+0gFFoscb5IY4D+VokcJ+/hBYYt2MIs9OeCYMYiVK+GtOiTS6HNpnE0O1HEbhJ+KGL
GIPJlZgjV4/P86nOmDxWAdT4XcNiIgqvliOJVAc0lUNxnkoyh6uDLGQoqwPJZtbw3lLUZv6qGEFY
v216u3Tlro0ozau7zhDtfBtpAQeFA/BlVcvJZ7MTOcM7RFdW7QgfCuPS78XC4z3ZYJ4TCygtgYwB
mL1grL7hOyvBWYeQQtoSdTrAEJjVYnJI/AQfTQx0nLeBY/gjx8zU3UO2Sfol5tbtllBfRVRqtYR7
2+oHwhsm944kxsG6NyalDckH6NH88G5DP4hvaVsbxW0cNU71YSyyQgMWOYqyexWQkTZ+GsJeouCR
k0oyTxqYfQ2+qCpj0kPVLoLHTNiwZZPBmky1keiXSU+UlAYmMa+outVOYMTjPtWV5v9TdyY5diNp
nr9KofYMkEbjtKhekHzv+SR3+aBxQ0gKiYNxnskT1KIv0Jtu9A162+jhDFk36h89lJnuzxV6pQR6
UUBGBgIuOWlGG77hPxjv52HCYsiRKOx/G3AF0PLzroq9Kt87ivbJ3tBF1143YzaUuKen87juLdpL
zn2CYoD+mc86TNj2zq6Fjzo3yeS9nutUWvO+S/ox/33N5kb72PZJb7BERVNKLOHichYD9tF1rzUI
3dR2fGMnJhp4ordW/VxPZc/t4tijG/tcntHvi8rH5BaHmGm4qfAcFgemJpZfclcWBgxDTKfiN0Qg
Q6b83FUF5o9Jh73budvItZlByru4Kfg03WqOiV6OpZiQ/M6H+I30jKo/Q/O7m953+SRLLWisNFHT
Lu/npp+CGsnJ8XZoOJVedVmSb3oxYFUCAxNQFcb56rmF31WVcesksh9w3l5Skfk1gtj5Oy0a7LW6
JenIaN20MPey+nJx6tXZTUZXz5e0TzULZ1gEQocDQHBDLnh5ejjt+IVeLcVnK59lavmll0wTGsdN
i6i3PyQI1ShEA+LkJnOGzSIWA1D5Ca1JTEpDrL97A1Xdwmlr2y8Fv+Nd5zoIbRdKZbikJHqGi+uh
NMbWxWAqNrT0UlSl3i03kzsqUQZet4h4fWWuK9/KR3U7b1PKqgs+UCFWtUVWhKWtnLIMmnrL+v1+
NbX6tu5dzA/xtFgXgRHhRPmx9PvWikv3Jm+m+AO2rhYBBMadYkYIUbPQB3dMkY2/S+THAY/NnYEg
MEbTZX8msXxFP13TI6oUxFOTe6cPBvDY2OvSETNBDGZ7+1sarePS7Gvacd4bzkvMcP1Rpp6214U9
DPahtetR4ThaJmL5vHB8tpeRUIt+kaF6Pz3gld6Nr6SOO5ke9I1KLZNIZOUMUH7NdlyTNzNC8B3C
LF3vYNZrWmafVgGe6sX8ljsg0z4OzuIIRB5FETmHOMN38Gvm5WX70LoDqtMHWZmJawQNJrDelYVH
dWwHA3bqYxekRl2lZ0u5GV6F2MWW9YjVK4fT3aQ5I0ezlI0sX5vAuobzyJt7G29ZpY8xUhqpteIR
2/cx4o8tc4IcqIG1x5ZBIwsZqCSuICw52Pbk915ZcfH7lZVY/Udtnsb4a51FskMgWi+mYfFHIA7Z
B0/VCJj42pRn5jsDo1ITr+m2IrPyI3dYtQr5aaSNjF2HPrpivy2Ej5Y/5nLJLi17bO07Ot6md5+u
VpPjpSyF0VAetpu0pDDn2vw+e41VfeHKyMre5siYl18ckdYCV6rSnDkosO7BhhqMaIV9uUhRkH4X
L3GEGHTsakRKmMBaUXNedEkWYWhvglx/2+VNitxuOuoJQp0NbrYsrWhJnfhgpUS9WHkjzYj2SD5a
mgFjBGmSgXirJV9Hzz+vo/MkGTpmUC2zcUWEIt23Ju7Bal+vuBl0Pq7anXq/VKZS+7kRU6t82dE6
+VCsXtXd8ioWer7Idxfd5aRXnXiNzQA6+Z4924aPFv5QBZqneswKMiThorsqknN7bswos+5Xyfch
PB8r703vJHMLmRJjlA/R6rQKtexEM4veNxK9kq8QnNX0W31BfBwl4sZbFXbTsW3lKUQp5NcZ/lLF
mcWlMZYF7tCTTKXamV4XO187hWgXFpa65fHni4yu9ZlVcEm9W5fIcS5mfPqs97HBefJlrZiwW9X2
1niTVIU5Xs+ghZILjKwciHzk9ZN70Zdd238z6rUcd7qOK87g46+eVGfRaGbDe1UjjXFvNjJP7sZJ
Q7DXr6BAL29V2qnmjD50Mhk+Zk9O9bbV6RX/vhauURo7sx1nG+sVmqPTg/IaQfg/xlNtnS9NNqXO
WRFnOZTWNNGGwjeierC+GoPKLK5XFRdvJw4R5odSYbo5ZM9axFdgPzcNBt5Fvn7S6zq7xVo6ta6c
QcPHYuwH/fVcDdBZTHxCvTdpmmZjEZBPtdYrTXlKfRCIHmU3iuqI2LcZ+/BT3DXsSRyeIs+C74Xn
KOxMQ34do0rzbhcUAmZSrUnTrbNSRz/mnOa72z9UueiTz4vXugyfo14tN1hY5AW7LV/68lWsLdng
iziZyvfmTNCJ+QZ6tedZHdfNVasns3kYh1SpB8vaFOb9US2iOMtrCQhRI7Z7O3ijXd8MEU6Khw5n
Mmx00Zl2tYekbmLxVYFRGza3i2b2S0Mshs+16LAqjUx0od7j23nVyiHy3pZ1mUvObNeqQyMd3PrN
XEoKpczyyiboVqeHuDDYRGS3Wjf1FMUHFZXZbrQaTYWjO/bOnRZ3MwLEYyydM/w/8hy6w+zl12a+
YmrsFyunz8Ps4cwQoGU9VNw2cYSwrZ11w6WuT4l9h7xcMaogKp28jwGOu4O8U71uF2OIQauZ7eWK
Ydeh7grX2el1N8ZdCO0Z6wokGlBBJup0cOZyY8PGX2OI431msjcvirXEhBV7iIyk2EmN5ioalb5J
TQ5Vqi7TQk450BpjUv25vvSDGwry4vx6BMvWnQ/JSlfZTvIKt9yBd7PPnBKC0fWMUrJ5Vei0aULU
gbN6n81QyhzfjN1Vv4xarOq/xHbhdu8HBzDsjZGbEhe5CdqTfRPXnWp3bde345U94Qp1LiNMNANh
DKN+nsrWmK9gpaI94dtZL72Pqkrree+m61g+KPYvgg44YTSH1iT5ubHHTtYEVS4dzJEilvAKNMFL
sV6jrk9GiAWgNusiw2k1xp02HO0oLbEe1hYHSeJc2Jp5ojLyJ2XYY3qXVQD7rTIZn8/chei2FFUD
qIhO+cefV17+7PdvRZIn0JZGROyosU3O81lvLgEU6NeqrNQ/1sA6JniJoh8cIqT13KqSzp86o3lY
oBvc/mPvflRqdKy1bfDFnjCCT40LgTvCuy1WPvHuj/C/HzQijhle8WS08bKk6jyv8qTOdtJet5xN
ttG5BbRL96FQZXHY20Jj2S8FsFC97NOvqadIsvAxs65TFhKu2IKga51xDPHaxddku5hcQS6UxlAO
hcsfwJs2jg6bxUvtZ6oWjp/niRa/0jyn7C7iMTUSlnVHn05fUV09tbb+7OMf1SNnjLi1sVu68xF1
NO0iTytPs0IzNfQq9KqVGopvRau0QkoBmjsEifTIioEBGppFPWvVF58DfOp2htVr7X7OEeI/8wpT
WFf2GGkqqEtIcsNO9krzgEo3bV5216TiNvFR39eD2yNQ23V1ewMocoKqUEcJsTxg9OZiw9BVcA4j
RY67SzNtUNYun6vMCUWbLHiSTxwGAruzWMyHMW6N6aHAMMnQ/Nwei2T2ozzKday4I7Lp5dCYlkEV
BTOdDmOiaGmqUEyIAO2wUp278UK6szdeF64dD+paTVjtpuHjOv0lNfB/p7/F+LXth/brP736VHf/
BPD690/EyOWxU9j25C9VvbRpnPTdf3r8MepY4af+07P/2LHs+uV2+Noud1+7Ie//6uqw/cl/7w//
6evjb3lY6q//8s9fqqHst98W81rP3Lw2mNNP5MP/O9Lh//Pf/pX//1//9p//bnfxX//M7kJsv+8P
SXHL/k2gGO6iMY+QIZ5uLOPvfhf8RDeFC/8BW2AhN4zqXwXFzd8cQ8d7QhfY59GH3rDDHcXI5F/+
WTN0/h5FfpwdUMd3+Nu/4nfxvJ4MYw9LRQMLFBt7RwpXxwDHEvy/wFQ68gd0M4CAYl5IjdEM+2X+
NYT490c5aJfj8cGIjhXUEFcpCvI9agnUc0NH49ioHYocTz7N6z+OuJ84FDCgzV0EpXVmzcFf5Oh4
wHF9GdNmK/S5ZhHabSd3pRa7v4Q/2MZCHrP5WXibuyJDen4DDTpjiHLM2Jmn9ayITIxnemRJfz6W
R3Ts30/xx8c4GAiAd/ToqRnHuqE0jawJE9IkcJ2FitxVQyGYwMwfMrwtQWXHq3OBq7JfLTmWQ1EI
NCokpQorHQAZFfO1ei1q/RVifvc/f7OtF/n8xTxpeMiWSkO4tnN8zfRJZxWI6MdBVhhR0PTFPTdH
73tuMoWspCVEozU98WUfF8jxQ4XneBzPBo88ZnOOSTn1URbFgVdm7vmM9xDUDNGRpTvdwXKRD51s
nNVdlU3nuNjrASnmdZnY88E2y+QcdjwFKpoRJxpjR3ft9pU8fP4c5IJM+KtMyvPF0E5i8fqOUCov
tWUJK2/ZE7sJroFsqGx/MMYJ5zJlaHdlEb0eEnJv3czsd26mbbZq5nTlkkIcVieJScCd+KuWoq0V
5ib2DxhGVfHHAdjIpSvFekdvci5DDTclP9NSiRauhn15a9LaPTHdz+/X76OCTMGxgNIHzgbPRzXZ
Tj91s54Ei0MYYJppfmhiOf1xvfyp4uHz5tn3p7hC2Jgn2FxmRxtpVeZiW6mZBNTIMNmu7Dlc48IO
8dFqAqGwUP35wn153mFDrYtt+25WjcfEACnpMzqzxY5KcoeLdcRmrFjscFmmU33BH00gpqMmhkKA
fbAbeT6Bbb4ovW6MJHDstfSxaBzZt+KUP/QjweZoV9gSX14b5yQ+1TEb1hjqPsl0ZnCrL1ynkz7f
4KrX4jfnykNfO/peN1JzPwyOCnJcy26izKAYYU+Yq78ao10yOtN5re77BG1iuovF66Tw5iClPXKG
Jt1H1/TSsEKKcS+NaN0JV3SXVjnrCMebpBlxUweCevu560X5ifOPW/P4lLHt7VoybZ0FIrcZfhLn
U52rkJ6ak6DPTRWkDvZ5YsWdm3xFBAN9vlCTwyuluvTEKvnBp7Mxm3r03Dbpmmyr9smDRYujd9w4
CS6XZnLmNdOK51J2ikf7g0OUa9cSlk1DAVvlI8DHNDt5W4ooCUYMQTfNofmwzmYUlqNnY0W4JDhN
2c2JDfejOQUqq+uAa3Apfqnu2usj12MSFIksgnXO1JXmueqehmVz1qZG+m4wl3zvOmV6Iif5waRy
LxNi4MnLdjgWQVDskXVa0jRYhmXYfBtnv6M1e+I0/sEGxwfMch8vCYIooqqnn87tZY5QhM5hbOlO
oISYz5xGX8I6wznu52fJY3D0dOsRvxmYhWFOLlkj7jGmRuCI4aKOLzGwMz7WaR4mw4wCqgZskM4P
qK/uPnb6bq+5dfp6aUtAnDl+lrYrDmXq5ocaV6PzWdBJqtwy+8Xp/uPlHChUpocJ1zG5De9CNAMN
Xo7qa3I7rWvxCktA/cROebSSfjkHf3/Mtt6ebJUK2y977XWJZae3gMgcjCAZa3w512X9rPQoOe+s
qLvSq3F5aHKqp9VgFWE6JMNtOi9W2LcRvmOe6acpkvSth7EnoIMPXBnuznGn+Jb6NCVCJ6PNOqkU
jQuyH2Pwvv78Wz6y8Z6PQxIHi+2sZuvDK3w+Dg7mJW+bVdLAdneulza/z3buvWXj4u6VOsNnqN0p
8Y5QOuVNJ8NWtjNQZxkW4iwwZvkHel2xEUg2r+HHlJN3ShXO4jd0fu9JITXdXyrLaILB6+UcKNxY
h8CQuMZiMJvmMhSSRqQ1xPDVmpVmxs8H+HjdHA0QA3eM0rkpOLOPIVoNZl2T01HHbwZD+FVaTR8Y
Vr6b08S7IOogezbdEZac3u5IcKa71Er91CvtHUDkoOgseeIkOr76tyxGWLrwJIc80dPR/diJJvaU
XBxinmp+m1vmN62hzUT3Jt7ZtHtPPO6ICc2C4XkgM/FpoihHT/roUMf5UnYlm9kHrxHMo3GlbHtA
olNp9GmK9qAIKH2UXe2gdRu1wx1B+qY3n9iWR6bk22uwJTj0iV85ffXjfbm4qt0yCtc3RYGXnK7i
h36wkX1l6V8NSbmGs7Far3AQqy7pPGFN6zVt0BeVu6vnbqPjZManWhQcH3WhLtK26WmmSe+BXnQT
9pb8agrvBGnk+FAlDUUkWgq2iM25cswyMPCDrtcI7oXdwlbzSu1LHtN+3IpuJ77SD5+E/x+JrY4N
4zFdom+auh2bCY9Drfymlmw8ZHULdxMS84knHd++jAlrNry3uS5YGMcE2qWWiMS1XhykjWGdfTyf
PdvaV8U0hXNqnNKEfbHWDccBmMvy2yJp/Vhh1ViTofGmikgGRZqDRAc0AGRxqOqdi4vhia3+cmRI
5jiGJcnrDZvO3/OjzKub2VUwm4PIXmkq0HBqEQCIGl/PrfZWufl6aQAsPXETPGbWzw4YNhhbjHzY
MUlVj9UYZrnqfa+VKpjLLnT14WEs5lfVKP2s3YyppwvlyEOWTFfEdSc21YtVw3YSJpccI2bp2Ee5
Sr5Yw+JNaxKYCFjvzKiOgqxzFZH3dOpLvphcHmUTGFqSR1I6OQJbZhGqObQyiS/iUoSA/pSfzLWz
K+tOC2lNzf5UN/2pSGOLWp7PLTJlm1OhLghupHd0do2iLaxoABCQkpQdwM5lYYakxkUzTTFwZBGs
pRc4mVnfIJYpr5o26m+MePDOkW99c+Ii2Ub44l2EzeipF9G53z7GkxvfTcdmBTDBd+5nLRROh26j
1wy6bw9THeSRUx/qaNRv0HSCJkPZspx9JBROQMhf3mcuHsQcR9IwMeXkizx/DTqeUu/yAt96ouvX
HCX1K1vUFc6Y9hqaXvw7YNjokLRTGopsNm7sCGh1PxlLSOXA+jIX5uFxYv5/VErrr+V933792lMq
/Y9QH92wrT+pj/4XKqP/m3/+z7Oi6vaXvhdBN9Nf0jGbagLplNiy/O9FUOM3MoG/+SYSLv+tCLr9
oe81Tyx+DWwVHc8DjOS4OP/8tRb8+o+FSRn5TysOlBaeLWBWLP/DXpjynethQHzM3ar7cbZSC00q
OgeJdjAzMt/Xq5JJGrJ7EPijkTEX6JrHTaelV8KKC+tgOcV646xOHp/bzgIqgnKM1hwEHt0DkMG1
r8NcFMIIQQEUHxYxmk7QJPHyTg3K+eBWeI0GWqSqdy4cPcsfpqmkR581leZMOF1XvfuxH80KpfOo
deUI5LC1yiYOPbUs/JKEHu8bw44rtakAJGZNgt5m2jfETWXREnUmbBNa4EkKUgA1W2FcLFoqutTX
wf64wWTWlbpyowy72AahpSt2pDa9yqe0TELgp2LaO0gwFr5l4sX32tJTW57HOFyYeGatrbVc1Euj
qk8uUrwpxRPbjFu/dFIXnWVHU7nfOsoSwaJoO4kDsOspukqGnqDZj/S0XUJrGqxPUUVx5gFosIXJ
r8JFlQoCYaZWJpdZm1XFW/rmzfhxmcEIv2nVNBtB3c7FUvpTGRWZ7yUKlXyEHBKzCJzFNpfrNW9E
cusBTf44F5gUnUfYtyWvZpgsdu5Plm1mbWha2oIQR8wQMhFk/DIjDmjR1oUEAZjiPY8KRRHvcaBv
RDGE2CKzMnKf2CMu7r3FyOTCh8HQZcUwXaxrVI/f9FTbrBi8dRmEDAH1JMkbbYoKuzmsWQJGI4zN
onSokVj9bPZXeVPRnParsonUFzHm44wrXlYCZSpAQRdnme226bdmkJq4j2VcHtbUaZPAAlDyJtLr
/lPp2FlgJTkMCA8cIpWrKMsvm3yos/MK+NaGtyae9DPwte+JulvzDOkIu77Aft6IzzqwUVFQrVIF
6+Dlt1O0dCFt5ea2HoYs923E6+jqTbZxa2pmf96Lcdo1bjG8EfXkve/1ov6c2dmNaGvnnR5TvPRt
ZcrbymyLLwJFQJB+5iArX+hD+97EjKW9mTOZv6/1Wb9v4nGmslF7H9ZYxK9i+FhlaNWEYKDxPFxu
ad7sp1S7N+tx9cemyi8XlPt6Xy6AmSZrrm/zZJIfMRjK5kAAxIv8ckCxDo0Gc+9OruH32lQExSTS
S1Xq2p6MKzABNpxHyaz7ZdekoBhN3Wc3f1tlW+36UVhht+oPY953O3cQ9pXdZ/wKKdq72C3vxs6M
fZHL+VtVZy1IvkrsqjKSAZtD7WSmD+q+K0AGBt5sZaOvi6amg6eywt7lpdLtS7w4qcwpytbqAtCh
412mKZWL0G2n3t2PXtSp61w35mxn2kA83rMOsul3YRMYk3JNkX49jkXehIUVa/aHOOsWPi/17jQY
qtxC8ypZQRCXa15o1+scdWug0Xhzbjytd+yd6BFV9KtVJd9QgrJHH4BMfTfaIxDOOW0/I8zXQxFU
UNsDd+5Fz29KqzcehCz7kAnEwYKi7UcWk1eU5Q7sjqHvhOrXOqwWmYnXIEGSPqgyo+8CPdbF+60t
X+4Mw6ThLyZCbHZ5hi5KIqu0/ESPVLUXSk4VEpv1Ghu73HaiYo/4JioA/uxNyfjOtBt3PsQAa0UA
YzJLrhooDXoQzW239n4bNXb+FRyNyF7LuqnrfY+zeaufrU27rPe0Dnot8JpG5Jdt2RfMTkcgEfvm
OHrViUD7eVTPLcL1AaCTHIKIzDSPC/+ON3nASaXnJ1aFNNSYqEt7AK3dauNwAdjy9ye36veb7Glr
6weP4xK0aRcCNCdH4oJ8Gng5vWumQGjos1P6fzc30rzUck9ctoNXXZvLIk+wrZ6Huo4JP9qzdFOn
Ku9tN/cWCD4J9OJ1yvSmI0EHA2z7AHI+ERPW0MCN68VuS1+MxYknPo/jvz+RSijLmzSTMt3RE9PY
TMeSJzaiqvarA24JjJ4XtIilnUhXfjg4Sb+Rwh0ln+NmEjCIbsyBm/vcNfNewZfZY/8+PDhuW+1j
I0vfOB3WwidWzI8GaBs27umGaUlC1+cDbG2YvyQrjk/mNh60Ou12olbNvqvz7o9w9E/jHMmv+nuY
vs2lsTVBadNR6pV8yOePcuK4hCyyYBs/xsNlqgHOH5vuFJ/2eE1uT6E6D56ef7ETjsp/JWhgNTuY
07fgtz+rVmkH5OTKXb/k401hadH+1/bA4/PwwNZJpWmBH/er6f7liwtBw/ecbAmxtFOHIZXLe4CI
1eBLJy7+gWlkDsW2x6kPHg8QwWShLGdggODrkqB0MnAmdd32X34+sB99LpYFRXAOEhdMyvPPZU3G
vDrmCBMGM73PdTItn402OeV5/3LVb7gBb6uCbR2jYxrZCqE6tyc02ubRM8/MIkv3MAHKuw4eid/U
qnu1RFx8Px/aUWXgj6VoS1r+hPCGeAz/nx4k+VSisOFyMIqiFEG/ccfAvsf9Tjprthtklh44DjSQ
y43X7PSqRiGyptTw9ufv8XLzGZ4jaDMS+29Fx6Mp9nLKtibVaD8u43eunsVXhNMxTeulPVGPePkx
KQ1wuNi0q6EsHYvibY3dtDJWMPNx6T2AgDf2a7cYv1SV26ZVbAcYTUyAIBzQx3vPKbIRrc7Itz3u
vM4D05mw6a8gp/xaL/PxUZZlug4lpW3TvZCMWKwMma2S+nQbVZfuYvyeTOJUP+Xl92GJkJnhfLAV
5I7Va5HwRc/XzTyw8REJTiyjKIBu078WAFmXEyfxDz4R5SLWonColbnHaJSsS+wx9nTPJyl4r+lj
RN9ZnWp5/WhE5JoGG1vQTjw+rYDZmzTpJ7hBHE/QzAZKOJdqLFdyJ6TKfk0f5/Er2QQlcPBchzjh
+MK2F5tlD2jFV3Y37EXbe7tIw6D459vo5RnCuWHSQ6STQC5/XP9JYQiMDnwb35jK0Rclksa+SBz1
IMHNXbSeN6lgAYhxyrnih88lztK3k1+ax922npJ9uwyK5TEV8iGvkRwrc6+6LVur/7LAf7rXkH77
B5aJa21wKxY/db+jMwOOCV6bnef5fdoigdMh5/NZTE0Z/nxOf7RQPGqmBuUIj3hyu2afhFo55zL1
XOH5UHDNDaD7O1FZdcg8BE7+gSfxSXTYlmB3jn34gHy3S9MaGEzqRveBdJquv1w7GAII3p5yAngZ
HXBvUgihPAeI5EXLZbbjdjDszc0yyg8iX+1A65wvU2x2B0oYvyQcsq1+MHY6JwiVWdOiyPN8DjOn
aqNVKz1qK2B/9DmqQs2qvBPzd1R3/OtjPIsR0fi1jvtoSVLPeVLSv1miFb7WYE8A2YZFDAut34oy
7Li4zGmG8897bXTbNWz0roSHgupcvV/YHlZA019C8I1L/dd8Ur6/3Xbc6MwB7bVtoT1ZSNYGkOpM
Ru3UNgTYaND3C9zGE5PwcitalkdFmvxHsi6P6+1QfIG8ggKGg4d6fLUu1etYN1VouF19j8V68z6V
tnmi4vvyxLa2+xSwHQ3ybXzPhwZVKhrGFR3jjmndCMtFiAJTcvj5/niOj2ACaV3wENAR7DDALMdh
c44CENBa22+Xsv1ipYvS/DRXVKKAWEG3biOMG67BcBXyygK5dMpl8sWWMXgDA44UsBMW2PHyctYu
RZ0JUl9bF+3VEK+ULSRMgLMZejEcuT4tTpznL84enscW3Yrolq7Trn8+r4MX1WnCMe8DeJHlGxlV
0eoTTcfyHJ8TVGt/PsEvPqNhcs2bnkeTk+ceI7BEDQFeAhP1jR72uRfR/qqq+VTY/mKFbk/hROWC
p5sP3uT5oPJ2Gt06MaFNAg/am2VlHCz6v4FRCQP5Y+R+IZafsmV9GeganAcW+46Ekscf90lL9N/b
EU9PX3lxDOVmfp/axtvSc67RL3mwivGzBO4jnfEhqezhxKY8anBvS5duyAZaAlJMzne8QTBsLVS6
5BaNmESiRDTH8OfQHVKrNb+2G8poUNOz2wZF8IPWie5sCFAMGb/80vclIDWAw/Aa5LjAKY4VJDOj
KkvPXIsgc2BP1/3UB9TC5+DXn0ITjoOAtrTlyqPDIFfxstapB3NrbhZauEkduqs6ZTu+VVSe5NCS
9bP1+ejXE7s5/OfzVZRCIuYgmtrAW0cv3peR7X3KPJWiR1Biu3TWe7Wqwsi2pmy/5IAy93An3OYE
zeVog25v4QESI/ChTEE0ua31p2e6iGs3Wes+MLNYu+P+GMFvQGsSe60dKNT+fGZfPo2LFLAdbGFJ
e++4MGJTKIO9DSChj2lGAKDa2Jwqg4BnO5ObnQh8Hhfl8ymWju6yZ2wMfDZE+/PBgXWIQJ3VY0BD
GeYw1QoPdjC4bWc6jHo29xdDBpw87IzWXh6gE6GlbZfU5w+2h/71tWy9NQN0TH/E/tTqkeGEEv5K
E0LWNR5GuyqS1ndruvu3OaHPeG459WRdZDAkoXRFxgqTpaeMUL2PMl1mnx4n85d6gjf/wbp9lBef
rJiNbfGdRXH9qYBF8Zf/9pf/+8iD+Ne//I+n/b7Hv/ZHv0/I3wza1XT8SNLBv26Z6R/9PoOfAOgk
gTT46YYD/Fu/z5K/0dlzgcRsuQs/YzN+7/9J7zeoEBuLYluXJLq/RHk4PqVB3VjbxU5W9gct4+js
0J3VaPWYGFFb63XFkDXT+73eA2shdLQTzVdO1+a+qqX7OkJ3e4cQhwXDcxDtKYOBo822vQr1VYIN
qXPQIHf2fPWPspmajsM8GPIW8ZbciXZD294tLnoRTz7SD4rHp550dIg4VSOWoRZ6UMyFtWtjLw0U
tfkbRMH03c8f9aMJNklkqLPIR/LK0Z7OMXVSXWHo+Ifb3gFO9RTMhqxDL51yjF7HIVwkqCVbgEYj
iJ4BSHrRh5+/xI/G+/QdjmZ2lUOXIQKiB4mTpDem2XhhEQ/jnWP2p6Lho5Dt8SMa0t4wvBQSaG48
/4gWhuYTDUE9wDNvuKocszIC21WaCOkNwOyKC8QFToSpR/HN4zM3zgHbwdjw7EfDszT61VbC8DK+
YoKGhjZhMUCBsqs67VpDRMmPknQ9EbsdgddIGVmvLvHxls1RZzjmvSxxs5RqQBujECOtbGMYrmKU
krJdN04o6FYoF5lB65T0wS239UIJKFw/bxekuD5CvSvsMwt1FWNX6HbbhEQKAC5XoLn3Xb9qr0tb
j0GwtArJxKxotObOlG2qToQOP1oZhCbgCKizGo/H1tPrFEpsNVKFRY9IKgQJKhUpNIISGzWrOVLv
f74M3Uf7yycX3DZlFPphCrHWKZYfly0WYPlz6dLESFaEf31vcGaKTlFS3kpUVqAKD0kdhaPMNaB+
dEWvHKtBb6avLYQh0jWi3xNrVYRMCfKYCn2Avr4yNGk74eT0ToNMVGn2Z4RYZhk2bY85AGCE+WFJ
WtzOmPfqzTg7c/FmTWUK6iweijTILNyofSeW43gWRXXzTdSlnfqW4ZavS5jmc2gZ8J+t0Empsi/c
zDUJJdHYmTZiXxVSgR/rUB/gD79ukRubzurGnaiOtw3SB2DA1o9lNdc5aF2it1coZNDIdhBnum+t
UX4eCoTv95FZrvRfVZTagQmQKdRJROjxw9r8YsR6CWeiMVrNJ6By74zZHQ+tM1iN3xsdWln80w9k
3Ek/7ISYIKHPCIfQpW6814NZRJCREFJ5Q51Ad16hhF/dWqqxisNSDZXjIw7gvPH6Op4DK83FjdN2
zQemiUahO4nhd2JcZ9kj05y2YbHCyQSqHltfsRpDD4wmZ6SCMc+7Lzb41XdpMdjvCc5nw6dPbF/U
Vr9+6US2orlmVOZ7CwPd6zab4q/GIqZb4HgOaw0UwEdlupUbtijlktXGS3/bq1kkYVHV1tul86LK
Hyt7uc/ashqCeq30+1XTYojxUTXeu6p271ZnZKIA76NbhK5DL33ksNaz2qKqT+u6GAZ/0t3V8xe3
612/bJ3G82HoxpXPpDhf7HKOssOqtPRbn0kjDTOpqSt46EhRTLkCxLAuujPeWHEnLlAngyVTEELf
cWc6+c4WqXAG4NCeXN/OUayPB1ubpX2B7JWU/4+9M9mx3NrS87t4ToHcm+3EAzanib6PyJgQEZkZ
7JvNnhwVUBM/g+GZX6CGhQLsZ9B9I39HuldWpqqU0MCADfhqcqFUBuPwkHuvvdb/f/9Z5k7iZPCv
5inHg+Xmj3XcCScA7NOD0cnnAjlE43SP/anj6DsF8K8DZwvTOuIxtpudM/V26ptu2uG5zXKAWfRN
Veqlfm72mbia6wqwgGn0gCMAONgygim13BLozJzhFCem/JbFTAZGTL0cVktTfibwLluiDblJ7ndg
cngl12l4bedsVDtN0zYIMZNjrYe13yxeFYDGoPUGZ3iU7GRrgJs4k8E2TANq4WwrnIhCp38rVZwY
F4ByTASABR69ibK0DCZPaFdJlcbWQaQKNWJnJ/Z8WWxtZ4e1aMW8N6dxw9VftUB1lYx5FAZ3xS7l
53jh6nNrtqz8sQEqZaNwmEYTLM+mvP1aLO56GTvrrF2KbkQktDD2mRAiKgtUTj0sy9cYfMpyTOaU
f3zHAS8TrMJZynfBS2YG3lz2V41ZV+NTb8fpdC0GUaTXOskveDN4Uc5NJEB9mMXJqN+2SpPPtOhj
F2TD2nT7GP5GoA88nYj8IBoADPLgH6L/IOv2ikfAe9bbtbWPuZodOlK1hehUGLG3HRfwQOihnJwn
mPZUGUp6D/cwKlLMjU5tDiw3nbyZRK8lCBR0hfU6W/v8NCHSxoOdlLDuUCOwgrBoIqt/tjSZ3jht
Mr8b1rhNL3HVZs6ARDmO1StaoG5DqDCPKEMuUzEp0fvC6KzqPJaxcg6NnZGlHUzTYEPBajsl4KLp
teGYAJW0EZ+Ch9gwKSmcMimMY6xV+hRmMCAeytEaYekzvWMXrC2z9SV7yXwpxqKq9rPZ8hCO9Iw4
J+bJiBLLWIYHZdpueqhyg0lNqUPPCJCyZJIB5lI8r1jhGNuuyB4CDW24vZsQQuybeAGMZPZtIQ79
OvTN/UgPjDjRvLafitGeHuyp9i40xoaXbEPb6C+FETvEMZmEY3XjskPpkYZ2gpdqgXUHG3pqH/tG
xvdmusAxSwghC+fNoDOB/q1+i1P45susDH+d6/WuT9v+MR3X5mLy1iG04Ug9AY8YeZ0JqI3Rm3Si
H6JZWy7LVC1XeV6+NWaM81/FdhfVM9TTfug2f+jLLOpTb9qZYnYQpSQiTAd0cBDuqvIByNEEp2A0
9PM16SNVuAWoD1pfc44Cxk5CU5Yuxot0sA5NNWacgj3vhQgtzd8c/CKtKbJDJd2LwvPiS70bnKhJ
tTDz4Gh0sFLPlkp/jUFRRaKcu0cXaZWPXX0+uFo+vVkT4goWk4kd15wsngI3KX0U2/0uK8p0N+jt
IXbUs9pSJm9mu7hvSIDcHUqf6oD/fDwC+y8/eQvGIwIppj350om/LJa795KS9cMxtjVqzeVz7TXP
RRGXB/Igo1UqFnu0AEHhnvoIjrXkl/kCrDRzZH9e9K3UkfzGr+ZsGvsKyAx9bteJ3w1vPtZSi0lp
F5/dubWKQKuMV1VsGubkjH27z5mRV+Bk/CZnKNPGzXNM6M8zaqH2QbK+ITHb3FvQCDKCgNn70hk/
8rS1T5zC875XnxfCiENcY7dNbR29pMn3msifEQffzF6+7CHaKL843auiLIcoKUwRboxqgBjogGKM
sp7QYHU6AYbpWZ8ZDwIKSkBLrsXJq9RuznuAMaCiztYC8lOdKRlkGvSrkSqAmBCEvi9xJocuhA+1
7o1ayKvcrVGaqXXLw07MxQilWpQActQrCLz0vhaAc0AODcqiY7u4AqRbe1MyIdsNaoIDNW4P9M+N
qzmz2Fug1l27tnEGEehQtaIN3L55Z8J5lXvxmehOg9zc6I/u0GxnTeJcZ2YzB97YX6SAFYPY8bTA
qk8LyIziMw8pdEmxrdMPakL33dkgkVYoFAPizJZAP2XS55vd2/wEgQF4cnPeeycJINNVeIRmdl42
zot0RQ2wlmYcATY9LgaFgDXLa9ohX/WRvzMQVXyw+jyYGv1jJp+Xcmy4bjWdhlvt7ich+6DVqs+x
iwLS3OBidNK8TkELvixWrx2hnt0WG3xyX+UjOjeRaWGHBYhGz1buZO906LedkCybmodIRaO9QKkb
gbKCSoMROkSUe/Exs2jjNqU7RVm93jZml+xSp3pN+sm9l7VxVjAtCDR93FfMCH0vdi9jq/QHp30z
waf6sdbfa1N+HLw1gL/5Msj4YR2bNZhUd942ugjbNHmr8A34NBwQ+amYSB0tIjNYRYj60vPW4PwT
U9aMg/G5VxtsrLlxA0cZ+j5F1RvIuHQ5jpDhV65VFnm94D+GUhSDccvl6ZZn9imgcAj1df2Af56B
7VxDEvm2AJVcW9FGFrFASQahtGlbAKnO+mrq6Uji+hhtmjdcSHdlQV2bS5OKd/ZZzV2/3JL50V2y
zEYOo3X7upNoIHV7hujRKHuiHum0mqcccHBgeUOxhQPF4QsedXSHqZmu72KEZecvw5rccq9zN8A9
xOI2atttZsfJ/Zot9XM62wAcHCujEzpVSeX59OxccFE0L786Q2rQzrfHTAVgcnMVlJmN1CLeqqH2
2Su59XU5WyEFiF0fDbigrm9B7RtfPNh52V7PLOUdgeUNV/m0xubOgOJ5U+gdJgsVoyKp9D49E2yx
HOViQG5+14nlqBMsftDgw6I2JQCSJwc0neObXirfE8MmNMPSyz6Lcim7D25j6bAH1HrYp6v3pVtd
3NJdTMyjXygnyfwN63m6Q2/ovIIENgXQzdWajq3wjKueZg63EYjgQ65XUxKSOi7uXOSjTSA1I7/S
wdUWYedI942ZtbHdxzSbBA+1hXPYNAhd9/mUeRy1nVBuCFximMPNjSlthbU1KH+Zn/Th5LX6E2fb
+7ZqEzfw6NIgr55VWTAFT0/6z6Tl/09YAE8YMi39aGNDFP7YE2QQ4g9ph33SnBih9qhlR0NOzWsi
5RrNViyeBs8axC4fYbzOntN14bLW3CVHENrjz15BI7+FKXiRlXLQw01MqHjmtO540iendzi8jdUT
0vTsKcNAD0pX1M6D4S7sXu5QuJmf2slUhlscd6992+fcK/A/fhZrowra1alv0lV5ZpSMoGcCKykW
Lu4M5auTK9eGHGa0B0OUoIsHYaqvMRit1woFwC0CyfnVbUx1RIm8Sp5tIKSRU3rW84AP5YRFUNu+
6KFwUk1vjALamZ4YkHiPLnO2jcb7lGbeM5BYlqHSQlnsw95JcHGsnf3Yt5pNpc6DiS5flvOd6ajm
SzFVYO+cRMVgrRgBXIwNVT+o0W7iPDKaloo8+H/1XmuM5mvnruarXsXWg7SrtveBzZpNkJHyAW/a
9boxBA83s3AtK1Rqiw70F5tKocNW08OAGpA83pmlM9wmsVVlZz0XuSsRq/Y+nR9t2pvWULBLzja4
5JTxip9Jd3uPK6u5XTWU5Uick/IpboT6PJX6do1s2mhOb1l7GtYk6qHKxcDJ1k6tOVSD5+WhBZ5R
hMnYb7m/gEXog2HbEsnAzDJfUeK4K59bZJ+1HskoG22MW5EP1Lf0fYbsgxw/eTsi+mdvGZy+D6kM
thd3axRIK8zdHKDJjaz3kIHLx4Wq3QGJXNVftBE5Fgtxp+6mkhG6r2910/ouK20SlSWaVhW35hbE
qz47QS8S24zmrGm2aFlXSs4Ni/cQbNa6XmRy0uawtRbtU8kc3PARRLVN0AEyRYroLj2MRUatjV8V
pctNHlZOTVbcaUWUzuOC57EEtcvRlu0infPECaQorTtZAXHzNUr4x3JFsOQbvQtxEANGavhMxqrh
kIJqUpEmOsjv47QmO0Dt2BXzwTaOFeIKY1ek+bAAQRjyYV9MwlsvrRL8DiBHkT9pjVcheiVn8dah
LjV8zZqRi1vb3LehUi5AvAZlP8qx7nT00bpi++rKfkz3BBrVFPHTpN25qb64vt47JSitGHfEzmq7
+dHWOrsJHI+PSQVdq1tjyxKYljMd04NLr6La64ksb7th8Uzs+b0eRySDTTBtU0GLeCqGIfdB5LOc
x+zcnMem3QawIQnm1nafIVQ2U+AQQ79iFInFuOuNuPh1qvEfSkt/yd/7pqfFZNX1OH7is/+lyftt
x9NuTLuNZZWGJSCIOxh5+bGi68M0zmvmiOlkfhjoFOYRJ+Pmql2w3o+T0B5yzo2XfbKlxu7P22x/
aMHyCwFREjjCEEdL+zTI+92ILPOsviiKBHS0XD9NWT5SjyPJZoidRdRf+s1fvhxjQdq9AvsZPcTv
GtxFojp7XOws9KyqAFe9GiHi7+xgu/LDxen8g2YvQ5HfjyFPElvayzCHPIESCdXft5/OFHUiMt3K
wmFL4/5NNViEnqqkbiIzTbX1VUy1LN9qu6yizRrsv95Jp+VCNUz/BF2e9d29BR3b0D9kcrCyeANv
ijt/HWx9r9X1X6PB/NJexhCOYwspFOJ667shxWTnxTaeLrWg5SdzE0kJgFEZGoM9HxSxSdGff4//
Tiv49KFQDUmGTvYfxBYjei7r1LkXxKpjp0mXc154lmBNW37wHf7hUqBg6Boi7kBxiEbvu0dGyhkz
D96dQCSuHTjQLne1xXFAbob1q4r+Lw0dL7PPhJ02H8P39kJe8t/oa//5/7nR5Onh+xMj4n/7+V/+
9k+MJ/+Nf/7nN8PJ01/8dTipGQwT9ZOD5qTPtT3rJJP8dTqpGQ5GQ4G2EWoGqk33RJz5O5NNWj/B
u2KcdRKfQxDh+/v7dFLoPzm/uNX/PptEEPmdHfHP7ImICr952xGPoFdhHCh545H/4Pr99m2nWZto
9Zq8dTjBtvOKM3F11Zr5WgTwhZU6Jlmdmxl5FSROhDjLGCv67WJ7kKD8zc1hBO/LDFkmQ0WZ1ON6
My8DxfpFwWtA7LfeyVGBI6q6j2pZN3TfY524w0M+S8775HNImjZHZHaQTP1K1s5o+rbqPfWcCNx9
0gxjw4JeHCqRLQVEDMDRSw8wlcp7dB9MLaHrATg41UHceuYi2KDgV5XjfZfmY3lDouBovSAEKEXU
NotsboBcxxw6Gdl6b1nlVfkZoy1npW5kjY08uraAXJykKHdZRZF3ltAVPCnY6fVTdZjdR5xqfbcf
TWrie0t2XnvnjbPOWdiuyk/ayWJ5dGYB5pHTAer9GlziWw4Qmy10pv6B/l/nbPiJi08MsXYHgHYm
JNMEXt+HVl+rnatRa9CTcutpVyNhbq4dTt2nrgd5kTvPRCV2GLqKjbvJZd0F7qRGO6RtbbV7zk/W
oTdd4QUDY08gSwnNOnolhZaGYPWLF6zq66UkloJNfOiWj9aO+/GzCdOxvmrjRTfOjaxPHrReUjsU
COk/G7rs871csnZ+bDFrerHfJjmnnCij25+9VXoqzTNZdaX7VZHimr94+PO7axqkXn+uT/ykaOwb
rznhnyZ5Vq3KvJ3msnV3ptst7xWMySQa6rgY/Bzj0x3SDCeNTGPi6KWVg4ijbKshSrVJuhQ+rfcU
ZBTjGvwL0rVerTqr77eqp2DtlmR6QPIFZRu9On2LokucG0dAn4ZLavdrBBJjkSF/VEK3aBrxMQl3
GAIA6NN9JhtAchu9Ywyjqd5dd4hQEO0XlqfkHPXj5nW6Xzbkib3bNchTqiLZrX6qFBT8OlvdnaFn
pXc2CLV2fqHjiY3oaZXbJSMwrYs2hqs0OBfNsKI0q73iKh+NtthNRrk+tqPeXtLNiPOzymoXztGZ
myXXDrOHJMQhmFG2trbxWrqjsv1NN7YPfWpdudd7k9dGp2NuX5YmWr9wHfTyjsAVwz3OM/kq+6kU
fN96Yq7J3jazbpeVTDjCjGiuOzKQHGrkWPOEzwhKa3acrlHjLNjlNnZfuoa+7i166Vt0VLt9Y9He
CWqrdTTSIuyF0tSRa40qpjU+ZZ3eYv0rG4Y0gYCqLo995zhVaIli4isUXrz04YgHNI70edI6/GVl
SizyYqrsOEOT73Zmt82PygRFvMdbXNymadNqKK4WpTjbtAvhPKONQTd17DoJK/qLmV/SprkohUxW
33UVseJw952cYzOoejri2egEy9Ju+E4ax3hg6U3uzXp0MFAyLnQjEcez+VCUEFX32WjN5VVGFykN
k7jg2Ir0dhSBQGTQ73IttdIX3IEpYOklX3nlNq1ww22pjDfu9TyD/LbN23wYdPAMM3Pye08x+uSD
a9FIDD1tAdWAX0ZYzkk3rlQR5q5ZOLR/MJBGcPgWuaPIYhY7j3WGB7M1CsyIAPLq7pDhOKY77IB9
33GMKx2yBYAn0AStXNG+iqqpz2limvIGI23fUJGv1YncPqBVVouWveGvtm6ryWFVF4s9Ovtma2fO
EXmiPpzeFIeJFb99rsbZSCPXyJS7z5g0GReyzE3lV0m65vuR5OOXNY6bBzPpuVv5rLXLBfUkEhfb
YdYHH0LX8p0qTPJ0jISmOSdgFGWMXO1xTa/mU+f8Mi81Z2Xo2triaWwd5801+2J87jXHGnaSW9OG
8ZIWxb0VL1CbOk2X2WGGZczMbrGXaWclzDquSATS7wtHcty0alzDZxh2dTrAzM857Z8MmV4xO01E
Akkhr/UqnY1I19q+oQVZcLBgrqoJligyRJkzD+sadF42yK+126QNR8ZTkGAfcF73cNxaiee2JN+k
hVpvoIHTIg3iqs/GIrC3LB55S7fVWcSJadyMgrHfqE1nbukk6bmJMT/jxFrYg3Nh5ZWGLZZ5RiKJ
diYjiqUBLakMmrKQ6TMsSU69Y99n22fQ3vpj73Zr3vi0ovJ4Ccg2jFleJkco57pLxtU8NHNZrSSt
KHo2c45N/0B4U5+E7IJFHeRTXo03E3aOdU/3lL0yZPIw5rRBDIF1lSqFnlsgZCHuKtsdh4CB4VZE
y7IYBoDjxdqucLIYyxEPlbH6nIdPg6KRvS1ALypuTTdz5sUvKqmSow4RGRmskdKTwuvfWxdAG9Jx
vyWJW7wUzbSRakLYTjaJAGPFqUWWjimS7sDLq3T4mgGsb877QrccRioxOvh6F1uaO7y5GxFQrp/w
htWhMWUmmSC9WkX9BL9/kYRMba7NaE/y5bbHMkeDXUZtvM7xEnnDkK6XjKHRPllpWk3nDId796zX
1tnem6LK+OI2xgeYiZ1qGZfIZMfrY0T0sWvim9ZPM2bcDO1YMOTRx7r0AdQsFvOvkfyTPfkrC83Z
YqTzcuTRTVibIHY66WVZSc1+VYO19pcME9vxeq672VZo9bO4e26FbK2LAVegYJrXafZ5quVDcUM7
rcGCz1DTwTXfNdt0Q+tUQ50YY5H+NDSFvhW+Bk1sCKiR1uxI0opy2NyyCnGXxaiMHhS81+ZVVQhc
zst+1urItGiNfCJioFFRlbo07xA3X3LjnC3cHLN+b7EhKpoCasknHPF96QFdi5P1HBWqzbSdyqA4
6T7S6a2YhupdAQloD2UDauBisXmNj4QLzRmhV7Y536CBnjCQU/Dah2JsQDCsiTSrs1hz5/rgoFkY
Xmjt8klNPUu656XKrfuuGutPNlZh8WiTy1MGNeY5c99u5BQdkgIpVDAvNRNPGimlHopp7saj4eLr
fyhLdum72WusSvPnSmXdwTVTtoKJDjW/1KDmu1Rn0Y9+OQL8/9PQf2L6fPIj/cl56L/+7Z9//h+c
if7Lz//6t3/65jz061/99URElfUTmnEMXWA2TWSIvx2IDNP6CaU+h3FQqc4Jc/jbeciE6YI8mHPz
L4YlcTrG/EOuKX+y+SF0hnByI9cQf4nXggj4mwMRTQ9P0kOmB6JjaxMwK789EKnGhVZv5N0jqyxp
EJp5qQybCZCVvzfD2EYpwqawGlX7TjvP2xW104RjYdonHlD7RszDGg2q3th8SuuKfuwW1BoNUIJo
7Et2Zd5htT2ZchF02upxN0I5P2gpWk9q4HU/LWxwm5RaZOmxeQ5nqrkgeJpDVl0gbhSNGSa9eYta
xN6Rn/YmnXpFd59xlY2fVk15G1TAHcKG6h/sdV4eKkcvMITOdGU7SrNioumstUUbtKyJwdak582A
Lghrw85Zt9L3kvqV2GtUBuxVVy5go6Pjlu/GKm/durrIuvxLtWXv4EKgffEvvFh/MlO4hFpf7dxm
+9SXVu+TxXIP9+NC0+m2ypzRjr0QnDZpzWvK9CqamgFitAVRgfmDFhHtWIROO4ggdosPuN1nJov0
mTNo2wF6zjtByl7Qpw2Iy+lyacnSIHFO0YP2CBuhN8E2mb87bGecd9Zs76b8/m2n5w+qNcpjVmXp
tTsgifMZqq7nsTWse3tl59GZLtUwecJE5GaIudzdVx5fUmfGxsXS2lcju/x+tZebVr2i2kWpUtav
5VS3gTm7tFxn7sLpXzV2+Tqv3T1n6fOY9nAkav5jy2KkPBPuEtCe/kyYHWo2vINBbQyX6VrMYcec
Ery+ydgktR+o9r6QL1H6KIJf1TIzmS/X5awnLIvvftEtqnGyPptxGaKpg+fcx0r5BD11lzpfj/CS
7gWIss1Hh6bRFflHbGpnp9Q2H+b9q+cVaeglBmdQvblRdCphCaXjDl5k+9rmHgoHA+Oo2iTFXl01
hxmz4tV6enQW2V+CJyd8qCGudomRYhLUSDmobbWRoFerxB2KlfYdCqy6Zczy0s7WnrKbwpipXaOy
99awmfUtzX1qDwtt2vq1j7v72ISBIvP6vue3zVX/QgfwxugHEgTnhRncqUFPCta7MxZfCLBpQpPg
nxB6p8a+2y9ndVOaO7MmisRLE2gqqXYGYAmKDo+CSPm8Q118EY31YDjGrRUzhLAqsEZNhrynKE5j
4LXIrhq96sOG3n9gV4X1NGZ5fZEzkTvxVbQmyNfyRnTWAQRZEtLmuKcOIznTSz+s1bidSpdCf6QT
4mb1h9XaxCvA8wmoJngImQ7sM81cd4Ats6DPlyL0qvkyz9LXzW71kPS65lDm3FrAbqSjpnAcDt4w
o+DR1uTCpse6m2KLqS75abPFM7NYfJ86So0dCu6EezEYF+2SLdecNuH49MxfPM5sQWv1SdR4HQyi
RKJcAmYX6LAnQksquo5uvu02sjLY1tXLsLAgjCt6l1aPYb41SfplaLzPMjMVm3T2QfWzJxeo8Q1n
JMUzs+GIKuuGFLt3iZ3+aNeVGZZkeCE84QaMbtmHNB+tQHm1Gera9sSdtCPT0y/LXKdUdQsiS82V
w7MlSE3s0y9TNl8uVfHhLuX0VObk0gmz6gNToQFjrJ1gwEvJP82Hej8SaHF0yjz1peheCjd574T+
5uqMHDVYQPsapeGZikcCB3m5fbNgnFeYMF7cFSm6a02stPUEXycjT4uAKj0kp1WdjQj0DgUYn2sk
u9vBXWL1MjZpGbluW19UU818/mSlgvkv/XgaSX7lubEGGgG8bIhJyOFhTrMJMm679YDnlXEa69FB
Q2Pnk17v7S0Y0v+nSo7nrMjar1+yt+/btKfy5rc+7f8lKRkmG++fFBv//ed/o/n6Lz//66nk+H2x
wYzkH81Xk/AKlNeooXVb108E9n/0XgWMNzzd4AWgHIKu1MVvpYYlfuJPWKaYZPKHeED/d6lh/oSP
hBIYyy9TEsnP+yu9128LDR2i4y8GbKYP+FDs79XtFZDOnEJ/DvNCeGcJE8CzIun/oqX816tw7uYj
0tyFfvdtOeNkrVtl7TZD8c84aet5MRyWoVrff3f3/x3Dx/dDI+4IkBnHxWvDPMX7nhY0WFULMTOd
QtuBjKKIleNMnGgHr3OyM2es+0et7rfzpjCQwP75pX+Zf/1+Pni69mkyiA0Zz477PTQFqV+jZhK0
Qitt0KxBPqMpiXQHIS80Oal3FzDdyK/IT8GVIaiB5GkwOuNTjcWWCMyqxxSqkdq7EA2JjytCvdbU
V9WoG8uPYKmn2dm3vyrQUug4XIQiFzPOt9+G6ZKdZo+IOY1UDne9m+Wo+sxBLb8eQ/7DmelpdPXt
dSx6PBZzBzyiXOa7rn6OrGae7W0Jh7IYej+VYrHQ21ZqvnSb2e5Gv8XdnL+kXpINPzIV/+FDutg2
0FBjYsQj+kuczO/HoyMzY0PJ3A0JPbbDLV2dc6mG7gdD2NOt+uYjnmySAkMKoBxe5O8hpUqShJcY
yghzJ+8/TTaKs8mS7ZOVbT9wVXw7InFOCwfzOtyC4tTF+AOCwqLrUzk4vEJazguLvB3jXp5iJ3SX
RTsvC6v5i7iQX5YqnmU2TqI0Gct8N5nMkEXAh8tlaK2mi8BgwtJkN9oPiC5/eEhYEMFbMGmFJm9i
W/72YbSQD3cmmrRQ6m18h9a1oKCAP54vmTwKXT1Jkl5+MMv+0TW/ezCrrDYZ7HJN4YJVIt10C41C
fSagzn4mqpwTReI4P0A1/PGaLEl8VlAXyNY5X377OZ0E+XefT4JravHZhGHlxpDbckZlR91tYQwg
VbTM5vgHL+EfnxscibjcWZp4QOX3a2JSzxoKuEGEalHl3WR16VuJZg2BXYXWa6LSvP7zlfAPrwQr
IP+Dv4/2HnkCm9rvX7wGMS+ppZbFBNttrw0PYF046lWO0t/NteOfXwz23Oko/LtXENnSCWhKtB8O
XsJo5Hc31mgY9jiqmJAqxuW0P6mH6jP8VcP2nA+nxPuEDxnvkoqU9D3p7iAyUS9wxCxxLx0sA//O
20KqHvKspCim7gwwmZucrR094R0gbuUEjVyJk6dzX6dAv3JSu9HRx3ZUT0097VnWUNqsTr/Iwzg6
OOGmLkPkLdwx66AJrlV73fXVxkF6coz6DGizlM8MEhzY5UkZ9Js8AnXwCAclWYh9q042cchTQnHf
yW5ZSowsKyfwubGVfZj00TPOcjvmJNdVM6D+TGtfGkIuraMNHAkTEJNEBnfIgOogHpqmDhIdu0C4
IhUmbLTzpn2G9RKJH/6LwpclXcTLXEfb60tXJmKfaFZ+MwPv5mzsCHe60Yo5haEqnPalZeyn7fIt
t9rdMijTpd2uwfMsO91tA0ymHHH10+HBTvT+KUbBgvfFSE6GPYek8eQzqyOp31ErErIkgjjuFbe2
nQVJbn5Hz++RgQXq27ZZUV6Ioc43vxliHNAg7glf2tCbP61I9ZO9VxbCQChWtuj4hVN256fB1kEs
46hFTDJOpg1pxrdeO8z6Xl8N75WoIbonZEdNyj7X57lzOt8sF9e4n9kujFtTWXm/r9a1EvtNmUM7
c7RsmgRZeDHMh2XzNoFiDrHTxZwuaPQ0rZrEg9NUSw10MpG9zzaRzFEzDLRrJO3C0Y/FYBc3qCnr
7TipgQgSg0Dr7Rh3tpmH45w4S+TmtfGc55pbhDGAgpMEHeSKL5GP9RdxnnkPyTo0hCzkMYagsp3U
k4uvSPdTwuC8YJGxWVyhSWrXHVTD+BibbIAcRkn2pgnT2vddh9LDj2WhmnPWdYqNqvWSNay7njAl
0IbWW1f3FEzKdYldLVrZui8KSOvXuE6zNajWbTJ2ulZipRMVUz6sV4t6mgapPQihlmJHuwgXe1PG
MH7XguhB9Mb5xtwiKcgAPD02Hzz5TRbYDUJRX/ZxjIVjUmh9bfpPvrAZ7YZbK3gtcN9kZ81m4a9j
5t3e1qOR1JE2lrEKITEZktfKG+XeqZvkGdsX8Bl0dSn44v4kAce9ot5lMhneVZY3U+5Xwl4ZvTFz
xkY1TugGty0FQkz6uPEFd01XBWZLGA2Pl5QSZ3I8fLYqgS/KdUo2o96ceRmI012bsJollj2+u2I9
ABHxzF0vaw3MjXRbL4BmsI3XYDiQ0zopubWRvvLePFRoLZM7NkHwc4zC0zFgf1NXa+xNqW9kQ/Vp
TGYdeo7KrzHcWiaMvwUVYJL3ILo6vWSk4XmacB8FVKAzXl390zAj9Iu6Fngu85WNsFSBPnenUtPC
FVu4Rue9yiSt0huJps7KfWK46WfQd8GqTFMgtlS6V5OJ762mhfRsmFXX32CF6PrzrDTG+0kmVnrU
mw7XCFLzmGYRZ3c25Z27liI5Ik7UifWoxzS/aEuqvF0n1l7cqCRz+jtmXahmA3fotOlQbYr8cWbk
RfcF/66xPGiK/saBd7Muo9lELPA1OU2udiW1KZ4pJLmnpBGNKCRtnnF2lO6pATIU43hFSyMtd2Qm
zDW9lm3aJ2YmX52ObSaAarElxzY3i1tdY9MNN3JgbuU6yZfFHSTw4nwqoyyOJ9DXnTZ8YgZdnA9t
NX81CobZBEt11n7Q2vx6nIrtf7F3JsmRI2mWvkvtkQJAAQWwNRhs4OxO0jlsIKQ7iXlWKIZVSV+g
F73tQ5TUvg/RN+oPjGipiMiWTKle1yIjQ2Iy0syg+g/vfa+/m5LSeIs7238NiPl58HwsRmGcMciD
rZsOH4EfT3emM2pro2L0H3kyI01nJY05BPBL3h1Wtw560knX4phz0ai9j1o6Qw3ReHLnKt88uquT
VCeE2vVNSlIz4xhf6BAwbzIeNIbDEaG4nORucpqGnRMjwO7CavNGhJ7fNQ8ZkutpV+mlKZjDlTIa
VDH5iFzy5sUjTH1LxMZzewJFyDwWdSnzOibZxs+B9TIzmdKrngLsbQ+rkCwVa+DB+X7ohf0xg/ev
DwSeCnWRQ/g++XifN5cKTpZdrPzy1BTsjc7DqOTbVICQZt41j8+DVbJxqxyWR8QQLfPN6LTrN8Tv
Rh+OaeLxS6CfMFBwCDLQKjPOELXWpd0Qk5w3H1Xp5m+iyJctjmXIt8Dj1hv2peuUU8jOrjePpYnU
59AYuf9NWGXXP6B+IdnCGoV+w9di/iypTyis1CRNlltTkO0smU3ZcXGL8XrykKqitp2BYbPkVlGT
DwmfYsWlk9dL+ry4/P573ydEOOL2JRPOnvsO0xYI7ylM4rq4W4216/dqUIt/0pXBYRwHTsfN7bUY
YtSaGe/o2MkHmFDXbmpJ0p6jYhH1qyKROrhZ5rIY953D3fFgLtoxdlWgy+t6Gi0rSmu/jWozF/HJ
I2fvIy1lmzPE94YEwrPb4mJF7H0oxtwIjgPv6GeO58XYxwsDXU7U2vmRdKLXkStJnD7OZcN/r7WX
29jH6XjsPCjZuECX1N01lSyf7DnPBmgvgUsHG098kfyiZqCfK0rlXY5iLz1Y7oSu27CmGDlu0GR3
c9+CehZwH9+GxCzxPZkZcgO3KOQEMtzw35BPx8+NqdirFlODy4hwePG4ThYk7QzxGeppNTZvJJ9I
4qSRgfIF7m29YH2c7WRjosyvvl3GcMqDDEJ17q0pQRuixYJXILw9gkUZTJYIrYeB27XLOSp8xzzA
+lHYh/24u5CDqJYIMX3Z4F0bi/eMw/C7z6VcM0KMMedpf5LDoa+LTfdO1aUitfocl8S9A+nO/J4h
5+CspjprGNNVOPqF84L7ZxD7YlwhjQ3M7cdoiCGdYTLRAxc3MpoVdy/EoblQPWnKnCvnuC5xQ84o
MGfAEGtr3kxJV+PTaxGVCWTO6XePetTYT3GBLW5G/az37Zi1keiJdjmspavfc58Yb0RDWaJCbAIS
gB4+ipwjSRp16KQrhKClGhHq932R3OQwRqD2WODO9wP5qmK3Oq11zmr0GtsLp1mYxvX8UqaObHZp
VaUabYOnvseJU6sLjGguNw8u8B8twNntzHNwEBh2Km67dqydozlh7z15gFVVJHI2xLvMGrKnaY31
Gz613I9qCw0EiJrM+4Ro38rdIOKUCDhjQvfE2XgvyzG4MBFz5/t5aPsfWpjFD2UnMFPtNOb7nEKI
PapgQBHVBOCz+fWlZPkxLv0PyISbrMYb2/cZocR9jZfycejb1acOb9uT1yh+6b7N3C3OflOye1OC
22CBGYtcxSm4igtZf6tnnQ9hJ9pU7TqAtE8DSjebXYFZXzSGXNG2jRYho4ZuvR9GWrDFEkvi91Fp
rQEkikrzE3HhUJPijqV0kIPdtZHTM5HiSQvYuni1nMZdAofo0q5ojPCnWOIaJ7rb7Jlr9RhXZ8vF
0eRtgpqe8i3GI2DCEmFY3AYXS7xoHVmxlPe1NzvFEZZ8fe368fqMyqCDqD5XlIfmEFDI2VnuQINf
u+mMIap+gouM7qVqquqGj7OzdxrvPFw+L7W/STUsr+la94DVdVndK5iJ97a91I9DPlVQmEgh/dDZ
DMEkyZbxDhXRWu06nFkG37XFv/FjNSAGQfj2IwDf1oVJh/gqpLSef+q0qm/YNW69Bh+sRm+YDUhG
ZiOl8E021QJyHp9TS5n1ufUzAO222yDMYIkhOjqr2X4i9RAOwuj2DVzzNefN13lTn91c8ugQIa++
rZyQpEKMuskPQZDF9wuimDcGamWyAxRud1Fmje2nxV/G0pbM3bsjba3JABD97cSehZxZLwDw1w3Y
bnnfg/besiu2X03soLeDASqjbB5ED3JWkbaXzXJ6SRK3XXd4Ot1rY+Js30N+ae4xFxoczm3m0F8k
xoQQLOaGv4iFPeGM5Sh6REWZvvtB3c6nsoqd21qvJUtQu61ehkVUzVFNs39PMjb7Khwj46vqpcuf
JpM4osEiUI5aIP7h80Uozo7dcIObehI7aIgWlf/oeleMExhB9r7KHi2eHYOvhMBBahl5QJbuWnOw
z4ZjIgNtOyw3seY7SeHlOJ/VoPGEjwSrX4CnpVZJ2x4rU80fk0gMbcAjMmkOVGB08RhpoLJNZK5l
gD+mqio6lMr0p/1koJWKtEETu9NeVs07OVSkBFoZ+s1oxfpxdEpO3bAZ8AyGxGV46bFPAG7swKmI
B8tpOJ5dFoAvle1hsbXcvL1tYnb4mF+VEjsG1jXSFmqBy063JvfVEOc13hJriL+NbUlBCAFgetEi
qB+QXMYlZ2te34y9JbsbBoKALKkmqD661dqKXIuEDpJYO5Sa9Vi0ACWypbubgzxXh8QI0NGklRox
peTIVkPsfDiQmWy9TNna/KiLfDWjhavf3qnSaD+wfyKtcYJyfavWgAbMr9g4YQ/GbIiObDLZUcV2
/onNNP1OazWSf6mT4pXcBP3R2uNcH4g34RLqy95wj/MAm4QBowPQuXELbKyTMuWnxNbW3NaLcIje
0+sCe9TZzIUxbam3z+3Frg602/kHWh5SuNI8LY/kmzXpRVwnZjQwIxJhSQdB1pKz5B+ZMTFMrGon
QWhn2SsipMQpUPAPVO87e1rKK6Gc5nkcS3GVYMYiKw9HOW8NqoU326qMK93P6kUn5IXsvJ6DA/dQ
rr53ilUuZDIzzSlrrdzcF64LvI9VfFMfpGrjdwqBsSb31FzoVg3Jz5E3CQkQZs83fyctz7/xvMK7
N9zaeBy9snuL43LlDhdZ8jBWW7+SI3jDftvH8n6mXAIAU2VdfF1BzhXHAKjdxNy5YC6x0Hb8sgcn
fUZd1T7GHhlXfG5ZrND1wJHFtb9a7dYhDeIAj2hVZ9pQCsne7gt+j4L64thOqnoo+KCh/1WueyrQ
gncXGtNnAygiUZf9mlC+m3N9ydrBZSW/mBnODr9YpxDChWmEid2K75MsOivKVKmd3VK73Xd2pNj9
UNKunB5uhQEMOB0OQcTpONyWLqHUNCAhfavjFV0jbdnSUJJz4kaG32RASwztJscRf9ytYxj2C6oz
ewrtlodyzwks4b6MIwOklinJ1VgtjXEk7oXuY3RSq6BMqElDrHr0DKc4oOF5q9lk2ftxrVgjzlPj
POm+wSgng8kHq2iZmNEm4ea38+jjRWRMBYe5w+ib7ruqCs7ZogIJ+WUBhuWVs/6hCIuGxKu09QbL
IzWwoC9ruhshuTQXNd1YctJBhjvf1kZxGGe+eKGRLSTF2kWl2ssKqQP/hEsP6rN/eJ6Q77vAbWoN
T7iHKRRBCUjfSJbkZWrsk8FlPwSNAX1gBozQBJIvFigSXmGCPMGTQXK2e4JHwltLuhqqCZT1KjvY
RTtcZ6aVVucpGEhIGEaiFTHIqxZKcpsuoMg7EnMPfca6OnISsEHY3wWCaT4+fUCxapR7OfBdiQi/
9ttnk3FUjtc89epwNmYwNSDKWqBArBLRMXbWcLTyQUp0OjnbGbwM9mY3mOZHnuDVxarOVIRW0c1P
8CMoDYnZ7oNd77bmFCJNnz+KDcNDW8Fuu9ngPI6S7oVtbcSebkjks7thfPrc7n8mlRPA9vni/Jjz
5H4wH4b+o75IQMxasNV5E4CgyZvRsFKSdy9EZFpIWTaWkI3t+5H7CcKQU/A9PeoNPMQWAwaR34Mj
Ul9kosEEUlR6dfHM5CJGZfNFMRq6YRjhHG50o+6LdGTMft/sxBcFyW0zQD8+fcRP0ocYupBaNe2H
NoeeROQRhBJb4T8+aOA67yI343tskVCXKi82XVSEQ1Me8thaXhGGm2VoKfyrnAtaTCdSG8rsbsiY
Bu57lJYNNJbBs0/IeeA+yQ0BpSbRgoMibCZng8Xze2evNk/EWMj2E5T5qE9wAKkXZsyLGUSCFNZU
bq66ejSKvHlcOrY10KwAU7X9xqgahUd9oNwvdtUXx4o32/X285y3V80X6cqZdMCpoNkhMNlrcaNI
dyNjaeabV+MXL8v+YmdNBOuAEQlAavnox4MdqMhq3KnN+AjCBA+k5iFcDsaXNxIJkf9kfjkmDXu7
vHEOa164yXF4ZEMlb5cVf9CpdNqAtsFNk6fAYHyDFqOx8ZmmDUO1IfOcX2wTemtfchqQFNW3Tr9H
+pK/ACPNKCWH3E/31mzlQGtIrfZPHM362a9qmRzMxa2ptE2GS1scEcyccq7JmECc3z41XdN8OLFp
3ee1r+IImuvEh8mAKhztoXvkxNQ3tkaPTc9e1jaS3cL+FOVQvNuLaLjwS0QxRzTmjoicRVvPsZsA
PxhR1Q8hWfTjtdv5eA+yIuhkNBXz6kT4O1BBK9aSCz8X5P2zy5CXeVbVGMkJCnJLELwhkmdB4Nkd
5E1Cx2j+429LUQsUI0QY3QVzzk43CGr7BGNGBwSG6woW3VJtGn24P7vFif1HL59IJekH0fkhuRP0
maYqbf/Q4HpJI4bzK5WLN+LcoH8iRcysR4ylSaKGixz2FJxOXMxRHNvppxkkdokhx0jT3RyU7Yag
R+nWo915jZUb1ziRHdEcAPGnSeRNpZXvRBPUKK1y/+cUCE1asZ9UT6YkIGzfaqt4zEAwkDCMe37c
DbOuvFARnvKo56Lj1ud8mA+lsIqfrJMHK2SHktdvDuRxquLBi188Zn8D564puncE9WsckRfJEJkz
MkjuGg314NxMxvQh3FH9sjoH+wx3TD9eZIqNy24wJiM4oHCxbh3hkbJYWNNgRu7YQGXrOtTBoc1k
4rrnhCCPtRuXE6Jvoa4cbuYn07INuDUUKmcxjVrtMB07P0uxhXN1OLcDumS/fsrNzAfZYy7+bS5b
9/vCNOenOfL5htbsGe/p0NANAXDO/CMOOoiJaEHbz66WlcEVuRjXM1eF2LmDsE8srMv2wu6kf5ks
I4L/qm2pQxVj2Y8Amhsn02hUV4bRejGhVqXb0KSvxXsybUleQ0ZQEjrzhmUNmjQXIF6QAYqY8s0k
sLiLh6RYYQXf0Zv5FH8+HIET+FvvwpBl9yt3TXL7PIO9AK3BlDlR5fP5HLBkuTUBATBKKGpjK7tc
mJGR2Ll62Yvld3xN6MqmBm3mwPPrxYO6RW6/vKKUDmjnBFXujiI0WzeUw9AdDRaxBkOdpX9IW9v5
sMnK0vu8HeabshPgKsxYQAq2s0Zg6ygM67tIR+qK2FmBTxhLSq6zSPhahIIjQ0eaVSWKfZrp/MwG
zb2dhNID7aiAfpRsAXSR7H2mAIKxjB1RNQAL0FDDfX4UKC6hiffpYUKjuknhGcrvJNWivGxln7n7
MSBe66wG372Zmta8s7ZvNcUVV+0eD5qlqToEQ+WEhe/E2qd1r6a5xJwG4mc1boVR2WmEfoT8vqlY
eJbLvgEUSpQgz6vojRgCe8oK8hCMALbCsZ6LKWqHkrF30DB32TV+0+dHkFeivZI8rBSQNhfjdcHs
09hj08nWfQWw6qXypWGEbVAAnwNd38OTWIwmotCk7vIWXT6WHR1BlC8uhnd+JC+LLJ6U5og5xCvv
JrvLpogJiGR4my7AToo5wTfVdohUonLu4mq/FgwAQq7sFfcfmIYPi56MljouQFkaFUus3Tgx1Qrj
sgqg9izSPyqPv7HrgfWdY4gb9VnTfl5bTWbb+xj5EMcW1KhhI2GK8liz3YCRFMT6kk5JAslIbeOW
8UjF0IxQkyTsTRETFNdl6QdOPERqGdu+8kDm3ywPUCakH5rYKi0Q5TmWEmxdywOPbWVEFgQHajB0
weWh9cz4FgSIc2Ni1HzXqOUA8jCW8UInL4CWQTsijbFcqYFCq8xlg4GxpEUiNLIh7CduDVLaCQL8
7pZx0B8D+D/b8c34HAOkoDc1aWBPlMGzd6ATZlCjfRvJKvWvZx1rnZnpg8nMWv3MTOqwQyuWlK93
FfsGIxxetbhtgEn2R6p8NoYNg83qckpNFpuu7UClqe2ycXbtQj8Glz3guexa54nLUtkn0XZctHUm
cXWxqC/zk2jK8RZwPYsOyyIV8ntaUOlCsuLz3iVIj5/Z9jMoXtlwQXyySx8bjMgLFOEl17MDc6ry
/GhtyL2kzgfjj5i34ttRG+o7gqTsdcBgyOS1ZCK767phumKIT5k6ukF1X4HiuEbNsiTXTuK07VbH
piQLMvhPD5VVS2BbXR2M+Ac7mnMBNQcOJb2bQlYalDFnkU08nFVqwh5FWsXyMINGf7E45GktMEOZ
TPC1fEEGPpYsB7IN3mQ3jB7MvFL9mVeGJaYN81IjAE+itjDzT7YTxfOcIZnbtWs5/gzcse1/0b6g
szqkkGycl4bDqgIo4rDVefUZulYkhXI8Pa0lBt29LOcNvpU3/XLB9KsZI3gGrAZjry4Hehi0Ajtv
bjkfQK3x/egFKMfPrkqxBXYIgGsGtHUSP7BsSBW91NS/TY7H6UHGRZdAdomlc4SFBXOMHtM3kJzG
qxuWyAVOiTEmFrPiIPMjs0eWFOXck/e1n1P3MlcaSeL2amxjZl7+WDk1uyhn/95elkpyrger1WVh
x/WwQj+yxHx00k3jmXcm/CTDL82FqTx6+4umZ8u4VxQ/KdNZmZb73uAfOhCZKowzYujgzqfIqyIC
XiyJATnNoTQyd9Fdgkuf0uotCNS4/mgTK+vPjUxbbD0087xRREC3tO2xX91m0LOAlHk8Gtsgukwy
9KYxM1UN95L7aqiFzWM7NgrRl+RScevGWA9WNo0pMJReThcTuBP0E1URHGIsnJuX10Fu3RUSjOkM
USYNSyPAGcv2bx3P/KFmU+yXs0cKn8swhDdusQT1CjmL2yGt1/XCh7Ga4yNLFF7RhnV4yJ7G58lr
5YCQWAT3BiZKekGDfWBopXPrwMfa0JsxlKXIUN3IBLGO5wpHF9NERrUmIRFisNSCTptRfVg1ZDJe
unXvT5eGqzneJpiq69FCrR1cWKyvr9dFAVrKvdI61F0u01AWFfBKO69MGx0xqmGOx3JR9I85A/ax
t7Mj+i/Jf9wpmvWxJZQpP6WNFOl+tLqgZ6zM93I+d0UpfzYegmirU9MKIWm1CVrSntHIa3oGkDAK
VQJOpNb0qkeXKX56t0GN2k/QcT08oimvbqaSIf9ZMxEF6jUz9Y+U46W3jJYgGTI/gT5pGczjMOQx
l6+BsrYT4J55HbxzaSSZ+S2mhHXPpaWVc+QuN+UBvy4gjtnyGeur0WVn62Rk0F9ZSL67cGWuZR4F
O8P0du4zJ8C+4nXts82VWN9hwe9gyc2IOkJGFkz5RCa73xRf/+WI+hfEjX+QTP09uv5/Ik/+9//9
r7ih/ht/9r/4///+R6Hy17/+OyVio9ELAYsBsR+3ue8htfoPSoQpSeJE4kjcvRl4yNt+p0TY3t8I
U8GvxL4k2GRf/K3fXVGg7znO+ctMLdBn8X///1JlFwMjIBHg38SPCgmGZlO6/QF4Y7PmarjwXjN/
6nalR0zUSBUQ/uHduftNN/bHwNE/q9d+fxEv2EjZGzHD+Ysc0akqLzHn5BXHfXqqmVjt2FkbF2bL
9v0fv9KfBaq/vxISM7ICSA5Dff3nXydx16BkLfRiLWXREiwW6O/goJpi/599mS2LjbgQKW1kgF/y
uT+8a+Pk6mxo3OfJ7EiyxdcyPqArMZ1/8r5tksn/UOFtvw0vg2+SAA2XocVfY99sIAE43sXzmmKJ
z91YPCU+gysc69Y+SA11aLylA9VXlmcBcOyf/JJ/Fn7/9uouQlUkv9sX8a+K5oJv4dg75jNLyHgv
rGrTUuNFwkzMzcLxy9SyTKxL5brF93/89v6/fm9oI0BSUOR7PDN//hSbrIG5Za3PnZ2o/HGunClm
4wBG+YDr2jBPStScaBKrb3loXHsDs/otROl//FP8/beWyd3mB8AogL5L/OWnkEBPS66e5zFPnUh2
CYYzIyHsoPpn6TB//0IBETTCMoEvSAmi6c+/7gRuf/FS8WwoElxjVnLQuZaELOgk+SfKTmT7f/1K
bdN8/jJWcEBFgMD+/Fo1PRJf2vRmXQQqyQXHo9rHlPqUAU1b3Wf9RPhNn0LQDm24oRceeja1MyXp
5rthkasAAamBqw4KrR5zqjh/x3DdMsHrpXirUPzVu8RSPROTuqvjPUr1oom0YIWy08sKE9LuM7xD
hpmUEvE4yWWgoCAiolPEG76b4sH66ZMFN1POrZSJTpwLe8egJFE7w0mgikIFBE9hkFs4QF221muf
cvkqw/A0HyoXQuFh6sb2za/QfV8PRhAzzguM9EnIYvXCUsxmc7LzJGCHlOeakEMAirdtJ8F2O/2E
4WuVRPPsDN9y7mksK8axNqrFqAWKoMIK3zzwm7JqfiHQz92opL6ES0vW98OiJxPlALUynVNRGd6p
zZLh3MZUGiGbzmYOO6bJ6JPWBptzkjgbByJe5khzVesH7JyruFxruTAyKDL9mpJo/6s3a3aUpNvY
bLmYn8j4zeqZu72PUsbfV+0a6kaPRLTRv9HopyHzaLoJ1JkGpfAFMmUa9HuHuhj0L1EWwvjWjHKQ
aDHiuR4CNKseHvPiLnZZRSErrIyyDEoGKLFSlhEtbdtrVgrtVG+REKtr9P1L2zZZji8R3YNfnczJ
rYbviLyscdioH+SD30MWbtR8DPquX0IlxkJllxWYhs48WE6ubWjGBaWl67Py/431Uy3eqvyHqky6
hDhwCOqgbA6Jl/HhU4t/wYIM6zd2kLQTr3sirEfAR8kchAqUVnjbQA5pBrMAiGBlu+qh/A1NJDZM
0fpFLMrtL3yR/g1mhBpvQxu59PWAjgrRCqYNkhnBRJ9ZmbDJHocUxnuHgCcgi5nZEirOPcNA5HHM
dZK2OwfdMBfhqDqzukkDs6DJ0jFgs0Fk/ee0NFSVruj9a9Kvk/bcWJX/hIgoacH4EEGel42dfLYz
mKabYSnZ1UBobb1bO9HGLWKwDKERp176A7mLDXvVr0376PVztd7Fjau/cTe4yS1bGmPdWV2dv8yN
yr2jRjvsTnRuq8WbYU9z85TaVjse0xUN15WC0y5P2RT0eod2yQFJU5NWfWltlkHJ3ost5YpGKrJW
aUGAtpjGHo1p9tr3JC1mdQD/Pa9gh1CF8SDN5oygBXBT8swqWPcHUnBi43GZlGbjvOqYYYMa4Zr4
C56WZyBUrnhYJHihX0GlOvkTDqHQoG6rhfYcrUdlN09dYwWoK2Yed7pns5OFZBeXB+paB6oqRajh
qyJIppPU+SP8jb4cw6xHg/qwza9d8IpNso6cNZbtXhnsYvks0wRktJXLu8VvS2Ro0hj9Xc3e/dvg
SlQxFoMJyn8XzA8lu3bMiBpeor4dW/sKsNGahq3Vl98smc53Y0+3gbhqSAL8OG02cznGLnJYN7M+
x4439EALkPohIeFOGYrWk8vetIiyBPip0+uKk2UIFwIzsyMZ3tyw7POr4gi9Jf7GBmT+McAkBWPH
MI0QD+I7mA5XkmtoSJD/7GoQkQ9x4rmPtIKEiSKHcJJ90Kz9dNA5LPqDbWAwBSsL0zmM8SlcJ7T0
iCGAdHHM5/Od5aQujJLGKAjyGWKmvlmdMDn0a7dilOhwtFtL5v6oJzt59dWIKtgtjPjFtPPmJygM
TeUzsTtlqsou3EGFFqZDNrxKwzSv284tSXNUGaSlcVRmGhEisbw0fHxwv1xEfWEqBsPdeVYTvMJL
zQqybvr6cl0SJUN26MMTHuX0ZfHd6j21JyZBcGy7d8U6YQ6RHjZn7MZNdkylPQGLsdbqXCC/GA/+
XPmMVcWavbte5X7T3VI+WpjBIHYZswy1TwJNqFWX3VtFObyms+U8jqYx/eSEyvOoGTOkTFxzFtkN
Xm+DqNI+zvzFhE5qIHT+nJPZByDEy0AI6SbB3N/sAaZAiSIBalEjREsbrzsv0kMFbGWH0ipzV9C+
PhJp48AvHac8ZsjgjyUPB5J9T5G/kZNGweM32gsZDTlru51A7n1jrsN0uVKQLncLiujPMSvUFRmW
033JJzDtmdeCSyFWxy6veXTimyZf7W4vHaRMYR2sMzsLgx0CAsw+ZVLFLYmoIUdMhC0WfpOjQUzv
5rVIfi5k7qG2CFJB3MNicBba0lF52C9uc1MOsceUep3a9x56iMHUT/O5KDwZb9Lv8W2hI8PPADjK
xandMYSBjpUU7T4BRxQf+af7knXJoIuItdB4lRIeKMMqG2qoQgbROTwytXWc4tpGIRoPQI76UpEG
zLDE/S6GbF4PX6Xef3Wy/7JZk/6B1/Z/fLWv//bH5nX7N37nefzNwnxHaphtgyRk5U9T/HvrKv5m
uz4GPcyZRDR65ubM/b11tay/ARTxseXS68GPc/m3/i/Q428kcm+JaRbEV3bywX+OcGj/tdtjTmfy
P6LeXH5S+us/F7MuckEsPm9p24CDS9ttDyIbiSneEpnxyC6KTFlMQJDtZcK5hBWDKnQJgCgjXoPT
VQGQwjPvWpA7aejsN2UpTCq14dTlRalYE527rs/SyBVVpm+BVrkantAacCgCTWNamOpyna7QNvjG
hZg1EYd1x07hMiZFACm8HNUGYkO0NwYt4i9R5yhWMc0M+gJYtw5dFx3BAxtm9a2JF6kw7M0fIMPi
4DLzZ4Oos0aM+cHzs+rFNd0Bq3lgeerShptWnJDsDe5buRCtc7N2q92efGa8DF4TyOL7mUkegAPb
0p9+b3qArCEymecGTbI44QSY273XCAJVMG/4xknGhXtsgrRkpUPk0RFkgR4jH147+Qisv4YThKg6
idyyRMHZMptjIZZoeTVnExYdxnbuR23VxiVkDDKwjFIsSC+CvOMIMVf30R8qBwDTYLUXeK7IwvFb
HTQnt+hm5Gxj2gFNyKo3M7d1GdL2ymMCt24EyrVU3wMMByxASrre3ZI6xaPIrfyD6y4hnLlps+vW
9KtvntciSjFXE/MfnNu0v5rXxOgOSb3EH2MXMxIrB2k8GrFKuU5J/xjIrjE3jIJdeu4x3RaHoQmw
i/YCqcwm3Y67SCoH0xjBEmiim9y7N62cQR4EwBhpeDLXBDA0toaZ6yGSOGmQUDQsla/2rjOAombi
33NhCVvtVj4XWE6BUbwsa1O9MqRNiRlgLWTsugzmuTbmecI4ktIKVUkPlIEQVFCR6MPP8czCe49O
3Rn3WVEbt7bbY+Hg0Ga+bvHNupwKCHNMaRFNnEkdJAdG6pEfNTcG3j0rRbC060Y4TixOCVwGVlbj
PEr8Mb1b1wDcg86y4Zw4lveh/Y3yt9Bcv0vQGkhh5Tjg2DLSao9wP4YdRgzRZTuszXvlAauMVJ01
39gHw0wzFjf7GNms3Ai/J+ymsKoZESQr7xXDnN/rPekO1S903ym63MUjRCcrK2rojW776GG7mndl
ieQbCCNZGZduo6yn0vVKQoYE7idlOXMd9lTulHigIO7bfuCqyVJcUEcxxpcSgPm7QHCfhqSIxM9m
nkxy7yuJQQ9hSPbFxxSfpjnQrvpmyoq+WJ0M6SZiLOghMgfCPZlZ/ysLdMFPR5mMIp1o1j7cyNkk
/MRDwoAJ6PpnbxYgQRJtUwqi4+IDzcyhu4pjdzWPiQjW9DxlhMMhZ2piPpIk0AsYDzvgcet1f48X
blRAYnB2I1QEkrXrlFQFbrs1ZkIeZL+QBrBX6B3U/odetX4ZFr0zRX2HwGU3gXe8sJyp/sTfxZFi
EODyK/bYXd1nlMKfnpdNn2kHQXyX4ovlvAucOGPT6lvPaO69Z3ecNDj1wvJ/9FmvXWo0r3x13Byi
atNji6amyz+zNLezQ7zawRvnFJ5ND6EVmVeeE1xLOHcfYnDa+XuMB3HT+qRogwzhVhdVZwIOHJPZ
QHrIx3K2i7E491XfMldgd2K8stk3vrVgTZcflK/+c79QVe5X3VMT1A6n94C1FsWEl6CoREGcgkwK
5rk61SRN9N8Vo8AFMnxcdBewk9my0vLjimo8igpEb8LHRNh4Tx5bxvIGI5bpHYwy9j+LARUdglTl
LrtWreLaKkiLOfpFFrxb9uTXh0SmeNuCfupvLYx9aBSDHFRd2hbVjp9PIAkVKWdazYshSmJfzb1i
qDt/3bh/mISGAkuOAmRfjKQw7E2mE/OJbqVFcTV78sFtQONvRWhymxEU5IfkHvbf6y9I7Np37hrl
ndFU4VqWzrc2r9Ek6Qz6RJgqrhzajIFglYwRcwvktqRagkNboZmsezi8PjlooS+HAu3jYCU3bG+n
r8+9uRqlP2R8laruF5eBV+/BLoLYcZucJZ2b9MUAK5Ce4+BazjJGreRQQ5PnMYNplj6V+4BWhCda
4EpgNTTk3jMO7I5T0nMMdb1UeFvPCd/P6Ty0WDjDqcEsFRLBgSMFDq7zo4sRTUVjjkf1ckJc9OSB
xhzDVP8f9s5kx3Yky66/Usg5AzRjY+T0Nt73vfuEeO7PnX1nxn5UUgE1L2giaaJfECQVoJG+IfIX
9CVa9BeJjPcqKgMBTXOWkRF+G17S7Ng5e69tF8FBLjCWkGfVZG/+mDLiwO7J43Y2ABgVD6RXZXI7
lXXqISxNnOW60WTu7mo2mHZXpEP3uOCOGg9LDkIowxGeWNNGWeuQyiHi4yxm6ARDEBffSwaro+Yb
NPI67sb5AzcjgiQ3KVsfV+/Skj+TFfJICJ32F5Wg+wCFqcmcu0KQnMldQfd0V3kT4uUae9l720wc
ZkbPP0z9Kbv2F0UwZTB6vdnxrJ2Vj1XHkQrXrujvDKKEaeNwS6RnmjWXzZ7herU6wJA41WKZPqLC
4aO7GR5PLjb5Zkh8qNSOA5NBARJVlDzWNNJeiWfb2JCJXhSnmivdadUctVkBgymhaXlmNWJd8qKg
emrjcVrq7TzEKoSHDh94/MhQIz+HTut9JfQF2u3Yuv5ZvEIu0CuHKZEo6JLEt97230vuP0n6u3+j
5P6Xn//Pn//Dt5nRP/z8v//h5//087/++R///M8//+vP/xPi+P/4DewNr/dLQR7+5APFcBgiKZyO
n1OhbwW58BgKoccFx8tQgtEEf/NLPQ56T4L/htQE9N9W9krl+0s9Ln8CWw9Hh0JeEj1DivIfoN5A
zfiuuawkHD8v4AXhMXAAxTnxfT0OJrMhm57cD8iwhkiYyY1Y9csiOBf4GJD0VY157qaeoIrFo2ux
CfTSs8q3Mekd3dSRfo5l3l12LrflFx5IQcNGDRkGPNbYbQ31MttPy6hASg+eiPeYT/GI41Brg+PG
L8Z+J4cpnDA8lVT6NFGMvkDJTB86NLP9YeNGKPhTkgL3PbmbayC5VTxYLKNoJmkpck6mKeGitQqd
E4UQ1tunYAUfQstNHzWNrzMc0oTyiCLwbkesh3w9b7Xh18tUHkeY/sd95KmR/yOW4khAQM12CDvs
k2AORn3eYYVZDktp9GmArwQ3d4CxNMYcfJq6RXiLnFScpzOGCt8nfo/zQjBc0CHOLigOC+RRSBzY
epyhRGbQL+1hR0Dvnk+fP0VxrE/pSltUkj4Ab1SZnDAohue0pmkpSICzcJLdYJDoPijky+i0IE6o
3iExC23AZWmY7pyxgJjcDgaw2+Ji6TtD05sO1IHEh4jWLohi8zW1s2rC9GXE5kL3sFPhJWGYXrJl
gO6F65koPrdomr1YusSBRA7j8AbLVL1ZaLYo+Kq8ZWoUktZIU1sdxVEWhFASSH8jDDVK7hWFg96M
qsJoMYA1uyiDsrsw0lAlQ05Y84QS4HK0EDBrb0AMyDM/b6IXqemlb8iSlQ8Sj8xxnjVI3RgF6qPS
Vx7YiGABfUvV2/sbAensfqBX3W54Lpr7TJXxK1L1kTU2qvHSIpRbHstAw8ArOU9ZezW7n29t0/Ak
/BeNJaQp72oZ0pKWB609cpp9RqgH1PuSGtSnEbOhuNMke0a+OM3mGXxso1P2rSbLEPanftLdDgvA
VkwLPYeGOcyOoUjU2XEzt/1rAVz+QvloHFMczheT79cA/gbyQRdCfeSm9/zotgt1vMYqGSM2A43w
cVNo4ZQn0upHIu47v0C83WYlnHLLvjedItt15UK/YLB0/C3RMHpBn0HjdYu6O7mFFY4Yv4d4/pZm
g/UYMLF0NpxCp2uJS+iqR9bbIRKTA8RByUN3ACBuPkR1T4enVBmWbSeMiFC1mdwsJ1PsiwePjZ8M
zcF0d4GM3GGrwcNNOz1XSqAyTcA5WTOnCNyq2KHwuTEQuArHaXJojobuV7vI6nyLVX+5guxXPaZT
Id/CqNTvuGxweGRNyYWb82tTjeNT6YnxqbBlfuOMiQMPzth04cyUNONhPeR4UDBYBTfRwGic2Ycw
AOS9KQZGImhJHyBV0iE1FIk4VAZMj0Z/dp3NGGM/VCCVmCI0jxZB02+JwTWz6Tkn5HxOu1EbJGtk
9HnDcJhEA666zia+tgN+IncBRcdXIl3dZyzVTbJHOyfIBQtGhUIWS8RuWi1r2zDp5nudiRmlIuPy
Zcfcfnbpm/cNwXGWqF4JnxOvce7gs0jsyR72k9sjAeqiKjD7Ro9VcLrOKh40mW+cJY1PV49oweSh
dKBBbDjnx97OSir/DKAXOHWEj0jusiUf39gnrGoHOLiZiVWTzakVLjUpBFooCBU+OHdsMGJ6NLUE
SxGiTsbTR8oe2tZxSuuzrE5mj8GlMzHhmzJL4Yizu/KCo2z1xrQ3k0SAjv31FLYcPPPF+DeQKex3
5ifOGrq1iGzHdILdYOnoXW5QnxLtnJpQ5yeKqzFtVRNl1hb7VkKEr70ISRshI+UvbEKPNR1A4dEQ
OWbYtpMPwqRkjXqgd1Sow0TRwzyqkDDfWkWOr6P0m8IjMt62L7ixyhBgR5c1120aIZZVxsCZEXEs
PmZwgsW2RV+f3S4I5YoTOC+Wde8znMAvwoYVbhXFr9grqTrEy6EXN7uxYXix79m0X8JR0SARY7oe
M5XqOH/0lrywmUfe1MSsM8y3Euy2UvnTKxj54tHHjtQfYUVUp5ErClASKUEOXZKOl7il/RatlIqr
zRBeJnZfDXvNsZxjp8ljUCd9krz8qkL5Df3G90PjdV8nwiTAeGGHyAJQnXy/r7vV6LGSp6hOu8xc
lVacHLNvq52lungvMwwdxUDC8JwN6tsM/u9V4p/Eqmr4G2Xif/ssC//p153Zzz/5RVbkB7CReRw9
4Qfo5z+rul96s4H4yZFgohAV0GtFvvDXWtCyf2LBUdzwiI0AITv+qur4pRq0RPCT49HtRY8k/DCU
4v8DgoiMARYeFGgB+JsXRW3w/U2TeFFsxTqL9zQA1jgYbzmkpxZ9Q2T+uzi872/NX95lBVU5FL5S
yB9EGroZZd3mRJnPurmBW3FIYfIlmdS5WychbTI4S0798atf4jceh/U1/yrL+faekNs8KJPoU2z3
Rw0FxNBKJ2YlCsze3rYi64YeWnTmmeULGCPnfCLa5XekQPws/+Y9EZLxa9Pvpuu9tsJ/pTgauzye
azPgmrDSRya63cnqLWUJdopvs5A/dEV51nENoLKgwf/DOwkMPCoOOms3T2Z8wFRhwcW1C6gKAyEG
VSSOHHvsDmasn7+jTvk335H3k3gjWIgdG83RD3dMCDzOI/MX+Qs4Bs7zbiduy5pko12OSaf/nSv6
/fCAX5FnhzOULTwWtpX5+f0V9UyrYyNcvUeB5G2Zvg4osVVy9Lfvld98F95JraFdirf6/l26Wc2o
lYmt7klBPA9IlmHrpfPxx94FcRhWbRR2nPN4qN31yv7q7mB+R/cNZMy+IMz3ijhc60AKv/qdK/bj
77O+yyo7DHwX7YQd/nDfk49LP7sgSrunWwbhRIy3hH77J00rosM//IUgjpKJZyOodXz5w0kyd7zO
s0oGh/PqTA1jp96MBJt8213+3Vv9xx+HLxTITyK956GICn64BTSwmD5IG6qmUbCb2bRhx3n5vXC4
33wXhLkoaxCTsS5//+MU2tS5bFpDojn5p4ZGGLPdoP6DtwALA2s9MzXSFJ2VS/j9u8weftgSI9Qe
b1d2lJGqIQ4jgqfc31ke1tf59eIHJBe4ybo4rENBP/xhweVHIFgkbO29ss0EZGgyR0jy8ueYMTNJ
2blbXf3tW0Gsms3v3nHVHlKBsDMJn3XhB01nQkuqH4YAIYbBz4JHyt71Au+yL20SvvzmS+yWAPRJ
f9hD3jGn0i3SM3Ak8+98c2aX6w3x649Clgb3C7sj/Q0uwY9gX+OqZVBDOezHmGYLhIV6WNklxEoB
x8Kulu88yj4kkmBC5MFIlVk+RE0RB9dd1JMBYBVj/D7brilO6FlM5hwS/Lg8ecD/u6uavbQ8CY3F
PJP5kWZ578eRwpsmqb6xoEalO4nMP0Yvj/MHsvjYXBmRj8yHxkaf2fVQGtQyCQkqIQnwd4TDuiWM
UaPkIWAbCB1kiGAmHUpfdvusW0s4u0kSw4kfe83OjOP8FXJ7tuyHLlrcp1igbCJnzC/TUztu3fxm
9CwzE90ST6dkMaOTt1VXDgg1khGCx8zx/oJAozq3Tsma6YIztdrndjFejTNUneSfo43AQghzpr4P
gjA1W2YlzT6sPIgXGeEzp4CidLajkM3vmrDkBF31tjmvvN5prpeF4xMobvTE2OzXB9f/jIKi+a8R
2PWiNgdekdB1rwsGubSUfMJ/MDCqR1LISbmTsqO/YfkcYWmwJowGGNF5V7lbrGGq2nJPXfa7ABhK
n2c72+vcg9oCBLWtYkeSDRG2VN1OKqGrGBer666C5DDtJc38G7tUVYfTc30VO8dxvbf49h/WAnJm
Z7tppTaDicxbRkAJeeA0npmlrqroRJjwJkB59mIlND02IgNIs4FEA+Ywc0diq8DDiQagvxina9M0
4zPN8OkDlgD7c+/GT33r6i+pbdfRrgR26myjOu4xF0eT/0TgX4AFBIoWwiXXqDNfExawkVZgXSJJ
b94A8jikCdE5XA46n+HLtm58psUyy8wJI8gY+49az1KozfCFKYy2SDtovm9hntWwU5R9oVtfP5gK
Te+hw6x9ILghbZAtZVF4ODSJDz5HNmAGI/aLNWRwQOdDXAshYHmmXro4bZ6scvYfcYdzCr4KBh9y
+3UIr345p99W9/0e6xq0/QgIyTZNZHjDT0YaGvN7K92T2IpshlSG8MEHSzDuS8vQ/0vHSWangdUN
xaGmjVId0M2i9ZN2nMXBHXhIVaLeVMF2jD116eYRx/xCu/A1aE/I5SxO4kycD1rkXfScB+TexfEE
bGhyY//rIvEJNx2Wwo3Bj45iioaFhSSrHV4s3D/WvmqEuqaZs2CIApZNW3EYq9uEzHaCiKMI6Eot
yQpuOgL7YDLFVbZl8IEMtEe6hUE1C2FgjIV3zGQkv0h0SeOEeGanPcBT1Obnzhi4z9YyACAV3STs
U46R+LNJBpbOPrK6zN/2C3kopNAn3jmDIfEONHwJYFGo6GT0JcfaMFHzfOAJ3VmYburCX/n2vonP
W/pqwCPIe0BWSKzzeCBrvL5WKlMkrhVEI3wxFpgZfGLOqQIU2ewNybPIDFbVKjPnYPagIlYo1HtM
ch+jOwXpdmapyfYoWsPhJPHUcDYMup1PaClDR5M47aCaSB1/ncOgHYkX07Z77jVN8lqzoUHR6wKA
L7M3ee+9O5QPjnZNfKh76SIRc5OXHAbOwyI657lYplYdRnHjie1MkHm2a5J4ui3CAa5sm1nFMXqq
WhwGM/HhfAmAl3tvhtIKGklBIhud+XWc25oA5jzDPGtHXbupEUAOmxhYBNYxMxTERtUyurOxGsuz
2goxQDVopzFR0Ip/q13TguyIMZtj+4mHcRPFnkfnFk7IB8e0wttWemiLo8jF1bspaYm3xx5+6KOh
UBQ7Ax3RR8zgGcNWNaJDnhuXDPK0t04Xoq6Rhc2hePaYMT2VOp/oWVFnNJvckgVy1BhxHOvHzNOo
nNxNjtFbuIfcy8rdDmE7fVnsEeN5AQ4W9cYM2+y0d+z5JsDd9QF7Ccpm5lILbIskxWkbEy7z6rEG
fLWyHI2J41r+tSTzisGSS6bZJqY9Bw2TnWgvHWn6fVoPyVUo0OsRAagQINR5jexjRCXz2neGyAxS
xQC/RBrL4R5+ktCkgYn8NuKex++cSaaxaDqZJ/cOWWSnjXDzyxx0IyhJEiyD7ZwUfbGPEt1+iCR1
gOy5cX2gOnJAN/mUtvIK84137XjNeEHkePnWTUNzlVka+yg8wWDeLLPGcljZ6PNGqH93DMfmpymB
87ptAT4sQE4b5ytJX2o+xhFoV5sMOzqYTwBd3sEM9E1vKweywEb09EbA/C/QqbCIZVcDuT72tsx6
cW0vTcJQnIZRewBfvRu3XInmBmAKLndpJ56Lp24qPsJ2CWfs/7VLWEhgzWcG8KICMzTX18Sf4seV
NPYSUsz92Tvy3aR5DAgNBPKlUVhsWqtLHwqoxbRKVa3UNpmd+cOFuYiPu+prfUabNwJw4xchjejF
c0JEg3YKrqsmWe7UKN++CQr695tZ44sXk4XwFY1GdSm6nISdci6L69Ch7bwtu8Lxz9sCbS50PjuL
tlMnhtOyD62O3yWJrie2uI61trdhDCjhYkOMzD1rDihwtvfwIhttmn6MEPz31pbjYYGK4913COLc
FHORzYcx2o5b/KzgI5OiS/JzmpgIHmod1SAgzGi9aNiSTwz0FyJb3N7cRISaXLqAc739Mml2liAp
joHssk8BV5HAIFnpXmZ/tnvsI24Hpzzq3Edf1vINtXl91BcupKQml/Khnis/3S46tS7hJqPYVamD
5ZpC/pIywH51nZwOZclrM6eR3A67BqTZK91kcdWAPHmnwnNBuyEAQHCEgoq5ApUM8gij912AKHPX
Dt1KfFtc51p0kXVnlaIUxyEy17Neq6XY9mMyvKIwHdtdL0ceMkPX9xgyWwDUD5/slcGJ+YlVg5xT
tKI/RrsLKNWWUX7DMROGk59hirWKyddwoZd62Y/oVSifAFUsGxJFvWrXNFiINqEjkWr5IyMIoxOb
6YShywGaMON+hfscQJphhdtSZfnNfgFvc5cJ1KyAJdzitZQYhDYT7o2rZGyRJeFkQJoNW2YdgGcZ
oBmJINSGHGvMfdeWwbl2i7k9pPccFXu3NKK9g/soDcQnOyI4i7oh3fNTmXnjltHg76LcyDWbxQI/
ju6+mvbuwNiKbShAABXnJiWKtMbPsHddq/f2GgVSssEly7wq7LTbUngQMriFLzs9xI5qOgk7LcKN
vM1hHw2bOoS6yHSt8p67oLMvu6WG3BKMGYXY3GseAK6+9WrbTeuujIjyvtdleF10QjA7YMRmdjb0
uysmSYIMQppPQGaqHM3O3C96r6O0yA7gwCb1AUaPuIfIk5N+yulJ2PhOh/qc2e6EVRPI8FurE0iN
vmxLBDDeDAM2I8sV5y7MTs5Z1MZfWzX0y3ZoXPcr4MrF37atwClSB5RRe+OPwGx8ZQ0QOieJmM3F
hGHv5sUg6HPiDKp13rbqhnqut6H9VYzDOCO0eKmMc+zWhK+i70O2sqmYmL1pM+gzi65Avcs8pYHA
+nXy7pPSdwkSwjzZjp7uuWrle5uCTNgC1V4wjaikeV1wUNzEYYSKB0QldXBaVOFLXdO6Q1OFdGsD
Zi1E29XhWg99IgR3Y8p8iUifSc0b6U5QDlZ2AokQtqnuh2Eu72xF920T2q16iCB1fJ0iWforgwc/
xhCwCOdO5xXHsTf7LJvFyPdIWZvWAEab0NQE3FnTJgzhGgvnwcaz0mKBuhpVLwJt1bIr+qkFhgn2
KdgA3g1fC9tGoBIWA2yaOuune54vmwRXq5o+EE1S+ubhYr74TrHqeDjDscSSyJYeALHKzhytiCuM
8glB0Wxl8xdGxThfxiXrn5Hy6CeV6Jyx+CLnrzESkw5uViDOAXbZp5Yj5zsgfSNJwF4u69OuszKF
0TsOvgZ5W544TE4Mu5HsX3oP1TWrWhxheMiLy3jGaOGGzXiZMJD0t0Jl7RWoRTY4R1oOdTWn0SPg
1uVHSA4omO/B1AzDdT09JnWIXi2tFndk6LWqvRrwrG89dwKnkVQGNspOGX9J4xxERV0MX3VCEbDp
+oqCdigzfjATY5HCOlhSu40aYwZc0TusCTyZZWYlHwGH1ttJ9EVyYsgyTSjFAchtTQhgcQedHZfh
LMpKYy+fq+vMtctor4J6irdTPK5eJWxGx1UbVa95MONSCnwfvXzm1UzHcnsmwVk0NVCVvIqqeZtY
qnoDVQxsWvo6oGLyO0BnZR9ThwAnnr9ETCEh0Adx+ORYqSbPuFpmd6+hPyDPzyFYbKJ0pYaOzKOI
cU6XU0A4WPYdUkTfxiICZtoWyIUQIRf2iddoAltVNNdPHqCs+TRrIOky17J6uQdtNFQwFwU3gt9A
5d80aK7vGTH51xkYKWhQfCZC4bRjPTdqBIvdQpzeqDrvL9lRpuaAhbq8TFo9Py8mLO8VuR5o9cuJ
VC/d6mY/TFX35nRd/N4PE0JG0jgrUNmxleZEa47tx8wlTTbDQLgP+5fPlqmlezsKjjVbDQj+SJaO
SLYBWqUX5YfJY4+4FiS8jum1mypMxNZGVylZdVDdHSASVfEuykIcRpVL78Kn3AaNMrfLzOblhONJ
14gGttwnrxrAFTVCiLoR2FJXuw2omqie97mPNJs07hp0iyx6pXfkn6EG0LMZbul2kjTUCovteZwE
hzinbUxN3vIqAvW4GfIjHZTxeKCgAi8PuRXHZrdgNkKlOeYKDRtTuXfFCefaVun0DlEISG3hfYZN
gytH7wnCEYZlgWAVwV3ZMv4byBXYIrjNXqLWVl/czBAU5vq90BsjA4I4SA0OHaACJST02kla2GSc
YPhYqivKHdKLeG7OAG87537ZRPduFo2Vg/S7jXx5j7LOXnZjP4Qa+kg/BUlwt3Reqq/pQSTODt1h
l+3RZfePql3sY+LvYFJYtm5fl9ydmCBK28RniNjZEIOSqBBsKGl3ZNdjgxwGrBZo4DmgwQlt1J1O
XIjB6d73O4vZYpxg6CzVhNpOZkXBBuwH8zYl8iNEU4sAGWeXQmcTokI4t+q5fbBsPDIbCXzlwZ4W
9zYzJZ7Ozl8fVHuK0scpT3RId7Cez4aMJHokz/Ir3lA2OjkXnIHcAN3BpjEc9TdJluESmpTXg2YU
YzZsZYY3BaJSPl51TnLVWcKl5i4TfYUWwUdU2fdhclgyvHiaesvL9/akINIWNT3jbcx243GORye+
ZxlAQu6kfVEdx6rw2ydSqgL7LERPlO5rt0Td2BlmWPtZCX4p3EUF0Jl1f11YO1wJe/uArsnI0lL4
VuZwJoyC7KzMqmgAgx+UQ3A82MmgEaoHzO8PEVNPE9mDBI3LTQTL+KNC05JsEaJC7mgxg53gYgr1
3ZQiPbzIKoeETtKrUDhsbCs23UkEJ7u/0wnkxYp23pSt3CH6gBsgc24PUjlcotNmUkl3huVm0OnO
8hn9X9I2MvYAxLKj4byt0SxkV7pTi7l2uqYaXwLj+8VF3IzdEB2MMnIAxSaE6uxEz+Xb99EI2Rz8
StpRzVR5HFg8BwlxixufZI30ujErVZ9ptAoPerzrHC874NzMpAgxmFairtvYbXkmGrSx89b2ARoP
u8FvFYeajijPAa15kk58UR3G2aQoOTm1fZ16/tE+YOykuWR2MgIGDdylAZfYOzBcVr+ZTg5wqFKB
2UXhvyfS1ufOMHosa21VLXvRj5b3hgPNXQ6RI1A4TnXERSBWgu6khz+UwzffoqJZkyK07/B71JwS
7lkOM4W5dHHnLkdN1SeDs9WyFqtQvJRl/x6MILbpfs4VzcLOq8t3Ca4FXnE2ISrCL6nC4tSWbcZV
M5jraKUZLsRbqgyJGpU9kCPAvQ3m+WwK4na884baI2gQjmzmXMH6htfrIDDwom0tROwIjNiZhbB9
xIWS3rJvGbDdKUvsNk98QO0QRNvsfkamUx9GsO/a0xzqV3pDdMiMMs2fELU4bh8Fp9Acl4nzZN+b
EoFKxDBgV1V2LQHxSBcUyq6nnEP61iJeUCCSIEMf58xa5NYr6b0+gb+Mbpj51I7cw2gOycGMPZ3l
ExYWEEjLKqWb4uAw7UVnDWSFpjE0833uIMSiqcyBSWF6tE2HYooQbhZbkjCbQp+NSq+kswHijJ/v
Y54Es4bLl4ylv82s/i4g+JNgPP+3BAT/FZ3pf7R+/l//9x//y8//GVrJP/3833/Ibl5f4Bc5gfzJ
hQKi0AwQi4znx+Ff/UVO8JNvCxc9QOh4aE/tgInQX6xeNoYuBlv2OguRrm/zV3+Rlv7E1M5RRFa5
goxGZKl/RFrqfY6V/jp5YdTOxJF5tEcrjYmg9H4Y1WXY9qOi5fRZRnF3N0UxCFm6m0R23iFps9n1
5sa39LNvw65+6dMylzcm7uWsiatvOZvuxhCYRPB1aq08ig4SpIH117F0wr4/n1Zl9MLgA+jCp2A6
rSZ9237KqLEAVVeDHILXmIbfq71qroNEIb8ePqXYfQpBd40aQ6IdFTrGS7Aqt8NPETcfGUE3HQHE
3e6n0Dt34c1irkX/zeEto4HAqR0gKu099LE4Vq5tJ9HHzSomX2J7mPeJZuq346KI/HL+1J7Xnzp0
+alJj+tQHCnPLV+8b6J1DBIo2JNVzI6JUl47xYLCfWFbegGYu9qRVgl88KmG98OOzxvluUQmz+ri
DWccSLx2hwyBDNfJ4Fa9nr8J7Q1wUORvQS8eZJ+mlDKNk6HMxwxG/ouoVRkwkVs1/G4Rj4+Qm9z8
dM4TajobzftD8an9r0mtYoH95gmI6csdL59eAeZ/nM2cTw9B+ekncD69BRzRLOKsPz0HXt1TLLaf
XgT/05cAQxSPgv/pVxCNg3eBjgQ+hhlQOtB4R7QYYeKecCDyuM7go+J/WFYrRPjpinAKB0GrJZzu
jtQEfBPO4rf4fDu7Xi4sBid3yp2g/kUQcdw3DApYx51kqBmvgcOKT5MwwaOyRhrlO5zg+OGUbBNz
mDFT+EQ9ZzOtwD7jmnuCF7a7pL/kRx/LPXJYuHoQU1eKPXNnxlxuJfx9JvrqWQeFrLY0tRgXKyMb
DqB2Hj5UVYRBXAiYqmQtMEuLLRDizAj7INq2zE6D1SZLgIHETC22HgoVzA/KCr6OBaMJRm+FVri7
k37eabdnMQa6hsLMdWGwHTDaDK+ieFy+NBMtmu1s02rcjHViqJfJ6CVGoXGnl8CS0w1defXF0E3B
tuTHtCOGnBPnwdjbXrWZHSdnNhQP0ZdMUEUhVE7Ch7TtIFYGEif71o15jZaz5FNGvXZNMENMh6Y2
+XvW0jTb1eWYvsZT6t7OYzCOdIw1PP+BbRUKWpjx+ABjPQSdGy9HXJ3mY8w03ELmEOE9eVXlA/+l
umqQZSZ7WiTdLXkczllJDY23WuDYob6scOOZtqBcnFwXljgZ2cNzRqoEPWGhm4nLWuAlHEF0fgjI
djeVw8O91caV44buTeuTxzV2j/HsZ8vWM52XHRQYyfk95ra4sCYo3ps+68wb0BH7ErEOw9a5denN
Yhn1L8YJS9qBbnPbPjYlNsFtb+luy5wo+lJi1bb2OuupQGkhZqf01tZk98lEa2d2jcFbbFyKwOWy
+cQnJ/6ZVn736kBm5yAqAEksbsdkmtDiFp5+ngCCGOh/36OvbNyN8aoiOEYv3p0RIGa/MpMdnM3U
K0LCGCKW17wph51CVxaMslrAorCn9FFGgcdNJzo6xaidXzkI4J7rW/5u0+XJ/GAoyi8M8Irbljhy
piWzqu5hCXQ3WPocypGW+s5aW1EwCLoeB1nSP6XliIu+or5qT8C9tuagNMZ7LjJA5nQ6rWjNbo3K
6x6eCiSWGKQ6fbM1YrJp7ZaWMKPJXWUX1gVYmLzexWHZ35ZOOo07Waf6Fk+Cpg/pdeUp37vWu9RK
SDHhrUKy4ENhZVsIkbo8hxKQP4M2rh5aoMQCwuwAx52WoD3uh7hox70nsvQMpxjFFGNGCCWxX5OG
5KxR0RvbkfGr5RSMvlxMC4pDv6Xfcl1m85nqcR/hI8uK96lMiH7xlyi6KO2WtXRJGRoRCzpeOTFn
MjpYfGrs9owNybRIkjfJwYxGUQ5FAI8z/ZMtpBrGwTQQUZzLsFFq71RwVCWj+446K2vRvQIs+JD4
j5+dzIoLXAqGIII4tsN2W/trS8hxlU/rNO4hXjeDPDcljB7ywOoZEDSlwH2XR84NdwqqDjtKnK9h
VDOQk3aVPMVx4dyVkw3XOXJr81DAdT7OlSFnUeYTBsaMUMTXcmwlh2iSgp4Z6MzqkOQJwDa913Bb
TanfP4CDnBDwLwp3I0qpxOWnzoO3DnvCYR8S5bVHIiCi09JywRWnwpQxUm8Nm4j/TacTyFEDCiPT
DHsrU44nNWVxcpgxpLzCqJIycHYtuuZu60WXlZOW9dbQ87N2mm9bMiizCfGpcsYgnERWZExpk2Ng
0WDgNAfreTd5mg5rx/pptmMQzJBlAwfXq98RHxEsAWYvso/5PAYz5ILeoABnRH/VH/EvFv6TMlqf
FH3kfQjoDJgNRRFlR40b8R+Togh+OhDd2B6UNuqmXQ7OeDpEI9aRyxMo15z3WAqJ7Qgb517gBHwn
7TC7G30HPBGgM74ZLexypMCQxInwgtW4ZfZZOaeiiFESuIg8k8MKbM9dyUERqjowby5VVRQOAuWE
OIjesqMXSwKf3cCX9L5EOSILINO8wI7Ds3yNG02mn0xHztdcc3kdua34qFSW3cD1UO+aRny3K02U
fyQ1iheiJTCOb0BnTQzsev2hGqd/C+yFdtlIGNEVBh0p2JfEEtHuzMCd9iXA4l1iDBN3I/M3Dn8Q
TgbHeBzsJE9blJFMeEDGxNxvodhlFx2OWQb+xAeXtH2C4s3FMzKitvY7QoMml4N8IJLmizEjQQmj
04Vvo9fnZx0Dqwd2PZWdcucDLCbAtDtP4qZrDosaUutp2Aduf6jzaroeg3D5ylDS3A1029NdWhX+
pSMbaqUaOzyNBm1aaMCecd8bHPOrMyCZLoXbGGKzWPcCbuoGW4EP0IOhnZjHedP7mX3b9YFXn/QJ
ptLD2uq6U7QbaPI9nCqXBbxeuqvcQw6rTCzoEPB0Nunis9aWylAx+mKBdjkEgt2AYUu7TTDpP0v8
rae6zob7lF5hsKXVmR1CEoFIUnHHUIYOqrkivSpcdix4uNb55/HU9LJ/tlgjW9bLeDyV1BSKKot0
vXUYFNRbkbJdHsbkgz+WRDr0dC976yybJMRgdBL1Fx3ypU50JZrjKbedLwreyU1c0ZHfQbNMuW9s
E9y2TNdJM6kxP+GbtRKf52oNTI0Bhh6MyvI88pvy8Z72O+jkmdgkGk4+/B1nmvP+0CWECB0O6JEX
j4QLnDWdxZi3iTp5okRAaNA8a7xPdlPdtawzt15HZMwORifyDkg6874Ym+yoIDtHWSuTffYt/9ju
ZPH/2DuTHcmxNDu/SqH2TFwOlwOg0sKMNk8+e0RsiPCJ8zxz1VBrKaBfoAVopbW0aAhQq6VXyHwj
fczIUqVHZkcolwK0KkR5utNIu7zD/5/znVe98KO7NvYgy9E0UB4HqemPXqk5B7OGVQIdXyW/gLWc
U7nwzR4ENdSHvd8alLty+vsHqPUWO0lKJq8U1tgbFPT7HDe2SbSlgZpA+QUXBcvYjIm1ALoV+Gun
VyEU4Rxub0hqsgAag/084hLzB5CvXi3cAEoWZVo0HBhRYF+n6zotqzW1xcZcyzrH3FREWnxVaS2x
bgQdohkAZMV2Hzr0MPttsEMs09Jmzfj5KPmHTtWX4jW7barX1+b0ufg3868+52zEQ9Bc//b9P+sv
//Zf85mk+e4fK5JUm/G6fa3Gm9e6TfjVL+rN+b/8v/3hn15//it3Y/H6lz8/523WzH/NB/j+a/W8
RM76Db39f/7xn378l5/+HVDP//LjP//0HzBo/k8OzP9+hnz++N/5//4F0yb/+9M//OnH//TjP/GP
/8WJ+r/++M9ffvz1hb4cqzXrB8M0JY5cdeZ/WjrS0F/8msYPiO9mvTOyYPTcOh/ur4dq9QcO1GgL
ZwelZWDZ/D+Hau0HDaU7WhiJShoRJkfxvz6vqy+HZR71v6p+xQvwXs+Imhcfo2YZ0pFgOW1S19+L
RluM25xyk01IgBk6Eex7ta5sqRaCelBwyxiV+GTWerERhdN+Iq2P0MjebC6F7eSPqtUNl8pH+MhK
auGW91TnITbCJ72kRe9ObPBdswvNjcVk74KHB0EV0nx7hU0w7iXFHvfnvzgwWF1iaJ9YbghUrpsA
2jE9nsdgoHG0G42s2Im2oGcri+ZYSj2+MfpKHk11jKMZW8hvR2zj2OtGMMMn85566/gAXpnIhbZ+
MUaVv1hLLdjVuDu3RYNEvyehjF0Ev0soUrZyvCQ7JTRw2WI3l4DywSWU7Qt0L+tsgaaAdK1ru6gQ
YqsnNT5pT3kMs7S55CR+0+qx8keFDfQ5kD5bl0DpdukYWue2Keq3UAmfiLIMdvNv4r60zgJ98x32
vJey8sYDq0ty9G0+ct9z8WFQ5FupYIwMyS/Y2lP0BPtAdSdUPJfKniad4jK3QSPV3BYBz+nnT0me
ZnyhDmmdmaNf6J8+WfirXL/QSbev8Z/ngzS3GSxT11ca+WZEIn90WgPzH1yt5tKqqdjKOogv0vGC
nQbI2Z2Lx3Nd/o1vdcAnic1oJxSFE2FdquoGyjMgFsFjxkYv1mbT9esw5bb9+YODHaRgQQVx1ZZj
fOkNE6RUzog7w7DiThQ+vrQKcWhbjrdL2rQxnKcgEVtyaMFYU5NCC1laPcEFgfaStvzNPtbpSJpS
iSSBiHx5JaVc2PpWvJkfLsV1c4sTV9ER6LDpAhf9VGYJV9T7F8TRT1WtcPgrZb6bHyuZMdYWXWRM
zBcPWC/TJ0ouGRAWLsrO0nxjy1e9ISoKd3rOF5KMgbWN9PqFYpR5NmQ8nkfY8J+Qj/AUserGjeyv
spG4oK7GSMp/+iA8ccWuL++WXZlrO0g+nMrbvkxuqxJwaYTk80KWW3xAAQKyuuvZh1JksR9QBVQY
HypxkYShkomg25xhhVixEucdtXNgINjE0Q/w2p7LVLQrUQz4TqmhneLMSV2LXvfHMB76pWkM4c7R
waHAIe3cwGqGeKHQqnuZ0kpuM6y2nosK2dtara2/6GJGWTRjDuinapt8RSFYuno+1afGL4qlndvN
a9RLjLgdlXyWcIetwEy9tGwaEUgyn+zcIk/LGTiopBO9cYuss+tS9Ppj0dr9TWRY+aryNU6JcIKC
z1QLxsM0mfiiE6lufTH2NyM5dGdGfftYBYq6ygaUlYA0ys7NS+GfaxOSkDX14CQRvS7MOq+JrlNN
BAxar51pOXo3DvV4hlbjXGHSjN0yojJhilI7xaMz0QoZcD96GnptTlfLil3YcmTaoPNZQUTxG6fb
BkL05YJIN6rcRCSurD4yz43Z6hcqgf0tkls6EzYCikla/j4pUpqjij2Yp76N9aeUy65xGchdm0LL
s8z6RmWqJNi+G+Q+IdoM6bNzNkNdceHgiyWC6zs147slTierVqgO9ZXuFSWfMGPl73glZpOeS3yx
sSMv1ENbybmnU4yHvHTyq4CY2zNhDeF9LLxqr4GyeqrrwqC8pwkAquacJ5aWTbxPaw0Zj0OdcacW
6n0tzPARm6R8bAtzrxN3wwarD+6sMMtXpkKWlgM8zp3UlIDuqecc12eYkIys9h4kdErs5s249Zq8
uWrNoCVAy8az4c3HjR4l+LKPCgKh1Ug5mZQ4bqigAFH1iq4kz6I1EJP0armoI4D2RTuFISmzYfJS
FN4rbWESVJVhqwd4NCDQhrdtHTrbVikAI9q8+2x0lMhbi6FBTEdF7hGoj7ZTm4yYwmqgFzwE1gqN
S4WVumb3ivqeEM00ugRjmK1tagn3PpKlBSlech/A07hC5YvHFA6HW0lj+AiAMjwEk0dVixLHCvU7
HNahJK8t1pIVUE487lXH3hDlqkV6ov95QpCKhoI8tFArG1dMygdgPphmKAvNu+Yhj/eTPaWnSXLO
0ipN25F8Qo7b3HurOLBxVlI7Z1Wmg0NkT7D1jYLX22u6585oT1UEpTZvuF9bkYdkGAz4BkBohTk6
28JLhoZXVObgAFIdGdRYnUio5+uAAjIIRBy6eggGpzqMWpCCjqo0BpQqy5tAFMGWTUlP9CA9zNHx
+l0lOvOx6kS6UijGPSt0NNkDFHd1lxGhDjP4vqZX+kDd3j6Mgy/mV0I/WwHm8kVhjNq+UcnxhHpk
Urw0adNdw5gat4TDoGtWw+yINmLa6tLqVpo2gw9sIoRbxbNWGuGRZy9LidQL6nKT8kEAUNnMrQIc
K35VbVd11r6eSn1vdp4DD8tpVkPpk4A9r1Ssd9FOC4zoGgHADV2w8exjWTiEhAa9tL0KFsED/YNg
8g5GBfMz0J9lgZTv1VfHjC69MyBPmoXvkYGGi2bDVZrUt6k/ooAmZMpap7FH/hIoK2Bmw4iGgAm/
3uJL1w42pOVrgeyYJiaBRXuTCy7oIJQXh+yNlwhj4aE27OBBM4ePyljjGRg7zgMe+sM1xuqUXG8z
P44+k5qZEy1eelPPcAzzG11oBpVIlVqrVoTepcnL68EQ6kYrghPOwfI6tEjvgrDDaK8abSv5+2vs
VFetMoD66bLuFrBm6saR0m+8IL0UgXyISYS9ohjQuRV6+YVX+t0yoPlqsOAak56eeFdHnPkM4to2
9nTwiKwpivQCO/iK3uBsadDugihzzXR6Ygc7UjcPg3XuyE+OpzJMG1vHnk40I1E1YBmS0VkWVnKr
kwezrmgBE9k1iH06IsFmf6MshdPUD14fWAdmmmyl9qR2YHcIFxm6qqepG/JPcdTnCIjtsLpMUh12
xMcYl5okiiWVe+cGoQ453jmKfccJprfKqfZVL7pbVdbepdRC5SwBbKyMUvPXna+PLscr6Zq9rW+i
EoeWDMtqq+VKtUJ0qK8CNOHraDT1ddG3xjNZJtkqQT9frkYM7wvyuu5NFrdTGiEdo/evKjskWZzm
CerQet4aTS7t1CzdESHkPYBS83lUB3LH2PgupUVoWU010x3xJGzasSnXIF7Jtsmh7dod0ZqizVO3
i4d9QJQWmApe6T1GuVMwAcZCJ2si+hNyH1Fu2OR5ekrQaC7KymwI6Kyzs6IwT9hoz+/1Jn2MKq1f
4Z8vVw29l51J9uNGymGO0RjTFVgSY0nTDWZGxxHWVPrroSQDGKE7pScmRazxFnE9JVOcj7V3m6PP
Wk8EhiEzaYylnVW8aEEXkjdDmao0+nZLqQt77hiFG8UoxQtxP+YmqtEGCFStK+7Jc/2wnQ5SS6Yr
dHKf4YSUz75JY4ZS/ieYJOHCIEr1emK/stGdwTjOIodl3dnnQgYXeNEZsWMBRf46E7ejUC+NSaBb
pvkUPcmB27AwUESFN0dqlqPUzw7alY/IOppnLxiRkSGQDxc5VIFdRgS6uhYeivtZfqCfqIYqNF/w
EaLP7Nr+QGWk2llGol/xxhY7FYrHyS4qgKkldbEPwqrjoxRBfvY6r/GWI56Fuw4/3mccGLh4tTzY
AjfIr9panaOauuiUJv10sO2UuhjB2qaLJRXWXdup5Y2EiXudOorykfYFVicB+GMDdbHLV6wqM7tV
w/dJxI1y0/KKppRZdO9J5rG3ZU9YP0hPQOCFoD/ulLA27jk6y0vomM3ao923obkYYeeIkmZYRGjQ
rnqnEFtLEYT3VllTXneBg2yTFC8YsnXWtXTtrOJJN1PrhYVi2pGs22luY/rBlQnZe0NgJ3AK1W43
1M2tB5odVM8DnC8L0eXqyXeSdEdjNboKqbUiWEO4MixDW49OcGROKnIP17TqaU9LE+lMLS1CpSIM
WANHpRtFbVyVrGjEZgaV/SL9DOjFpwRZdwd7AFmNMqZaDqZDea+jRDT68gOtzHHZK+p9OjsaMgup
Iv/Xyk8Fe8Z8ZJJmnT62XmysBjoUl3TCXFZa9uemQNBQYnncYoXqjgZO6GPnN5/jlhiAUm2V9dCx
G/cVNuseg/aFiheF9rS7oX8HS67kDNOIh3G0iHTrY4pGJu2EFtqEHZTKmmYFtfBOnoaoDk+GNvVP
sVnF5yQYjTfVKdRrsofCo6Ph/Wszi03ZGII90kW6ZftzTevnE5mnFQqnzj8NvK8ugtJ+NfbYci16
ofusbBQEGcQlhC0KlBSxreBQ6la+kW8KWiHnomrjLel46oMH2Z3CLNhORK0zVqk5EkTwwtxJNzML
7G1q4YcjHGAlnHRNktCDVxHTO4y3aSNTzGNQh6JwvMtyUHdVLRZZ15PeYBHPSDf4Y9EH0wHVi3Wl
j152r5CottAs/WFqu49eOmVXrbQIhzRVGlu8CqeiAPZUti8hnXpAweoTyLeENpXTuS0mlYWoTBJy
04g8UuJ87wWgvGPEve1y9rvIhaJbSgw7K6BqBzkx/pAQ3dZFw3ShgqC7Q1g9jaF4yua9VKjod9XA
KumQohqzsyUhMi6Xg4w/gVOMlo0qcaUobwPSZPBpl1wMH8n869bm0F+lEv5JZtUjyEdT2Zt0/tcT
4hrSAwuSTqF/A2ii8qsqj2rXM8Eo05GeLZjJDiF+LoiYd+pYO+kEsK8wA+S4SNhNNqKQe9ohFCyM
ItnYfnRmW4q2VRi4UKLBW4lAjKtiZsrjRQvp+bdHXXb585BbI+rXlrJhJNXJxXLZuY0zDHeY9eyD
PXXOJ+QeNYls0l9Ba9rjv+C07+jPgpVr3xOSqEmxthNi9mQq8Ttk3SZiL7ykDPQ2Nla7I5YdXyBC
ZoRMk7b2PIdx3GaHyETZbXS3U4X3gZLxKQydQxd2b9Tfn3WfTN0y3sMrA57EniIEA3VEgXQIEa2f
qOTAz/c2CWUgWFWHCCPHEsUvIUi1na8pJD5kiQKTJrqvw6I/GcWo3MCDsZeqlr+ZcbRuK+1FKtPO
d7C5kgwNFUfG57aFtxi0VHLHOuhWjao+lsJ5JPTYWzZaue0yeShiljm7xReD/H2f0MmqSXDAQqiY
tx2LZMyAWLC1xAaII7ZyYmPjDz0BMJmbAtZYIGk+UxrGDUyK6kJp0WYZ1iVXMDJpdkDcVZS2bjIr
QW1Y/EsC4xqO9NMbA3zid8aCNUBsvHQgJUym1+SxtBvFyfa20AsKAMm9UP1NmijRKg0Nl2X7QWmc
YwFVYK+J9pX6HO2eAg5mZsxE7lq/g/z+mOrKBDdSfMzriumqrz+oSnlNNOpraqSPpeMgZ/TfIsM+
kk+68PWW07jz5icqZjH23doMmfKx+tAkD25gZ32GkNsf+mlitNHWWZsJuFhMox8KBS2ApSJRaahC
slcEHWalebSSim65CeQ0Npp14hK2RQu4Kp0tK16xcGrIUQZMBAcrrihbGpBSwTGa7pGbbarc2KeZ
z6lOMbelP71k04BYuyFaLi6nQ+SVH3mYt8BIt3manzOsgasgIXJPT1hW213ozwjRQKEiEFfJlmgF
nJNZbl6yFhAw5zQsFeqto2H6UMtuLUL0ljTWizVhg0vfKm5i9uY+fRhqnhybEuuqSbxN7qR7VKu7
Cq4aWV7sLXu6O45Z7UmVfyAxBpRVAN+/9T+bkc4iInR2ff2GYpN3b9FLXBpSrmdQJ7JrOI3s46+V
STnxPmz4KzfkeF40lOcr0Edn0k92zVD1y9FOHiO/vunQToceSNw549wpW5c+MYpxZDxjEOLSi6lm
EL5+nbJuLcJ4fNCGYC8S72KgrYdKKjZJHHRLJ3Z2gR97GDzbrWkW/p2eOQ2azfYj0LwD5+ESxUBq
LE1s0tuCqWwzaD7tltpi9AZYUzakgc4NvMT6XFUaZ/A4cpYNahMsBNgQb+qiu6dIqG7qRFH3gZ+I
JfJRY2NUzRCtbOh02oU4EHSzbS6adRfSiO6z0nI16sTMyPjSB3ciqQGycJcVZNXg0n6cHL/aAYee
wptqSLNbq6JD7tWp+pHKGFnLWatdOZqSorMB4NLubeBzC7X2S41EaTwyK9jMSkrd0SBsdAxJAmXE
MH2TjNV2a01t5z4qavCPURUADRwi/u0YHEvQ6PQbmmapjgq0WGcOzj27oe3SpiGpdRba9mw3SttL
dhHkXBoxdacNUNFUOsrIZKFoUsCr0Ww7Qk9WqWEY1Rnylq+dNQhkhzhlwKyivg2bBeULPbgUoqCw
Wkh6vYGNiWnRNvSJFgn7Q/pAGrzlSkcZ7A+xhy4eDC+bvjwYtzHGt2tKgpM4jTPOHL+c38BBrqtk
cBNSZookIfrHcrTq3M0uQ9x4mT9sCthl1ZqUP4nnz+aN+WzgOYsPDjg0dBBRM5HuGAu43I0yiPMM
Ixk3JN5km8AQ1V7amXaLkJpKaC8tAhDbGCXMzu4NmgSCY0KqcwO3uoF26UBsneHWoV0ErxzhzHaT
Cb0nqRDSgFoTnSAq4g1DNOT3BQBp81Ao8ZOn8cNP2YTi+BjUvWnviYeNa1pjPWV0Qg2iWhwH5GEf
UUyUwXHMZfXC6EWHTvnCKtECeQnSOmtAYnxtOIRUUJhJ8LbIwqASS/SNt0N8SKV9nKLuqiTQl18N
DNXVIHNtB9I8kUWl8TRuh2CMGJx5Lp61LJ7tcINUa9yDQVjjENX17m4oKIQLUY/Oxg/5prZaY1rV
ZpSF3ry0ZloWyjWiAVDusoJO54fCflB1akA5VXck6zo93Q1J3y8ZwSxXHtmBo1uk/DzsdI6mDdT3
K6O3KSrqT0ij6XDgwHDazRiLmgBbNTS2HFZAjWCOCNxpsFXk7hT7GX1P2gyrwX6oD/2Lx9l06ZBv
PLIZddTsI32CSt6Eghz6E2J40MKhZ7whNEeRT7k9KI8AsMPe5WFyUZLg++rsDEX0irOEKFYZQbu7
JKRJur2dWzP2MCQXfGIpDG6grGuXwhN6jVpcqKpLpyXvVlBlZL0u8ylhwVc6y5jW09QODx7bQO+W
SKKudbHk3EShrVmwNUtBHG3aKxRttLF60VS1oKQMWX5gD5JO1ZnILmKstLquPojUZ/nm6J48TEzb
buTUk/KY+lNvPWZ4OtJ1TGOld0fIgAeieLChj3Cl+dKdhoikwoqcDz2uq+pEnekehQHjo1e84nPq
o8Y4Gx2Wu82Q28w1YY4Ls2hIXH/AlavgO48zUe40R/VHt0+iain5Wu6nXLLmq+0kV/Dqow9g/eXn
TnbNWek7Rd8SKqQV1JNjXIbI6ghiIko8YCNVEmSFhGdJsUxFu4BZvdW2FiMK5JxmuyoLrM97QN3W
nQ8laydptnWJWVwAM+4TMVXroGVip4aKxykgZHQzJql9xekcc4Ec63TRBpCmlmM+FrxeBjCGxx6K
RLwxegSLSwfOcLTqqd8k7Ya9W0ZFN2/Ko0ZKAqetiBxtqH4DHX5Kj7hC3aCLQt21abv08IICVLoV
LJdTwMdo8CCSCnpks4cnU+JOe/W6pKb+0BMPwz4gJ/RJWE7ylMjMGJe5ppUvEANM/aLFuZ8tTS0o
3ojFUS+ksRpzm72LbkhcZpHXrWmilJeBOxXUVcUhSnFuHij/FiZb1SK8FIj+jFXbK2AIMj41dGsP
hSbMRwoGOBepNDh5cG10muUGBsMdlRdUrGXq60qyqrUgUsSirhx8BNZk0Z/0+6TfpaWTohTIYvAh
y6xQHGddQ5Rv3obcifD6M1FYsofiIuwldsjRVTw13elkm64dRZgXtnT1Rsmb7AjyIlo3dBOX7G42
U1A0d8z7Og+tiV5rWWLZRw3YspyNK68llJb4oeRBLZPTxManQiDkQRcdd4Y6VK4icbrlk9kt83LI
rnmaJMzW4wesPPbsTbu2cgIwMKdS9is0grda/ZmC6qzJbB5ZarOjQUU/wE+zjkzlE7hHSXNAvW7Y
gb1ULZNFQXewcYx0Q8Y8nZcodzG794eBXZzb9aZ3LEz9Nq1IDg8Ne2f4KENiibZBYkdYFAQmxxbm
vIltW5C7w0xf9cXgonNYjpwFqlhftLh68PiW66lonY8ICyGeq8JZTgabB74//W6SMxnHxDflG4Bk
S0oCILk52jGNUWBbWUPXrISf2Y9w1rJsWSLzXESDUJdRi1UT3dsKsx2ClDxlRsxCtrFVPmXnMKzC
R2QmPA+NYPJjUWYlJg6ZnoLRv09LI1xbY/HgcMQkptCRPdRLI+b5Is4YZXq2PQtPPQcqk2iK0lOj
ueAOpaF2fFC0uVwZuTpcEcDT7aecWioYgXDTNHIV+DhwpZocrLa/lmmKRlVe4YvZcuTdKQg1VyWh
FMtaKFfs7isY69ji07S69jydeSBGFY/veUA41449ak7nJksoR9d2v250kHxUfI/glsKlEqiXVnAg
xYhXrGMDXns2odEC+PM0RbW1zoYhuxVdjIO6GDRA4qO2oV4plhxlD/Bg4w3pE3i6hJhwMjYmXv/a
N6lwTJjTQ6xprj8G4Gp9P7oqHc5sQdVscNhF1ykhgMjz2Z5o485Xk5XC8WZHtNyjYRA0ARh/yzmG
LTkUpWTvRDZHFLXNHyj29p81iEIHTvzIJe3wUYG8ccj0+BOEheAGQCxBaBninRoSC8J66n69qDdm
5a90EjWIJNd2pEqRjZWzOgnvpoKusxJl3G9ro5s2QN7bV8fyXtQY/10N4tYtUyqbiV48xFTAdz1q
OBieHPCiKUiO0B6UuWJauHrtk+mrD+sZIeVq6PIXUDCmF2amcDWZ4XDjwP/QUArSuXHutJosssza
KRmS2MYur6ta72NsoVRrISgMay0L7lsQNEtp9PdSqui9GsR409gpKKss+2KEVMsbY/xsE9501DMz
WuqR8aqj6vOZt7KLrWLIt21853yl5soDt7rthkHFFhB9tuYEe2rJFOw0DHi6JJcBDByef9u4peb1
kigVG4phsDkhRY1rjdOpIWBxMQ2oA4rRukdtPbDiI4Sgi8jWXej2R5Bn2Mt06jCQKigaK8t8MD5F
XY13v1Juu/iNmIpjlTnPdkuzzdRAFdRM07CWs+ouaimLqWq4dcgfVCt/3YqGc7uyH1PzSgPrf6g1
G7JDrmvnEdYE8sWnKLrNzegSK+yOSsfAQp4dhIjOht507hgpV5AXlG0KrhZbWfqE2cxFnUenPBoe
mzDrzrKUAImsCHvhYD1pHT5ZC1eUaLdRnt93ub7tonados589kTzAddSc58IE+Yxr46MnWdpdhDR
mIWqhiR2IsJX+EjXQjJmA29Ys8Hej4kul0zHwRZ+5gXBb3JJIz+krzFO+0brFfoiw8UPaBJ6HcHr
rdOvakul+KI2yxCMCxbwyCAm3BiOQyVgfnTOGhM+OfGWhtSw0eRJhs5V2g79RTPDiymTe9u3d0Fk
4BMs0t1ktdqyNbot5rwnJ8KH7aSBs8qV6CyTiLO2Vd3nTbBvMB57cfFZZxsYl0q9aOrsuZbqBi10
s0h8hLs5WuAL+jsYMtGDb5WkURcIIhrATfmhVrMLySPbyQbDGSVbPWzOUV6YB8SAcyJFVLMH6rLW
xSft+lm4N1I0B3lGJwPdj2tVqkbfJL8H8r0h7tW7rpLZNzEq66kGqdxiFui0c5yXB6cz1EVsZ5Eb
KSbBZBnvQIJZnXgfWnzR8KQOMfsHTuYrT8/lJx2J8qILghDxskaHLCJPJeLItixTzZxLj9q6gu6w
oMPR3zitr++6XuWYj8dtLhSk9D87C2xGqRlHs23Uc22wgmmBNnlLH45ZPyLClTIIXfSNTbq2kMNM
1KZKNc+ROPLaOYFBW0+MjsFBONupgXfhaKlc+iSuXUmvy4n5YElPia5gsZk6eZPI+MFm4w/6OEu3
0EYXeHlY1DOaqsyjxlQeqxKwj8FaxvqSKCSxR5zyMtIj7QAuSNd3F6PScbBYlnLVtujWgWVTpIyL
pUXm7DFLbfuYRGW9DOL+OjS8zURVn1NFXLkibo1N63X2vsXasunr4dDo1ZnUkAcWuQM4JwvnLLum
kBBk9DiquY1zgnvq3kivG73Xr8oulUseP1CH2DtGvroq23DLMYUqa1duYq/YYGOHZFM8ac1cNoka
nOUwfozJVtxQVrvG6o9KUx3RYpzEpO/yJnlgTaL1Prh6mt8XSY9Yqe1zahbsuBektdovhl3KbNma
jdau6PrJ197Qw1PkZNGRQqtz8qns7gOyJyEXsTt0vU4aLyZskF1Ypm+xw8JJEy110yxkD2/V9rXK
PnnZjxy6kRg5LsuPfe6p/h1Tm6CWPy6zPIXPFRzBt+a9pvJnnd/fBJf/r4kxVRt46DfUmP8RpeXf
//R3P/39r4WVP//SF2Wlapo/OOSpO+jVsHjYFvrJX5SV808EEnKhCcnqpxJS8YuyEvox2icxWxmh
Zeq2+BkX/Ithcf4hBiHElbgMiYQxOOr/IXXle2ylbfOXqNxoUuMPGiYK0PfaSpMFioGVe1cWOlCX
E0O3qOunsazGLWFHWz0GR0R1elpWtu+58WullHcKGyjXkJTsWScWfl8FjygUpsSZdmHOmUJgZ1u2
3bMyaU//f6g14+7lL3/G9/bNofaPCH3/GwLf/4GaF6nvuwE3/+qXAWeIH2zd0hg9tqZbujBQ5X4Z
cLr4QVNx1zmmASndpO71twGnih8Q8NoC76yJaNzABftXg6yimT/YJsNTAAQ1IBUYfygMkfH+KzIp
f4ZpW8wFHVNziH/RZqXvrwjAgiRqxZcxE6hQZ2dgLo9AZqPr0qzt7DvY3PcI2C/XUoE0ExQGAlao
XyFg485CT5AQ+UnaIIFjXmVDhvYBjz6DjukOuh2DbPvVd/KLdvlPWZte5WHW1H/583uG7s+XtHWJ
5dk2cCBr83P89e2Rm5VG0Sy0Usy+wdk5QlesgnD37av8zo3ZkrlD6lT0dKaQ91dJEHCXSIJ6aiNO
FuwsqZrIBW3ZrgMtsyVxZRkHx29f83e+OJvaNBOONpPZta+uGZCmaEnWtoXXjs7CN0Z8oUlAARLq
Zutvvn2x37tBh0mRKhUpHvY8iH/9GKlMlqoW27gB66w4U/KXL0bel9sS2ta+DSvH+c73Nn8vf7Nt
U0WUzM74tRGYqxbvz1eTIAOShn+cD3ABgwPF0Kch8AoUv/Khjmj9pZl5CCAjf/suvx4s80VJtueK
Btdkyn9/l5hah5z0LYqBxGgsEGER/pHk36OV//YqNjp9xPPQsHnx7a9ujQJDiuIkYQuuFt05tAih
LGvry7T8r2r0vx4dOjY1QNhkKtnC0jTjq3EPfcueiqqgliDV6t7p4/Eqxhu4q9U23X77qf3OpfDV
80KzbMnf3k9t+FGAphcPtR+LCYFk3iOy1sf+Aykq7fSd72geae8HBux85iuh0WthEvnq6fVhXqY5
BVR6n7a3jZzRewyKrn2sysg/paSfwD6jOPOdl+3r8c/jtM2ZY2BrPFSW5fcjg1ZlWRaUJcDMmM11
6OFRi2wnO+rF3BxGlSW/M/5/Z5BQdWcTwDQpmOLnn/9qWh4i5KUipcEUeqW9ckLd24JSGr7zWv/+
VSRZvcyPmDq+eq1DaSjQFgs8hRqK7SZSfXdwdO+PPzxH4FZhFZO4QzXt/b14cBgDHCAIeiut3OSx
VM5eGVp7LbTKt6DNyu+Av387d+CbYRdFqZAbI2j4/fXGqjbTnDrNQuoTwbZOh+PSKdG9th+KVL1E
dtW4TaXu//BrQAiBrktjTm/ivXt/VQxnWkpDZqK7N1qIZ2WOW9l0tp4ytfffvtRvvrZ5jqLuh6KW
7aKY97C/HhylWeB60UeDdpten/rJx6+XldEfHYKYfAhiJjTOUvlDzlePcaI6HhkqlZV4DIGDKdio
3aIhWuEP3sw8Swl9HuWs0FiU3t8Mekny0hsqtSOG7J+dg6zQBLv+wauw3ccaxYaLBZrsja9eYNoc
jRUbDHIHhC9hbx7qsJwMzG9fZf6s7yYn3ljhoJWcZ0Kdp/f+Xkapah1CPL4Yg1znCkvsFXbcAVpc
Ha2/fanfjIGfLwV7xWZDpdGpen8p+N8hjm2wHJUkyZLWUyuM3UjvUFt9+0LzhPr+nqTFhgUzGlRv
na3o+wtVnd3mjTYRV1WYnsqcjoxnG8LdVJaaNUIkb7SRMolZWpR3FGOI25l8aQ9/+H5NNh+Me8kB
jdX5q0fL+6pT74IYEA3d4O9Hr3DERtNBJH/nfn/7HZocv+bZg40q1/nqPVbwDPsVnBmKrHm2DpwS
aEI7IePTC+3u24/2t98hFQETNo2GlY9941fTrzmhna9SqPtAx4uLBbdpm8d28J3p93euAqOHQ4bF
VZjr5xv+1VIyZsiL9GS0F5FNCnceEymVwYf9zmNz1K8fHNERFplV3JFgMeEA/f46kt7g1BGfsIxw
eg4rqmhpvRJ9UL5YdvO/2TuTJLuRLMvupcaJEPTN9LfW81tHmtkEQqPR0DcKVTSKdeQoRUqkNlHD
2oMvKQ8YHhHkD5pRnMOUmriLOOm/wQdUn75377lx92gsYj74ybiX+o3KFmggIuPYTfaJLNL61u9k
UO3sSQiWT8PA69/Z6NY2dlwV5kVWVPML8i8HrU2ui+5rHJdNvnZjl+mjzqTZ3SboWoMdodNmt4WQ
M9UVrTir6M4gy80x+IrUEWV2JoHSAfDV1qDpPgEqKdzoikU60eGpsPMou87TyR12owzR8GCGssVw
7U2xRhXHH9P0r+veuiYemamtBVIQTnZbRAy58wVWoB0kIIQcyPajhylkT+uqqNaCb9d+IB7SCB5h
2+ry0pRVsIB0kUOsB5IlEefqRkUnpAhb9WGOvEafTlLPxbURu5nYWZKI7wvqbU2GIz5khOM15hg4
+TUMIERclh2zpxYYg7dqgnV908gJkxEclpDm3ewZ7nVReVDfYK6I69yarWjlZjNrotfKcWawRHG1
6ouw9Xa9J+36AeFOYp41NBucexsHEPMdnE9Z+blMXT/dtmHtOOAkHEaflun11UaR0aBOOncIoBPT
tQxWHbETi9o+TLBwQpPd0MbM7gkaR2wXRq1hbxBmkzDQ2V2THQKd+vdhapf6pJlDBqNDFzivsxwm
k4Zji4hnVQYNXplxgL+NEKRK2/VEcNl1gsuvWVdBWlkbvynKmjqUV7/GUYnw3Kj8MV85lQeqNS3R
XsKWoR9/VaQ0fc7q1maAKHrHv9NuKPWplLDSaJSCXIoqRCBJ7iYbbZZEYWzGSabGc5h3PQry2SHG
5Kqjsd6dj5nh4VMw8oHw7wptc+do+DpOW0ogPX7FwcxlrQapZGe+7ewmgt6725aJSPasO9QdQN9q
M0R14jmtcuRJAfbbTjCWNqYNS5ewU6wuiQDJg9YJkPTwEjkooC5oVZbyay9yiAros1Q0A+XRjnVl
ViGCVNkmyNsIxbYEA8ABrgyMI28fR0F2CCtTvBrSl7SWm0wZ6LeiYOpXFNhVcxDgopTLkQ9Zypc5
j3N+1b4jyv0U/bs/PMOeIFoh6ZELIHoQBQI9VJ8+3fccJUGUd5gtO3Nm+r00qSdMN1kZrGeaW8k1
kmM4QhZOuehyUmkr9ykRwi8hDxURiIpn+EslHcAekJ1QC2Cv1BcEIRnlbgxb0InkhlrmVvPw0IpO
veFKjQ5kpakPVXmD4L+w8CZPEDtQ8Ql7i/odd/ycdjAE4ygG4G7FxdCizvRd3FJOUYX7dCG0r1lJ
2cEmbMM9ejxSDHHRxP6HqRitj7pszGEf8JLuFrUkt70MUlTNoYts4kTZmcPYnblPs3ZlK9DI5QOa
zpiwx6+zCjIK4JSsbXiUJLaceP1Yj4/kVgl5mnLiiU4yYk+d8xZYiXtAUDr6n5TKU4NrFXn9qR+W
RMAqmcDL477vvF1Uq+iT8FR2iYrTSLY2KMivptUTwpC2guzNWUEC3NIib9rtmLhheSu6sOToZDbW
8gORlQsJWwWrqmjSuwZedYTYIEByADG7viomyLtgu8NMnwRJ45AyATDEQ67BgR9LbWqRY4IwljEl
T+NDEyy+IQNlyLXsu9pE0AFcp9CFuGXhD5j2gOlK9o49sGpgVVuwNBVpM20hWrC6STh1SGMBzuxm
NFktFmDbTLcpsYVyJzNAusyxjBBDK0TjDHnD1IU712oBFTVT3sUPCVUNR/dGpNaFEymju7LGKDtd
clTdk8by8nytAzurHxW44Hxb93P06JdsnGss86P/KoROCeOwrFohy0u7ASdOOtob0YeVceELvCRQ
IcBInpFrjxw+GU2UTWzi2kQaX4t+y1RI6Z05DGincQEGhDpgi4etGGm8iInZKJwJPC3YlgyA1OsQ
jYk6E0NCigCpkx72GS2d/FSYZow9hvwv+17BxEA7HrhJdGaylevVNFYcf6FPUQyVGPeQrdQ0braI
J4NnljVhXvpoTnZ94qFn4GFpzR12L69Yp0HjBk9DTujiejIqszjTjNYZ6KdWQ78jRRS8avXMNxkT
cEIbbHhI31GGkycPpyR5IHmUVhoR6QQUxN806XMbOOXaGJc5eTLZvl7PaKpm9N5+9xUDFNFibqbL
cc0NRZqLjpzxZBpkh4aVyb4gGKPwkp1iD3jKdDfeopt01boyQN2uy7IDoY+jD0VWmwPiLMuAgEw7
H6L8rKQN3m10ZGQTa5fb5Tt0PAJwCNpvd0OrMX9ljI1wREXWyIC5r/Rz2JK9sc5dZwxR7Ymetd1f
aKWjaclwg2mC8AnbLO3yxKxazKWZzYSpGVqQLSgaS9jk5hDFrMg4G0P0NfVpVtVGv5WpVSGjqzFP
rIMm09d0/TRCI9maoKJsow13TJjLcySSRrj2fel+JA8KVzvweg6mEo0rQSFDjy91cQbOeMgbdZ3O
c4GZ0Uw9iylx7mUrSHiIyfOa8dI6KGdUUXIEBbfC1dM8YMm0eORrMPSrQXSBTddROC9p0DHqM0aH
thbWSwyiITsBwplqEMa6mxfgHYkxdQm3t6g/685d+ONOY90NYQRqviltcdahq0zXIK9IwfYBn26D
ZJDBlSOtOcTaFU4hBRIx0zRJkjiC1GSTLt2KAGW9rcnvOWBRFskHYjdatL4JqcwO49NhGM9Fnc/O
1mB9z9aBiVr1sihKzGTYf/Lp1p5xka0bBi+M42G0DvsCrNl0MiOQgGeT4vk4j1URFecttYS6q/PI
rnjSGEJmZ77TJy2QqlS66IIaL54IKqqMDAlGI+ZGJRe2g5L3SzdSKrC/2gICNaBkkZOKHNAFguhn
OG77RNliN5tuljB0cjHG8cZFKHySsSHKPalFvneSJYiXUHpXMXAvDockj9S4jdk76mHC4V7MDwIH
bH/WlSEswhpOGF1h7BbXxFEJBt2EFZGkYKRZsetiH9DeHCZZs6Hx07Ubii5nWKUixzUMaNBVW34Z
70xJXKP73lXlNR4WUFZ+582fGsRfDTW46MUm6Tr3pqvG4cyThUMSLyvURRI7QNoSkjrUGmOFwQ6F
yr/bjiqOhoc+sZ0HqPrAuADZ9IuXTWHhisyqWMTWmuBW/h55AgE+DUck/gu9ft9fNZMmOUqbjjgg
6w0gwfPJITBKtkZsDbVxZXbkfnLL1zEfr9G0yAd6CslWWln+EON4wwMBsA3Di7PMuh2ZwU6uwC5/
7tjUR6jYhs201a4QGnZlPH4SOcAnlmF7rFet1fp3MidkFwCEBQqbuBDl49GtMhOBWAKhWNthN5yQ
gYzTvpxFfecZNknqqGE8fJJSBwcfSI+5csoSSryTpfmDjZ4ezJs3TM4qDMv6xK/bWPPuDGdWop/C
G6jTRrVxUVbhcTeTCnlkKoavpVrMAYlueQxzkctu0+c9voHECdRH2euUXPNumdAtk8oNZ7bxtQ51
+8nPcv/EjWNqKTAOnJY4CzRyoZvJC5xgPKseEoNlv0Hcv4DwcxwkfYAVzuc49Hk0VHA+1+QebEH8
4euEIJAesIpU7X2UdcInwyJA+Zz2ugg2iF2sXeUFpgEO3i/8HeZ6uIZB7WF8zYmDUWscLOx6hc7n
677OE5DrbKYXZEMkyRmWXeNe+ElgIra20ZV2XTF8mIXrHCZc85gXUte4yXJinbY+HuxdlPb9hTCR
GjC/1AIMW9E2z26dNIcBKt5EiU060Qq+gMDq3qd4nyqrLp1lO4jjve0SJX6a+xw0rul5jF8TEM6v
ZTt4HlYaye6ZLXLbTWRN9eeJCELwmQoXYnuO3CCk4YOOFdknruysjM+qXvfxWcaZtDtPCm3Hj3bI
sfKa2bxGtKHc0px2YOT74r5wh3GBNNddaIF9rLSG9FJj7B0g4JkSjlatwNWwvLLIr6pumu9xOftq
S9qWh6ukBTGCJM3zHhKZD3cuJ0GisTmEOhsLLXjInZRrtW7UFIY7bZCGM83U7IA8Z04hPKwZ95wJ
HUGTGOeq9GuHrMZFeRgSGysktBmhsGY0EZsOt+kCrmsN0RO1VBFusmLFqM/xfcKSqqIQzSzWeD/e
Ei9JATxXtvOxyRzz45CzeLPWliZ2kqBEvFQjituSFmBe1a5TVvwM6EWRyybVCwy0JtoHRFw9tB48
uY1SdbkrWjcDPmbP0YM34V4/2IU/xhy8fMdrn3uSUqe7smJG9oTEX1vbwhgFBt6JypvYpd6/T2H0
EVswMANdGSIgySF2qmGAgTXP7nmF3OTO9e1+2k9UgnXJMi1UdA0QJ83PaywkAe7PwnC39iDNPf1Y
8cXSWGC3o5+jVAapSoicaxUTyADfoh5vlJu06060tr0d5OSdeCMZCitBuSlXhjXNd/Ns9E+JD32f
FCrTeiCbzL+sNS+yFhlBaaiO/eHjCJ5I8myYgvQYbn7slobAlB/2+HVXUUALjXCFrlUbUENJuRcS
2SYmoKH+UkXDzMLHkBa6IzRga92rQJ45NRHrxFJGyOipP/GMjn3TfzbGtMsuRtiauD10iC+A6WeM
NrM1+5sOhj/UNSgiVzXIw2hrN8KI2OPFdDOrzCr2c71oMRGLGxk6TBql3HqgELkNR/8kCEYPmMFA
33nlIbIXV+BbI6puPN0BPi8reeAJICow89sW0xb82jujAd3PEkqtS4Khv5RuyNXPM2Rk0yaYjfwj
FZ+m/kzZQtdd7PHsY+xFod0RKQX+WEEPQoMVkWI+wBT6EoCSI/IcpSVtHsjF5R7bpGo33Jeshs0U
IQAy4CYkeMNy6D9Fn5VPAmpRBHLBpcqesWbcGyKcP8R5Mn3tKjHXVKZZp87GdhiAxhsJaBSUIdnr
jM5e7E1KY+MstjJlYZWZU8bTQ2eVJ2HXq3oP+5qNU2BJdjBnDqb5VFXuDHTNgVW57Uw1P8OhYtnp
q9Q6AL0cm9OC7MZHx/U7aqYh60JstjP8tvjS0OFkV7ep7l2eL9HrfD+Syxz2V2YbarTNiEutTTNz
UP1C3yCvnsycIAyAgZZUe8Ib6VIRBcBR/a6gisMj3I62bzyUrpmlt8wUA3SzcTsXPKepZ5byBlKx
F609f2LegkQ1ay/D2B9fx6kw4HTUE1Bl1m531wUFx5Us8LOLYg7jrx66q1dq2/6xHaLU/jTEWAZf
YffleFcDKuiV5Te2daplmze3KSREsbfLUKV3vmJWTRNA5J9Uom7qQof4FwZF/JjHrYFvm1oXnzCn
Ii/dxK1nn3Cdn7BiXYi6+1A37msEqGGTtsFLXdrTYx6FclsRrLL3gxFqBxWn0ZK/VyFeLKzRdr8k
oavT8/9oeZRiAEY16VGGBcdZZsaBiANHbj0779kjicHL8ShL9UhXwuMkg9WZzy1H78N/kA0Tdx2n
P87n2Jpwd+cm7ldouh+i3rFuOZjh6VpSGmwUwaE8tBHK1BV1VnH/flv43xqpQYA707JAbyyAt4Xj
9n3Dto4GjzvTJ0WBq72O6VCupxbJGILt6S/2hjkXMnZhhISUwI8Ym/34Vh4pEWpuR3IgCXa5TKi5
N67S0+n7X+i4A827MBExmXgzFUFWc9S7l77nqgbnAwidAMMXS/cFuhbnF+/ybeTx/aSCt0GERSed
wRjG9GPhlExU59oKF2uEwyfeof6nDo8HtxZboAr6KlNueAXjY4bWNHQeGKeOuKGQbe/VBHTp/2Ji
8bOf0TJ9uu7L1NMNjibV4C9cyzD4GamW8ZurBfRoLuZ2Yfw5s/hLWMX/mXo/l6v2jtzvv77pr/7v
Ivj74/99r8Ba/r9/KP7+ZjEks1io2dJ8hn//EGCFZBcwfIx8xraM9S2H0dY/WIrO30yUfjATF6UG
NQUv96fez/obxMMICQeiIowJMHP+itrvx5sEPRiKIc9xWGfQHprut6HKd8OZppBWTIt4M+A3OsFB
O58LZxy28Kx+lUK9PGT/ejr+8U68EVcD59jxrF9xUgnjutyUNIvSdSq8b8YLzptVYD6T5oKr5ruf
4vD3l/5eevXjGP7vb+gTKs9UCH0IarYf15YZTG7qRvmGDmm279SEED1Xk37VIbVYSYlVrvzBdmlu
dZHx8f33/tllZRGIcK9GDpd3+fPvLmuMPrhJ/Qy+d2aWG9m6HXZx9lD4EtjDyr/0pP/9m4aEXTAd
tRGbRUcCB6RJZFZBE28tvKyfjJiOyyahTx0CLu7F8JfkDX++G6oeGKAsdO6xSilD4zI2JQ2JIK/2
kD+I0SmCB5cO0WlMmsI6xIGC2Id/vH9Nl23n6AbiII9uiQKQUZ9zJDgbfI5rRdgQzGNhQOLU43HC
ZrTtfIm7kqM/TZxf3EE/e0emiTbruucte8iPvyLSOUnxVG1gK44+ugrksFHlD+dea6e3ljnPGzsZ
+8v3vybCjOMvCsPcXOaxDv+EBnZ08wSOR9JVYe+g7kiK24nsLk5hNABX0NmclzGw48u0MeLoJIht
j8mcSv3TNO7NO47mybgegS2TzuD5+kYTqWtu4E07Xy01D/de7hAh1GaAx9cKxy2NLvJVL+jjJNSy
ZDg8jwROk5vV2O7BoIfKUceWVnXvkn7aEP8x4maTckpgTIWLQt2f4gG6XV/rDy5215sUkN60eJpr
wPe5R2JcR0LQlizc9syAa+8A7ypja2VmATVc6c6e3k6dxFdHsxGDh5E1rcQEt1gO6EAt/oPpmxnB
5vyKMyGookJbhETl+bAHcgRzLXUgrK0nYPP0JvsaJ0UwjNWLKrvpIe8MOK6ZlRU33uxK/3qImC6O
bidID6Xn4G7SkV5SKfDFb0pgauk2wX6gQFLkwUg+UDTQsHWqWkCsE7QTjTKYn2hIZykNKJb0FSNQ
57EZZN7sUsZD3gqyX8GJzWeRAa1t2hsgJNb92FpuvY+kJOxCTPAmmJ6AiNxKe8ArSedGXXl6srFp
LRYtc/bV11QOSm9VGOUvtEO1AIxGg4kTuOWfcVIbUJ8BLHE/Mloiga+fkqI+rSKJMWY2RqkfKdOJ
HBihs1kPYOIlxjjVMOK+8r6Z/DqoQrrZ5pOs049FJeEHrtgr6C5Oqk3IrGfqbZwTlUC+3DqFuFtx
SB7cQjwYRTIGi8kzTa+GBpsb5Ii6p7q/Ypzgig+FPWCwrtzGzXepqjJvU2YhRY/VTP7IOlj3ZkSv
RYXFjellWXoGRV67mGsH9GbABqIGfglnIqhBSICq5MKqWs94SCuuB0FapHdw8EgrP2zAZGt8DY92
kpX6guOoXV6MwpHjXtHdFS+iyTibrVPo3snMLFgNNKdDmpL+lUWLNvli9kZj3brhFBPdVWaZi2BR
GAFI8yqdxofZtBuY2JHZiY3tdW78yAPWEdHZEx+50QFeo1WlmuC1L5eGcK6KIlrr5TR7mkZhjw8Y
1c+wRgAx3FWBULTKEQkIqEeQDVaF7+qHdIjGOz1NHmmpLazhddDOKe7PuDZuk3AcH1onEzc9NDtI
KwSSWjBcmAiswrKIL0vaPI9OIuN9NQPlpkmDAXqJ6YSbOVWRy7GOThhdSFocwPA6WCeV3/gp1N4l
fZmsYus2hcp+XyHQ+ELDwfocdUX56LCMfKH9ygxS8JnUlrNIeUjq1IREG0YvBfKXzySxcV43S46p
uynEWkRgl46pLysIgr5I4e81ged8SZD32BjCa/e27hkMMuiJuJ5VE4i7zAJ0TLN9dsick0Xx6tip
x+TFDb3PxA8y8E88gwakO5i6ehIZJj8QeV7sm/UphXX+aPXjzCsGgfviCGnWTBoCdYYRsug3uJU4
6Bd15T2iv+MUw1EpxWnq5bGxniez/dianoV0SPEv0DNpXGO+a6uPBQ5zCciyBBzKTKeF71CTVEck
8szQ0HDJjSZsAWvtKkTvkK+JHLPkVuMSOhsZivLjYAG8M7yayPoY2EMPonXwHtqQmTEeqiABmBkb
MTe7iIIbBdxyic0WSEQE7tEnOUCX29J/zaqdmzcMQXxmvoq5/JyBo1hm4+dxrkV1CeifQd1opNiq
Osz6lxBFmNAhYEpuJK1DYsD5Wqe0WNr0Q0awxLitOheJ0SZgraFtk1S2PrRd3wEKtgANnU1Vb8+r
2Z046roNHKq9tMfI3008bTGdsRY+WkffGoc/WpZLB7xcfEemQEOcUQ0JhuW9doZbvzJAXFf57KMg
7diQVtUoMfe6OdaytSH8qdxmKcey7VhCXoHLbLpp8jVqhyS6Z2qSJBcGObLxiYsfttshWzGcczhv
QGrsdirTF8uVxPp2IkQZGDBS0ae0I9poM6H7FYeiVa17zpobZDyITRuyUfdRdUK6o1UQK1wh0aQV
jft7q70+7l5wsZv1ObHolXvJF5vnB9mH9LkVChR0NxQlmbop8ri3P2ChS+S2tOnpPXdTZZKr2mVh
SFS8gy+ZhlfGHCIZGU08A44eLACBIeP4FV13D0HJODjNph9olcHJG7PbhoQJBxw2avOVN9j3pD7J
1xSIzM04Ztm5Cjo8/H1jGC+SluqJRduBqESL4+w+n1I3WFva59GzKw9nnAkSgKwZ5jfervA84AVR
mHTnTejR5Yrbgp82QLtpr4dYTHKvYobTG5lL74vCa+0hqEP7RASLMawNR6U44rtErjOf7DBmrF34
Reqa6Kwuk+J5TNnNt0UkBZzNxEoq4MehIhFhquOPfqnjgcTzJA773ZjH0wM9WMj+FuOec4cky+UX
p9d52ppoLz7ouZzPKAAWkFHsxyHYcgQuF1HfyPkSlaFl3TpTGn6UAJuhTLdBODP0DED21PM42Ft3
zn2C0jyaX7fDIhU/nV07CsAyTsVAfrsVVGfQOYbqsqEz6a16VAvVp6wje/qB5RvQWmE0DG2sNqZZ
NJLd+JJYofcgZhV99pRvXCWjVfNTKt/CfeCWD0AXfGCwoJcaotaxLm9ThqDOTiXNSJy4PymxmlF1
dJsa/mK2btiaiGk2FKZq+rhee+KyzperhAdoxCill8tK53RYSx8R2DpphuTJ9QJ9mXEWo9M8UP/g
cU6NJ9JxSL0prZxMMS91J3b1AmyqE/vziztX8qIp0sq+FHWfjevCTQNj53tqqtZGlYTdp9HolYGg
QTr+8xTqqN4Hho7Lk1jw4+xVP88RZhUpWEXDYirOiB5n6aTEEITPFVomO4NkV0a/sRbeueBJau4y
Lw37i47GNmaJbGKhYZTGtkk2Sj/D10gpJtYJcVVyrRoSNBiPjTn2TEtk7gNaPgBNdNPgMDkFkGNq
gwCQ/yjJH6VWk8kZzY3AYZKets/Er+gAyJWtqUkjfYmbPFwiytmMqHWqItpZo9bphikdC3E+ZRlB
t1OP8QbxcNz7L6OfWQQNFczsGSIGThK/5mjkuj1AWx5KGpmY+KvIaQscxly+8AtpHnm5LbnFPqKI
bp6NyMv5OjZNnBWtLeI6seeZnxs0QvMZupIg2+Rpar8OU5mhC7KmRynq6mZOPdQHN4Dmu2ZjG0Br
4OuBvlKK2QyPa+KeQzcYg30VRfEVE1Dncahc8zNNJROuTtLrp6wVwGLDIcmegtmU6bql2AEEaTrt
FcOb8NWfm/I6MqyW+rLpukdho2xYJz2h3uvOqLH7UxVMHxCXgHlgAQY5rHWRwA5sJ/WI7qxkgbUA
5m5ZDwq1H7oGYgfFsWtQRUj7MwSW+VOJ16xeGzrIXkKRD+4WUrLNT2h642UqMJOsm0KEn4lPE7eR
K+Di8subJzBX8gUAFM8HdAv0aGPZmczSGzoBGXojvOCxZTyn6AZOh7aOpvU00hhbGxzuE1wORfm5
l30EPchGTLh2Ko2EYM9mTkKBLEK5sS0OKdRcIndARnfEhtXZKLYRJWOw9Tle4DP3ITwgsrKrQ2xO
tGrzWDoPjarGT60W9Se3jIsrSjKr3lGJJpdkK3ZQO/oIhCwTjAvPUeWdH4kZgeGI2maNJp8JduQO
TbP2VDw/O/OIYTuyWvOpR8a55Jpl4TlZCiivpB37n5goy2sEj/OdSoqSsVBgEgkZYUynIdxr+9yr
iHvdtZ2FvjPNU+eO5isky9blwHW+aEMZM5EVvdApoz5iTI6Pc09KuL4u25gJjOuyNVa4tvDLO7aK
CCkryfV2qZ3u1NhzDoioqK/MSFf1zmp8jnGExKkLm0Bwgu3jHGLTtzPt/+8P/i9sJd8d75fwlz9D
Xa4+V4S6/PFff/zvP/7zj//zfWvw2//yZ28QDyb9P3wBHARpFy2C/T/dwLb7NxwDYRgtmuaATss/
e4MuvcFFCo/fyaYHaLl8gj97g07wNz/wsXS59Czo0GB1OcpVeS9n5ce2uWHTo3MZ3x07ScgNBlKZ
TMlNFFQ5/MLE2qec366+uxA/ac+99epH04UApbEpY2Fc17n3WBGZttLl/IuG2FuvzUX7vu0mrR7f
FlPnm7jOP0QVdZ+EpvebL37UliGLWgFaGOJraDRP7MH2KcqBYft7V2X5Rt81DB18qV4W88nlGNr4
auxzw0Kv9v6LL5/wXx20f/2gRxaKiNZHq4wyuXENi1ST0Wg+lwSqbJKhsk/ff4u3rvxRq2zkHQyY
ismNpfvpHFXdLijN+Betsbde/GhKRKZ5MSV0j68ZjiecqNyPkzI/v//B37o2R11FtHT5rJkzXwdD
wyQYUOAa2FmKeMT8xX3zYz/6n1f/eCykmmmaAbaF15A550vCvNqTzpMWkN6M0JyCUx+hus+GSRbM
+1/pjctlHTW+SwYLE8DW8Drv+6s5KaNVGdPY+L0XP3p8KWGwEsPdvkar9ATIrqS09T69/9rfLslP
blTr6Pktwq7tA9kP11JYW6Q/2xH9cxif2upjON83RO6Jdp0XHwrQw0btUxSdlP0XcmUDgODxaRMB
uIl/8UXt5U1/9mGOnnfRoDaefTlc9zGahXbczcm5Ud2M+aVPweQ5VM/FajJmJGGnQ/gQwD5aJKal
EGexSZ0Fhubv/xKDt/wdpGSrFINIZeit0bw6CBV/cdne+qRHiweiffi76TBcO0sp5DzrUNDU2MXO
dN6xw5PeV6HbNLpwM4ud0bfo8NBPlNParKOzAl70+5+DXebnV+xonSkjBGGdrSvyI/RKjREZNfRN
K7UHZz2EM2qu0zF8iNtrMndpBq64Pg1KUgLV864DahOvJqVO+MtFsSPdZkXr6v1P9m3u8rPfcvnE
3y2vlQ6KDEFQdi2qIYf4EpyOk/kQAp4poFcTi2cSuQIMJ23bW8soYdigVb2Ovfwjp4sLiUuBSAaS
oys6qdmNrY3LPsqAsyf3aM6/dlhPCEQ4G6W97lJ9HlrGZdB39OBSeapi5x6+8nNRmRsEuum6tqYn
1A3wWwUtKqw6KCGyOD5BBXuG5vbKV9MtdcEZIux93wfnRpqsU8M8W64YoaIbneorOfT72bWu0RI8
ZbW4rFs6Sw5I6IiDTJqV15kf0bszwp1XZhsNYm80xh2Uym3nLXBpojttCMxeRhKR3ezlIMgvGq4c
q77B178D412v0acdtPjVVPqtVfBoDbfGKuHQXYgDDkWu8zQhN9J9uu9Lu7o0yRH+kM44w+L+r9lI
/7XsHi/sE8FGns75Dl27Q0e5y0X1e5v1sQc8H+3MpefXchLhhpjRedpt+/j+rfrG4n08taTnVoR+
i4oV20i7Sv34Kgyzm/df+4297ljYMRiyyoE2iINlhhJc7eSl13lJ+Fwu/Kj6xbP21hc4WsOdmjaY
m2h50GN03bvlGTKpw/uf/62XPlqRSW6xaDcF4mAIo6dp0tz0+OE277/4WxdnedPvlgjDm0Ijp5d+
GJaoHoP5w8qShbkvFFry99/irc9/tD5OzPVb4VvdQRn6MBvGtLJ9kjh/78WPlrgeEW89JHN3GAP2
m8hLupOxK9LfqynMo8d3Csl5CN1SHsqpfAwAZvl+8vX3PvjRg1pFxFnh/egOFvqpdbzggeln/GJP
+vklZxr/468ahEaphpFlh6Gju4745Ou6Cn7rWUXM8eOL546BWixS9Jun6MtcLulKmfmLWuitD35U
Z9H1pnOD0O5QyXBfd2O7kZaodr9zyd3o355RLUUByf9gR/GulQv6OpZ/HvrfRIC89cmPntLYmwjm
cEJWGdGlJwPa203OhP4XP+jyw/37To6x+MdrXg1VAYlWqgMRkIRdz81uKItbRrNER8+vo5ud1aoc
Dh7w6Q+/d7GOnlrp+3o2i+VitcUr99Oa0PK/hgf4xyaFouLHb0PMX1KMqMQPNmaFVRphqWpc9+T9
D/5GPeYeq+swBDJCb9FBo4+tPzMHMx7nYGbeRvT0FlWuuUOvrtcl3bsr5EtdvBIac0ThWTeUDOJD
jYZsNwe6v8dv6VyV0LeXDKtgY/jYR/pSjxed7l8KDEVIaYhFff9zv3UDHS0IqqiCaTJMdSDR52sC
F2rVw7R8/7V/XobAjPnxgsc9iZCRqvgxEWqfYEeGK+AEH0132Ppj2V2gou23Jar60/ff743vEh4t
EbMaq6g2hDqQsL6yOhPH9kJq/r0XP1ojAkZ4ddcbbLXaj9dGFzBVCVmb33/1n2+I+BV+vFQWsYkz
E11FIj3Ci2T2qnMXH8JGEtX4Wxs6Q90f36LPiSAP/aI7pCCdVwoB9zbw6/kXS8Vb137579/t6LHA
x8wwQh4CpYkD8eSLr0nUev/qHKk+//nohkfLQjgZugKxLA4Q9FBsqMY6V2P2BZQUlbhoZ5QVg0Hk
Q1pcamnT688dsaSuRb/4AG99u6Olo8EiUTh+1x0Y+dw0bXfe19Hr+9/trZc+2uxBqrpdVyl1aAL3
S2u6L6YcXt5/aX/5eD9Zvxec4vc/ysiYtF9y7w55M/UMbbW/yuF5cV41bOjeXTKAi4YgXOTBJ0LQ
wOEKSxCbQpSFQZLD2k9LdDTorEk0jfrbAAPkJUkW8Q6rPMmsHjHlBonj67ai8d3ERbefbR9TVmtG
e4zad2KIq8VvIDZGFeK6MJAPpN+Cbuo4IUpRVSfktEgiNEYkIRlDO9cU4hrfRXualpq0Mb/ProyI
LCNixeSmsufwoYgM3AUp4ypw7fZtoyf1EBejPrOE127GatRbHZpfei3ztTkG+UYXTISx8VarEAHa
fvSjh2Copu0IJ2Y1dxjPsml4njIDT2OFFuH9i//G7xos//27B0IiS9Yag/Lhvzk7j+XGlS2LfhEi
4M0UIOglUV6qCUKqUsEnbMJ9fS/eN7mXXSpFaNT9ql9TJEyak2ev1ZdTjsyP/gClL78Y6T6ZmJ2L
98FOapeui6E+QYYpUZRAMElV8eHYDjUHwjLgpusIUEPGzmOpkq8IcZ+MUv+vyxnPRRerdn1iKMeT
HXGCwdFas5v04VtLX7Ka/71quiyK3HbV+oQS+qiUOJPQpWpf3JLzYPqH18G5GMJzfYQ8qJr1iVK8
xFuJMWfwHIXKgUJLw6zkX9ydz279xWAOX7usVXwtJ8AAN7KNfpB1ffj7U/XZHbgYxCfIKO7c0HUx
JqXx6rZGeSfUpQo7O1dXf/8Tn337i7GOSHgunHSuT5jDjmM9/8py9/nvH/3Zt78Y69p61rMxZo3U
Fql+6CU4klna6pXF5viLe/zZn7gY8jiDyx117u2Tnqqorzpl2BpOSzaVNM63KuSmfX4p//VmS0U6
czvr9smuNZts/vyYeePx71fok4t/CSRaHLshCctnK7R6+TJrr+rue5V989wb/+/vnc+jjKEw2ieQ
z621oW3we9/54nF3cvRAFsj4UzH0NEWOb7HhfW/Ncokz0qfJpulBtU9O6imBE0HYyEZi7d/74ueb
8K8bSSf6Es2uZ52gSBDMJeFDP2HyBSruszt5MUQb4zQ0VgGJnp66bNUCoIlmMEd//+bnW/aHkeyf
Cf/f33xqel3iKTmRsK2vx4iDlNhr0y3J8pYGCXRFjTMqq7//sU9eKfvirQXU35IjNqyTO9Hw5NHq
SvC0Va7tYRLrv/+Jzy7WxVuLAyXXYe1ZpxHax2g3T4rufXzro62LtzVOx1mv25mb3NA7EKudtkbD
1HxxbT754tbFfOXafZIjHuKL04PlEwm4HxLte9OIdfm+Jp7aGKndngQgG5JQxPxq8+XvV0U/X9k/
PEHWxUtLb42bZHBFT1N2FL2zUd08KM4aiYcIp1lXX020EqOLnsoP3XgvjGfVXA4GpsyOQD3/qdmD
kFgv0Rfj3j/nZX/6PueH719PtJlM1Yw+0Tm5tGjZGPzcqaBlCc+Sp+/wBHJQYcobp8l2+XAtUHZU
2BdlY26mhmLz+RCjQXv/94vz2U09//u/vssI53+x7aI6sThYV4UFyoRk4Dc//GJcEHiCaraS1Sly
rSunavYjbJMvPvuTYzTzMkSRRGSw1dQtT67sx59WksldWcdvFOfTdb0Y1EAbC9JYWr8nEeF0ja5c
MFR32HmNoEYhj1jDxpuYx2k4EPD1q0FLV7DwxptBM+NbOgQxKffYRquqfoXDNtBKpv/gsOHKaJri
i1/x2eW/GG8mDv/PfaIC0XjyW9eThsbKYfniw8/P95+es4uRZikruyHtVZ6aqbiqMJX5Mxs7oEbl
G/mS772553zafx4gTpDSYRyLkxNPb1LSnDo+fevRvET9Lk5XGXCYaaiavLDEjZzhvPni0vyTefnD
tblMjaV9sjTJMsFH48xyl0yLdg8cJrvSlaWHd5LGO6/s4Hx4btOu+lghek6HFspPDODdWIPryknx
A4S035O0Go6uIdQ1fBYIC+wE6YXQHix9wgPbjx9Ta/TNaqxG1CgWu5Yy/d6J/P/H9xZL1EsxcPHJ
eLd6gsvym8UyYOz/ua/pstC71cb5ibeIgLJ4svriiwH5k4fevBhzHBLK5Vj0+QlHCa3Z3otmfzG0
fvbJFwOOOk6aQ1YhO0G6jEGZ2S2crW7zvedR/+8VsZzWNZ1lTHHJIF7R4kYjnwSN94tPP7/yf3oi
L4YCQyhWvWgTH++sh3kIWNVQHLsVENJ6aCb0kGRDqFZvxnlqTzExaZsSxtuo787HJvkZzVVYq56Y
v2E/uWaytkrC3rQ1E1cMCKPwnsKoe8hp7HfrZxobWCP7uaHfR0ND07MEHLbr3ZeRf4Ub878/i/El
+OLnffLrLsaiUYVxgwCvOE2L+p5XDK2q8tXL/MldNy6GIE6jkaLmVX5qB4ISHXiTVP/ePb/E7Kde
fgYJifwUNfGx0rubWn5v3DQuVjwGmfQELM153KTk4yp2GE/F47cutnGx4CkYYBJ4HuXJsneReWq+
OZ8bF2NCVRZCG+0pPxlDQf6MtrJdLVtn/b1vfTEs5CAOSjacfHrVXMWRfKEu9/y9j74YFwRs9ZyA
SnlSl9yibTmvN0qRi9X3Pv1iYEisyrWnQc+Bm9KB3VU5lmLd++aHXwwLuABtxQakc5qL+Fmzky7o
JnIF3/vmF29ltIyuMS6TOM21yNdx66P8qL53Oy9NB7mp0v/GqvakYRgNh9FlxeVF+vZb3/yyl3Sh
6hSDuilPZmM+l5l4B7/x1VHgP2KUP43FlwDjKK7zXNoiPam6smEgxiu+s+wnxlqrcXdE0yBV7rpp
dx6jp6Unv/FMAjHUZz2Y42U1m2yxS+U2HpbQkHi7IduO3S8jf+ATQHSB4rKOOp9CcJDRWm6p/fpm
Oe8M7ZjGZJ1wosXVc8XuEzWpb+QEhgiItcuJAbwW1raSu0Fdn4fqDlFGrWYb/gXHJik1dcf80RjJ
Ttg/Jki1uNeu+D/qKMZaWp96F1xg9Et1HzXSsqZ5w2b3yGRgLO6vdto5iDMZ/RVullvZkH+T87RQ
ycbXEhPt5gPwonsrbvyJH5LWd1m5y/k9SvIRERAsvZ+dhI3K3+EjNWrBCumJIbviv4bqOuR74Cmk
c4sSbvm/ywhDVm2NTY+xjD9fd11QDtf8tiz6kEO95oIwmw1qvY8KcyVTdVWCYBNts+/VtRfF/Mf1
eY4DeOKXQ3FTafLQTs0zje3kxZ91a5eP8VGyrdHKNIx1+5nvEFNfiQsExNpL2+m+LaxXuN+HSPRh
2RA9hs6JRdXv+ivdPjocICVxDIMOUltXgErUwmkBCdvK7fkSajgZ2JRJdS1bG9zBuu9fM2H5RE8P
Qu2AuNI+WJOD2J1/oy5f3Ny+ogjgq4u6ar5ZVPhnk/SvbVwyctwLMzY7dcDEYcBaP2KSaH9/1c4z
0h8WJpex8Zi8cKnWbCNwtT84OPk4gZJ9SHaYvrE2QcNHFPiLv/XJVA6D4j+rTrdq7XagJ+SUJ/Fx
sKpHE9n133/GZx99MQc00Fhz2IX5yZaJuSN16PjnNOI3v/jFHFDLybPj81aXE5uXckQR2Jdf1GC1
8zf80w24mAIaDq0tazTSk+DZhyoWaO245wVLpBXy/J9XPF1+O/LoDck2WbRrrf9iC/bZrb+YH4oJ
+tkEIPnkGsVvzryUU0QQ/IGINIna1PKuXUlO8u/357OfednP3M6RadfoQE/4G5rDCDrhVnSEfUWU
Uv6QaGuFm6VBDF8KPLr0zlxIzdvVuLMD0oNylzqx9sX08skPv2x1BrcCpLUoxUnNqvqKPERx3Xdu
8ZKqJnBxc45DmcGG+Psv/+TJvNRHuZDd7GXOxMnC4doU7ks5x29//2j3z4/OZeNzgde2bGliOWlx
bjE+g2r0cii5WW+kOzUHd6x4xbxCL1F9bwt2CX5xJm0mZ5kXJ10AeaLBhdPG4psHjdrl8EDgG9b5
XJzysXoVAue4qv/4+5X67CZcDA9GgpPbNWVxavL5SbOHH9Q7v3iYPvvoi7FhlkreZ6aenXpHfYK1
8Ny01ldlsM8++2JsqEBw9lCvi5M3qM8RKcWi6b9YwP2jSvvDuKNdvP1a5Fay8Mz01Dp6uZ9mFV+z
VZoP3YwIJsn0NIbPQG4YVyoo8mLEm02gEmuyVULHkam2qaoEEsiZJKrMzRCOU5WGaQwSg6KCtm0B
gvvmENvrnB+xGnVNgEeLyIN+cUvPF+EPP+Cyn7bt5mHUai85STwCuZWvBSNJxlm5yF1/EresZ2Ya
KvgfKrKFfOA8gaUWfHILggZu6fOKCjSCz6zeLUAfH+pyn00kFrN8w7+xqe7tMsydMmS1lrQmONAk
HIDjn1dbqfGjzO9kN6xg7fIx5rYffqnyZfgK7PLJrb/s6LXhG9UWFNLzGVc6b7SvXjI0Muc7/KcL
dx4W/7WcaMl4jlRHs1Oh1cn9nNZyTfF0eTTt0d1Cu7dDhDdtmAM5DLWxiDdC0RW6yT3X2CCtHAPa
rSNWOC3gfsKLekCbBfgDHa/uCOIz9gXsl1Xaje312KYUvSvYjKCth40hkVFxsDZcT5WFt1ajNayp
rX4rBh18R20DGe/rMT+MveiCFs7AXm1rViJdJoZ1Qs8hd8hUHt3Ku1NB1FiTdpP0cMgNdHw+1FjL
75cZD2yBJdtJ6iUDG+pUcNuHeiXS1IAP4Bms5OdqrcrSeDRHc1nPushDo1DS3zA5szdk0PbHALTg
I6mz7mYxyNin0JpDDxAlUIHSgj+pyWcC/HHIG4IPZHIExWVXD1IkXseIJv61DXBgBzHQXVWGcetq
1juZTOz1wNUAGxbtNuuTaU+fnQOIVc+OhIniTd40bym8XwCJg3nlmuUHDLD4KVmSV3gExXNTmtbB
1CF3jKbZrS21LgMVPQIgaPhbN0It+s3YT3I729JeAW22AJvDUDQ7zPT0VrBSHXFjl1X6VKRtfZ0p
YA2hzjVP7IkcQXm6tt/MRjNvsr69ZboOeiUxt3NjxiGfDf1QBRWfzxIfVc+p9Fh1Y5DVVR4WjhPf
RHmX3qT1YLAJ7+HmpdmPcarLcM4ZRubSW7ZDCS8SzOEQ5GrX3SuZw3tam79pHDI3rh6LGz6WTo9W
eZQFDdV5PNElOMSSSwXGeTcvKawQmdnKe9Z7+soQsl7FXdpvDa1BBLkYcp2Wjr7q4mTYwrbRdpmp
cXemFkC43s/xDtqBs7GBNb+qo2XA2TG9XSYmddN79GAVswHkvUohabS2dVKA3b8nIjY0UPB2sa5k
ne0jO4t9+rtZlTnz/FCIAr28iliBrZ83mw18e7fzW8ZW2sdqO5C9RwdSRxA9kJojbR/611gE+KeX
o8ccetsCdP3o7agKh6gw3s3YhDRv5FH1ng8yW3uK1YaaVNVNFenumR7fXE94a1ZVN+uPpdUZedAp
Uf+WoafYibGGTj0Xc5AlgHLYlAzdbyiHPKEV7HyXvN0bdM8hMGd2l3LAgjRrSr6RzQw8yo6zs7CA
4HqfA6+yag+KgJz67VJ09a6F7/oWWa21r0dHxGDWa7zvXm/uR6faDe3AhheYDJ1sUIP0F0juJJ2T
XduOROvB+Gyb1FmIynje7VwkYi+8xXjt1NS40hbpIr6ZvXQveTFZehbxblZmgPJd7YUxs8lGhV/Z
hFnvlE+otI0jce52U6WDyYlZMUP7dgrj4+zOhO9lqLjL8RIcWiA4OoXTVLtOEi+PtoMmgJ3U6pQf
FsNaFKqkmbZzpY44Hok5/Fl8XMDgrfJpFFa2KUnUPPbdYOKqNpoKylXiTiS1S5L+VZOSoFmAE+yW
BJyQjxhpuce/ASekGZdfnbWQWHGLerZXvTWp85osOyEEbFsaza+uwvSjm1V3a9h1DLU+nfqfmeJE
5w+y5JPExXxiHTf+rluFwSOTGozvQTfkrbt0djjoermEhQeoWZoNNnUQR4Y/RWUWjMlCdDCS9XWj
l8Nm6SsjtGpJusp0unK1xLrYZ6m+cGbBrxEJHPe2M2pfG13SPnNiHMul6w9Nh5G+rMDe+iBH+nAx
KwVa8RSHnhjlrUqBcDVlthp2PV1t+TB6QSqMiBp2S1cGcpuPrO+Xt47eON+aF9L+gJUkFLaoMlKw
/8d61MHfjgtNZYIHfvJHCE7brJP6ylHicTXbXhVEqTWaMDFtXYBAUJN3d2jkptNj/U5N7HnGfT6a
K7IFZOnqXl8bcOMDYP9FOOlGG0pLmqFi61ZYaMkC3DZm/dqNelAnfeEjcktaEDNdD96pq/TA4n/9
AV1BPo9gKI4xrbjbxpFTDULeze+Hxotukz4dqJq0qupbdeGupA4v3C8jUlm+KYAilwi9zzxri74y
wGBaamtvxmz17zO2n8AVcIp72D0s1eNyb06TwA0zUUHQBGL2iveos5raB+Bs39h4oiawTxXLm5lz
eRHpYMzbQWxAZpmh6pUCdHArtgm8met61srfWYIEVJ2mG7eLWLdA7bjhVxlBUk4jCioy/wNNzkEP
e/a9zEx3DQ9DeTZ7TdmNgL9fJbh5ni6JWBGivE+u3PYBF/+Aef9TLZ2bJCvNIOs047aogNmbIBXI
v8pxDaP8fkSVEpRmgcAQ4+VqgHuxsl235smb5AoZ6ttiYgHUMeVA8Z2KdSE4w3ATZVkR4CyvaJPr
bzrIP75TanKLS8l9KAz00ZjsPR/GDbRqgxVdkyu4KAoaM1GgWoF0nEBhrYpUjn+PjbdaZIEiy0Aj
kB6MTBS3rGJ+qgJYfmYB6GJCUq7Iy7e7kp7YVVFbLkvViQ4Xfe01xW4GWr0p2/PviPsY2LwGvjce
6lcV+8TGNXvnulWiYe3ltXo32oUWclyXhznQLXp51dzYpKMU/P0257kUav0garCP66rTClZXUkm3
Z4dssmrkoO6gQwnaN+d2LaU9Bii77PVsuK/tIH9W0J83M7T3sKhyJi9W7KFRAgHBTSN55Kdyj10D
5+EC3mmt61O/dnKZkIurYCVVuuWtBxF/QLGbYaCkhQn0WwxpkJZKgRwJRcyDPbs1Q1QJ2k7zokCt
7XzTedW8YQiicmdCJm9Fx00/JzJTTVn2hjY4blCPZEXrNvZ2Q9EYRzrW7swUHL6ZWqBsgEb5BrFl
+huaj/N69pp4rvQBEI6qnzh9DPgOK8Wq0uN+hbwmQ/KTyyC1amujGJG5q0UC26ziTS5lJvyS+WNf
VtDJI9xMh0LxXnAH2zuRmsqxrMfHWB30QKXHdwcM0Hi1vSxeoW/73c6Ds8376smpjdg3Wb5RMIWo
s2kXS3k0lUx5o+6pQnYZ7H1rOcWpRCKztlqU98m8TixXwjlJOB02NXGNM0vbulUTPdpybI8Lk+bq
nOoEZX/PEDKuemUaHptFTX66aZ7vZmtadsivcN64jNW8p5U/Oe7EK9F56cYoOm8j0q4MiNYria9M
hn4U41CtG+HE4WQM5IO9tg88gM7LIlkeeiRi686xj1XpxIc6s3OqjsLYZ6xIhI8/wPVZNEwfXlno
TgDXD4NXJEAFwCGb4CYzLEAGKUaHdYzHzklx50COVnHddHqHNWhizRtrgzwtWFIeYMJI6ceYon4m
uqqt7aGND2f5HytF/QFm3hMkwygYafZfzUhRVgAky7ssr1hf0CUSZqPh3SDVkR+qmY/72Et/216t
hkad6o+LXSmDT6C92o6xrm0TGxCKY2fOVVFpNDJHKvX2SibzMWrYSASiSJrzTN34lRxmyH+EGDwy
VSt1bFQFqIwjXnMBtjKw8zxfqWaaMwLCFUtAcq9l2l3POMkOy1ylP0y7yjZEm21/Kcti5aTJvJ3c
8jeVe3Y1sksOOaPtQZIrWU+9ra6iSHwUloP2gGsEOqpIrmdD581H5BHU+tDSa6rNaxxiC/I8A/q1
zFvg/XaxhcPKYGgmJme1I9QtKZefSbTMM/aCbAJEmnpYryxgg+y0oJfB5QdMD6kpXc46KZhs9Uup
Ru4RsBVrQpYuBHLzn1UzLOt6rppQB0DHE6Uu9G8N5kKeXEAAqlpPP4zYDxAplnUYnxO9GFymEHT2
h6mO9q1htHMItwxmpoA26MtOKR+82iwJPpTU0/nev2RdDrs0AvyDTNABrlnbG/gQ5a4pHDTelhRr
SME0t/dj/dqAtPpRp5YbGPCGAiZN22+jdEK+1XQrZRjlpqyj7jimWrzNhkVcyUmrtm0/5IEWzR2S
JSDpmS29azkY5mMLSv9o9S2UKxoAfK/nkYqJUfhuwvAGuKdgC5AkYVUxyWTQxxilqvg6l8Z5do/c
gLMGZ2fjYHxyR7TBBVTcI64khtMutWk6Zx1sz2DvJ1Gg30qgajKq0Ydldn1oTlWyEq2Z0Igo8/ts
5htQL3d2BGcSCF2u4j13vcLudRrEa9n1phG6Vew+IYzsM3+aNZLdltpftSiSbgqWHAEKdPP3cjYT
+nrSionda9Q9DLOqB6462b/iKNe2WgeIN3PoT3EnJ6EhIZnWqWW/VHJ0g0GFOgHe7rdpqOoaDIyB
gTIyGVM9LJUNWekHL2bWS4q4PMSmtA9zpWqruvKyw1gYYsvPW9ZjXJ6Phnp7rwqNZpZa6O9IyZ5b
QdCrZZ/ApibTbsal8xTfMkW/taDM0VjwZuXoteDJF0nYLN6vMUrSsNSS2i90ZuyuK8uwr2suFACn
a/a/OCvgxgTYq6z1nDNCubKbb1DAxOFcT1UwZvF8xwbKu5t1BfImuKJQKuM/JGTkVLZqr0QBB7PV
Fx3TkAPTzHSrK3HeiVi69MJ2EupOUV07NJS03VcukkoPi8Z94bKRZxRiazcrg0BgMsq7uquSEOzq
TJ/P4PAm2Ma9MJpBhTjFgY/RVuTU9FIJXFrx1j3M+/UQ8VjpntE8ZROEP5KK7IuS9Hcc40AZ+hrm
0uhq+HKsYg1qWWwyIYdNBXU4hFmmboQ+ZX48TPX1oAPCY0iufydVlL4UeRofmCidx6rp851i6edN
emP6GjCBzRJHUWAqLXvGRVa7BNvLdeUVCBqLxdwYnjVfR3zqZlKHBQur06w0l+bHaIExVUtArgSM
xltOZrn4VaJsu0Fffs2NYa8UlYO1svagas0c+gyi/FkWKQjOYlDCuq0wWi5ltK1ZdB8aar7YqNlC
TCV6G3daWHUYbgpnkmQUEVnroayL+GopzOh2aEW7GixSDyXLE9b2RZJeyUoz7jS9j9YmXU27uFnA
MM7W8DgXWbzR+oiuGPhTeKLGl9G0CdMhXOLs0HE5nnS6bc8EhacxlYeIgwQ/nR3n2h45V5WNcK86
MOTHfkKN0NveLFlaxiiTNBoNRGl2PBdCbDRgb4EdD+mLDlN1JRzLOVHzMCEayB9RapLoq+3ytbYx
+Ym2vGsH80YfZm8z4f9auX2aXXeE8HynGvWTnTSnyi2BkVnKZO7VCtLtCrmlw9GpoyTrvnGfsNlp
weKkL2hUAl3N+hXWjQ/2XS9FEr3mXVH+dss4DVrprFIHVaicpD7jvYGbV9jTDzWqrJ1L+DvMmzkN
DL100TQq4oEz6BgTLXyCLq3zsEqmgSjQkB5nSyF8pPAqx3bfhLzsb7MOAoxKhcU75X1EDmKnfinG
EEhYQoSxS/eUt25BVNZUSBYRprmDEk7v7QnKspKFkFe9YyEL66HVW31fCUYrU4zbGTvTnbZMyrpI
32uVXahLIyWes/nEpsjZst0eAucMJZJF9Zwl8Y1ZDjzJbTeyJ7On575TnV95R+WLd65270Ca1Qc9
U/S7xExJVRqyfGrb2DxFfav6jtFM/lC3WZjELb3t+RlmHFXadWqxLa4Qd9Fx5EHfXK6NxDxg14V3
h1pqlU96vM4rez5E8NxXI3CWx5Iiw5XK0vRXJjOqRwq4qqGfPb9Puqu8yh65ZumqMOtfOA8bikge
ZsESNwmi26e5d+9ZkJ0gCLBZ1vS31Cse+lJkO1p4HWRDo8DAaLlsbjGaYD2k9jAb1+xVUN/EzVXJ
+BLBpgzhvRW7tuP99CHRZ1cyVbqjQpKHKoOYTn3hzj8cRBcsMlot6LN0DqKpXTWVtU47D8hlZvq5
UJw9SGfJ/89ZyyVne83ySYVGDWQz82TypHnJSs3cY1/oRtj39gvOzkfTtKYng8d1m2pVe7TLxH6g
wJ+uYf31G7tPdb8tI5fbaa0iKTdV55a/ZCwxibTOWPEYqtU+sQt7PYpe3ZqVgRXNcRvUYfYU+6Og
6cS3Shqxx9q4VdCVqQIFpiHSdqOARdkrRgdngF38CtNZvKZsVa/g+5rbsq2hkbSltTZdUQdOUyZh
wTpoZSuKsxK9OQdaM5XPTeLZe4k62JeJBYtUZNeLDpzQcTI2DWq8B2G8qtou2TLxjGsQhvNRZrly
u+hN9mhkXHXutHeASNiE0oMIz5L1xnE1doqWxevlllDABDtIVgM/rb6inl2ZXcAK/4Zxy141TJ5X
DXonlFJHR0u1Yx0jKmsEdEd24MpNZMxvw5wnQVmzSIFFiOpqKouNYoJ2Lurlp32uPdHjd++0CDnr
PnN8x20hnXOvz/j2n1rbvCjJuRlRTa9xCadErCmTLK12OxXlQTciqASx8bSUoCPn+oz0gyQ7EhHS
O7CaLQ64lscE8Lp+7KBq+7k3dGE+aD8NprZmqgP2ewCe1QEYrZA/BmooBmtQbYpuTctjq76U81Yt
2/TZdqhaZ41Ibmo2FLtxrvQDKDkr6B3XDvCbkD+rk72z6Hu74yRX1zaNYW00ap2O1jwmwAZPrugq
hhbV3TdeHwcKdpF0Utjxnbmx7uCqq9y25Rrhyy5NqimEhclom/M0A4jsbmkrzX5q8sxYVx95IpgC
FQipkdU7vqar27GHjQWphrXe1h6KI3D0t86I9k1RXTelDVZYmQ7pctst9gpr1QZgZ8OhxEiPh6XE
K9eyAQab+rbB3hg4iufj2juv+15oCr43UuGthpmRfi7v0PXsXVfJt07i1VQhJFWQfEHH6x16Jri+
R4dGR3AsliFceOaBjrc38N6PoDT1vVPKR45MTxB1Dlo03XawKQNhRmQEcstERLWM22EYTzENUH6V
pXI1W6k4gQivgOQuwz16b+rg6fISC71ep8pbW2dvi0E134RxENgWxyFQ1UmLQtpcQze3361y2Vfz
MGyTBK9ZinWqSVimwTP1ivpJyuyh4KSr7Z3HwhQrUJesWxXx6uTNR9wV9E8zWSDh0M5ZzGPKRK84
qXaliPiOg5VgKZdbvVXLna5jPeh1jtCWZkZRUyZPkyJ/Z4OxNWx6XmtvYgPU3lEuyDeZPbordxEJ
mqvhyJ7uWIxqvxKLtp3ofg3yHHqw03n5VTKpyrWT8PW1cQnNTD009C8z9ECHtUTi3S+9mtA9xDXT
OHXAmk4rLCa8oMFrBtDo3pJoTWUaAYvySlyZVJLGpN6meUxPrH5WP+dY2UQh++cGo2JoJrjJmi45
5o26ddTlhSyVGo4ayyTWeHI7xZ0XDEVE9Wmeruqall1tem/NfstCUvF1NvJLkf20Qa7vlz6RVL/a
rTuJjajT16xJj+zPD9bM3B/hkH6INOPQOL8sS3+u1HYPRX3VTjcsDVZ5SjHE9vL0kGUwr3UK8uxr
RhDIgS269Bm8+M9uZLjwMAO0Rvoyou89mJM77N2eSp8eN8ZVqVd3VHAtn0b1h5y6ut+Oy77rWzjk
CuFnRRsVEM7ja6ozujRGf5XXHIJa/cmcq31Xxa9UPCtQq2+eqCiA1UFCs3zjt1p5VBu21G2qabuk
xbs4Gld51MarISXSMkC91hWa7NGA4ZXQHQzBkoSGtzyXntr55lhvZtpZBDSrQHKChhqhbnjOdHO/
IAOP43tQJgdNOWkj+9rJ/cFwfxUZH2MHbpZmalZ7cumvJqeg5lpMH7HpyU1SMUTMpvI7N5StptvN
jmTKji2P2NHflXHAIov3MaoKZT9os2ttCMVklK+X2GlXdIMVnGMXVs5C3pDI64rHWvEoMCPciBky
ncmjg81pf3T6+KtTOJDibNNAnDs84mfkRnsFLnrL0TA31yaLFWWgn6f2KMsOUfqRE1tHcXg9t2zR
y4YVBNv9/IGq/odSKPUW2uuhsRN9VeT1LZzZa6lbhZ+nhDMTVbVCY7BfKYjbK73WfneFd2fTNKgJ
kHBxUvQBRc0mNKKq3DTRezpM7HhktVImrIBC5M8zRNnALMor4R3pGlcDdRjCvOOdVYYu9p3ZulM4
2BqK+kOy/kNiAFISdTIrWTy78YzpoVLNtUKjutI7tY9y71BINahiNlcLknCCOeVh4BINswwcNT0g
PDg4I/9VMr3DNivU+/N0pjfTQaqtuIF3fUdAJkyMfuOY8tnxUscXTu/9gu+5UW0mvIiNECfhP+NS
c1bjOH9kqCFVWPw/VReCMgj5+2EGgKYUJ7eN79SGLXdtCIejyOmQ2dF6cKsMxn62LVEyA/ERyZWF
oGzj6f3T2LVOMNviipNNmNoThyPGAM4kYkFNdea9QiydSubWhbMKGbf4FbTslVIXtTE7yeHhcbwm
EdZ2ioEzdxChje2Ssae8V6b8QbUMrk93bVi0RUT1j57nM4CQ/eB2mRUmmLzJmC4/Gs17L9L8h+51
75wsLqHi6kgbxCRWTDB2oGCqk4t+zFTw9f/H3LnsRo6k+/1VjLNnmwwyGCTgs8l7KjN1V0mlDSGp
qoL3Oxkkl34Fb/0QXh7ALzF+I/9yeo5npgfw8ezcaFSjulIqJZOMiO9/bRUwqUwPHlrq82CyfLXo
Xq6tMvReJg7rW7eLbxwy8TZlAJWRWm7zSOC2JMW6OhRUiRHfnIwQzuDiEZn71EU2+Y9kauW6zu3X
erT6DSXf3rqZi2ItFyRpjcsGpURZPw4xg5NmVmOWnNtXpsDHiOyofVa7CDvVlLEqzd4hiKyWTr6x
XtMclR38YfwmK6u7taMk2lIdiwBVlv2OkPXpKfea7Fs8pgDDXtw9UTnArR5rc4Hv87cWmeBPahjV
Q10N35vYmzl/BA4xB3G13E9VH10Ybbwn6pHtZ3YC95HCdw5panqIIAvI+aFsXYiBI4ofqzd7oRhb
0YTAtWYtj2zjPjZ1abZ/PqqGTabdDf6e4VyzBZ6dhAJhr5urZ3euvK2U6WMVDASmEEO7YiopN4sz
hA/GX4KTaEpWEvKnVomXfGBgLfeURdvUrBsCDBzIK3QHYg+zMEM4S31YmuJ5poqTldsdH/JWNpwO
SxKhB1L64grwW+ekLFjdZeRocPJrlawpUPEPFPgQu+0MEd6jmkppU+0W2mZXM0V1W7919RsrtoaF
7d7NQuLmquohUkIMuxspK7G1fd2cnKz2jtZEfWgyFPOa+IVTXghi8VMR3uY6FCCB0YDVBMPcc0wF
zVmIJSGVhCxKlc0PYlBw/5mNzc51UrIZZcpGGZGUl6fuHXKE6SFurKvmxv7l9nxeWSndZ8+lx0ta
PXRjOyybqbBemwluwNC5wzQBNW/C6ElRzgW0wsJZr3k83IZHMJ034AvWC1kZAEsTzmZuoJTTYSfz
wyCG5uCMYAagi77c0KqwnKaYizjOsj3qyHAn0ySoxcZji98QV548l1k331TSqje5kebeqCvk4Bka
16O85CBlJd/MQB7mMnfhgzDmGXTBXrWQ5x7reTQcljEJbyfqrs+i74tdNOWoCIxp92PSLA+BMKLh
4EY6FkUs0WXqp/RIm6X7QXT9slmiUJyTVCDJ7z2YLDK62RQoxtn3CaNIBrO2h+ul8kFSLXG69oID
w0Z0ABm/+BF1HoFANJtyQEQ9QgOatdjRpyHc+0gllTj2TbccjRi8MyHSiyQOMC2+DI/VHS+uPVrU
7OWbP/ZkNuV9dZn9zn5UVZ+/e5lwbyZTMp3GUf3qBcb9hCTzUb5ExS6Fv1sj6mKvADH1NskyxxeQ
T72etBa3ZdCGK+naBQjytUM0wfd6FuU07WHB4m2dKExzWdcd2yEHzpvHYA/37L62he3cj3woR9GX
/anldPOccZJ/DJu0/aFHQXA/jLi7sQu7v5JtqPAdhC1Jj2DGMY21WayBumhAs1+eFRd7ZwFuXU9R
ZeiFjTKA7zwKy02VZjkhMY0Fkk+lLvMcywyi6nSXDogRVs5QqZtlzNLbqVbLD3cpe56RlgzPsabM
226YL6oyPGSzzcqYJdVe68j7yV0/nEftFTtUi8HjMvbdOnC54WGZqHoHj5byuxZxfGkpwt5l9Oaa
DZH2ECrwsh7mrKqf4v2sYn4GE/vdZqZk7mxorrjvS+2cVaetTZEoSpe8fpfaKZQdYGiwb3ifKHJc
heqtmQjO9/wC2BjgOhmGa8gA7T4WALUQ774/0X1LTvv8M8pRhGYwumtLl/pjtJQ52rarnlWTp3TQ
KM9shOgm+BoWXmhoMD7QAKqwuQFCYMAqaH6l3LlOWna3qeLDRAznBR8SrvUBUrT8EAldrVU4gl+n
lLQKEcj7vlUs9M2kf01U1D8mfaE2anCh/aLI3IQUGKzztoLJcdx0RwmUpjvDzOfc6/DdzOaU+257
zH0PwcSU+c3rUrH5hPlnrJXurshNfrBEQ4tZ0xLKGnrRIVPZ1qBt30bTXIEqWbgFKhPgbw/iW3ix
b9S9yDVdDdwldvSUh2n9srSzxpwBqlFtC0pxvjxtgJYsvrs2U34TCtbhNOvbHaUBzrmU1KIJqoMQ
nCHeiUC7P2wr1LeS4CA6VicHtDtp13C/6m5wPdJNmva71bdNS4PAkrAwxov86dEghrMNsCVNR+oj
gkQ9UCNU0GxK0ceKdP7pvkKRtxs6ET91XY06ILHQCYS8momN9f6q2d51U7Hs3JGfyRp0dayxqm7i
QIqtlTXM66pyT5TjxB9pBhNpx/mrrkprVbIcWGvywGSyaahkeFfar14NF2ar5MQWgbWYTDXUP/OI
omaVWGW2b+Luw2Sthg9t35NATXts09191hhabAisOwhCK29zz3e/qazvDl4yF1BxLvjUVHPc7+TM
kNM6O7uK+q0ac0QeMjfrYqkRqukYUtzhRNtU87uQs7+fbRPtoHIC5udAbVU6u5sydTKE+JDGS2im
XRhYkMYm7C8dTcK47iGIdET6smNcOk9gb37UEdI6kzchDQeps0py7CxLGMR7N5pAu2xNmaySI30P
rqv3wvW4M5NSbvwu/CYTus9XbNL599ht27tqCr6ogGrPwmhWhq602V5E/sLCP25jH+Czf7bJf3ry
5hq8oK3cYzSofEWzSnaaAcrOpYA678vRWoP2/CoKn66VqC/OxqQNZ9yUOE5j+ieDNBNyXZpvcqKC
yTY2JAfp4HiRM9AaKre7yyKyeeNEgnEw4vn3Kc/jDu2LO+m11IHY6rjU87RhbKPNqOjs71kQjTdz
THkGonFaWXptv6SthYgzqx85k9Xr2dB7oaPYujOymzZCUVOOOM3hUOgj1KoLRPL+wHm98hiudcfb
T1Fztt7yPmizoAXyXZ6NttyquKK/I2gZ2uo6vEXvn+56xZHaguJeR37+I6Z0cj+GIFdxbBcH1x6R
RvhDd/LZiyroNiNOY2XScz154jERs3ec6D3eu1b0FkW92E9xZp2neBAfUdPy26afzzRDS/oNe7O/
1kwfs7Zq9zX9OI/ZBDiwGo20bpNmNGtvdMevvkjnisnWewon0RA1PC5Ia+Kk3quIBsSmHb8Cd0A/
zMh/r6lAq6GXA+cstUrXs4SWalzHu/HQ+dSbohvaj6yKJj7CgWEiD8OvbHDKU955/j0RnWjyM+tt
0HN+7hu4SUGzyLaJQJ0sNfY3lLyaPdDffLuk1rDRRVmu+6Vf3lwdQxaYVpwdb4nJ+E3FvjFFuzOt
6x1J4xQbwwbxPTHlDrHbiiKWEfwkXnsJUguLtnXQdLDwzvVWg9U2d9HkZNtE+EKvYLXVho+qXfdF
zJroiDtYoB8a0m5LIclIG3qDCLg4woZvTDDHVMN15U29kH0UG3t8HvO52VrjnDwnC3oxpcXwFQBU
gbwt7U0z13KrZurLQDagIThIVCs5ed/40u5GsvEeCHX+ihFQcj37ce9HSf6xEIn3Yrys37EwROd2
oCqoRPlJ1oQbbv0Fx8PsZP2Hg7ji3fK6wOfJ6aJNMdrfBt7VnqvrPUa6ap9CP2jiVd0OybaplmYT
Td1GTxZdXmURnZyRlDHRi/kJj+RMfJznbtSclw+tU6OCymrk8KIJ0jsdBvJAEhoH8NYZblAvUFMv
m2pD/0m/GUUTXjqYqVfmZcbM2HM5euWdnW0geusd/ZDg24Poz6kzzneM0S+KRpo9OaqS5GA9NGft
mJd6YbgVzdKsRzf4GBMpTi1R2EhhQJdhHzP4SASRGA0fic95l2n1FUQ6BQ9IAFnJaQC78GvzyxYL
/E9WDDOLatlvGFhLFnwGDYL67E+hIndfVDI9ejUNlysb3jBaCa3dZp10YmpJgOd/53llHWaps0Pg
+uqWirV3y8zIPxfi6Q5+mFTnIpkRRwWYHFXdpdDLdQkJKx/op07unaiC5lJJ+zB3y/ScKPLpaig7
3HbQ5nGRmX2WWu/5FKRr5FjyIGv4k+waG7knMFGf8oDOdZhRd+NqFgfyRsfmFunyy2zJat96dX4s
icxcj+WCh3uR3yX6lVNSjO6bpMQMCc8Y78LpWjA2fSbk9m2yovC2qCLwAVbcUm3kRo9VFhxseWsW
VBd+Ur9bfpHcNkFbPsrWZ6OklQsFi7MkFpbBeCGeHsG7hsBY+bl1t+R1ApzvftYsyGt2919p4O96
udfNg+12/a2gRvPWx5i4DL7eRgphYqDj8GLn82fnUPzu1COIb5cG7F1DyW4LeJcXijmnLFz6pBpC
2Fa9QlIVL56/nV27201JQyQfYMW2l+g/uxAhHiart7Gr8jUjAHk7dqSsDXpf/8lnCbwTXRbfN8gg
vqdJtfwSc1U+Cxs1huoH5xF1R8ZCNJSA7pZaWXpMX6VFWZRC8rdwRrbmDXp7BJqWOESDRT1ryBi4
LaXIH/p8QlAEcNvA/UWq+QwF1lg0O/W2Rol1cOBhkWjTL2ZVHnVKInfWSGDZPkzl7WdsqfBcVn0f
g88dp1Akh7mKuJ1jpzsTCf4RoM5dD4WejnluxATfFcG9a22eBtR3exRf7Fgmj7YhgsTnxq7yDUf7
+VBHqV47AO7nOKESCu0EsM/IlONDqqz+nE9L21q0ddo+Pzq2w0m5j4DblEPp2SpbrPDOTBzHjU7D
fYjk7kcD08pQviB3EmO27cak/Nb4XgUhAuaKRDeD6JdUsvHpp9jRdcntv5IdozV1l5W60IhGBQSW
ywTljc9zsmjaR/32rWey+NUB6d8OXpqkG+2PwS9VBsjVBjQ8QVxnN20SPk0snWcbPw5Hq6R8MoWg
CnMIQSn7dP4M0afeVBamQvrIBGw8ppwoHdOXESEVANVoTn1bI4yIwsrfiZaYLYeKIN4SOmBrDttL
h34VaD5FfqBz9ajsAomJNQq60VD3cWix97Vo3gAj4z1oKt9UIyRf4vEHySLFJ+VZ/S0zefRSgHPt
ab6qbqolm9jaEoaUmnu1TajCY0ISawog25twoH56YFD6tiQLJQ7d2LMlOURqxr6+8ausuxlbgyVA
pWg7JiHHfZAV+raMyvBjHEH5Wr+LtqqY2kOccbCpxmqiwgLG42Yxozhg3Bg5x/ocbUJGtnhGUzll
mpbk2Qua7630lu3Esrjy02Q6qwS7IocjPz5IThLUJsB20smF8iiW/c9eWBPdWF1VvQFfF49Thwyk
Sqzo1BCCtFUu3O/i6OSpLwdzngbElUSL4pwpmFHcfgzhxHL/UTnxU2w30d4uU/i5wvmOsGZI1xn7
YuC20QHdbLUvTeQc+1qh6PK0m9KP6HtPrg6a84yCjsegzdYNjxRYjwx56mG44sgH2bcmf0W1KDiL
4YaKPMSoDM3Ft56iZtoHjD+D5wRdvA0H19yJJtLvmj9fp8HIlJyyj1Z1RJjHnAw3ThGk246g4G0d
6npDAqVe5xKUQ5PPRq4Vyy/4/ZNE4L4hRRNeUSfNZ0dxBqNBag4a+fbasebhNDoLHvbEZMcyDLpd
soTTL8pZeR5CNtM9O1G9rtjVIVsNnRpWN+JMocNYbzHlsER3SQ50o+fXLsAAD178tdjDsB1dlJa2
q2dKJ/PeOnh+8x6LBhoTwdEWIY/gAJprg1OEFg5wU4weqpl+GLnUK80Di4J4jDepSeJ9w1N4a6cL
nqPB7t+gkPNtleELXRhej/Yc+Dd5HaQoC6LyPaP6dnRsgM+Y5cRTWDuiav5uWdWCQcaTKMQ7a12j
733M8DFgpM95nGepZIaahMoaXw88Dl4T/O44/af6056rgn//y/Vrvqp6xpIU938u9/rr7/Y/q2vt
WPfHF/3d19AA9pe/99pW9ne/2ZagUvMDhSXz489uyH///vpndX3l/+sf/qX/7Hmu6T9D0Fz21++m
k6r8uxK0a3Tcf/73crJ/7E3773/6H3/6n3/6t3/4kt9707zfUMIpOySMQLrkmguchL/3pqGJ+U14
tghsRzqcYZxr4nZZtX38r/8i5G82//iB73tS2mgA/k9xmmP/RttZYIchIAq/2PKfKU4L/hx2+1dD
XoA8jZ8Ml5Hv8l/lev7fG/MogOlJL+l2yFdsYiDStCs3OXtU/+YafjJyKWjjQaQDLhqsk3ByzAZQ
uGlOYWgN4Z4Npx4f3akW6oL/AMLN1lE//oobUXUQMdG4DQtF2EWXi6w7inRwyx2qhXw6evB6QGAo
lkn2l7S7M7ZbXbOe6CV0Dqi1KmfjQDCEb41KKo7K0ZyU5iloHJn9CAzhlmDO6BT9jV0WRfeD9Jvk
rkDlUTNS5Cb5MXWiR4/gty046Yzt7i5O2gScMXPY/22wxYckXibQnRLudNPJ2Imer0Ludj9Uw7RJ
ZuuZbqCvKjSXUaH5d9vsIUL1De3pXrUAOYU8AdXAoIpD74iYQse+7i44BYNvtt2+D2Ht6ON0Feev
hQ+hvdjqxUviV69hnFiasCu3NTptLmm6BMV+iAY00UwddPGWWnUg+L4bfMOsE7WryEX2tcvrutdY
2bPmRgVJ3H276siXvd8R47KQxGy+LVlLuxlFvENbHrOpcu8q3D3nIVCq21WZxUmmsjT+RObpY4fB
rAOcbZ1nMGp6LKk2L7M1nANdVktlXY0wjec8usBj4dpJJnTDtKPH02caTAm5SFGEi22aPVffL1bD
wg2U332KzqEXNEoX9QDxixAYQjbPV0U2i+8sj/NH1gXtg0l8D6A0vpgIdUsHewrbhfzxMbRGCjF7
geTAcX/mHQ6aPc2shvTEeiJqe1fisfG+vGmgkR4OJ0v30pun4UIed4rcvA/Ht+TP9g977op9FuO8
f2eHbRh6GifqNzgNoUrnHvz6MS7S4G7qHTt1N9h0MvUzGWTu/MyIk52eMmQV5ji3Xdje5lNhlwJN
GM4QjnTMgBRGuYtyG/rDO2fJ3EOnqpRtWHGktdEETYn48q/HUrQnwEnp1h4YdF8BARf1Hd+CTTZX
K6PhZ2JZKeU8AaZxWrpInSrHfReEtB77GKwCjxrW3NUXOLlItTu75aFkhhRhus2qrqs+w4h42qMc
p0Y90Y/aJi/0w3S2QXiR5IygCCk7uGvR9OQq22FC+ECQK2qd4Hhz5xA5beBwggiku5LJ4ISjg446
1YG1HmO3UOLoV6Y6ZakPZCVHGmhNV94GTVism869xBJBNVXz6fzUQ2q/11mj6f2+igKBtt6z0ocg
C1X2Sbw49CaFHhoPAO1ezrKYNT9ZuFuyuDxYWVbs0xDZx9q2FVmKczZUJYwi+HuEEOUkRpSmsMZl
9hzQBqVW6UxRb5wNwzcGkvbEGpce/H7xb0j9pNUsNL9SGuZB16PnvHUC5q0FnVauuO6VbghrpIyG
T9TwPLScK++KenKfA/wL9LwixNnbrIQ3JpBZuRqi1OzQ88477Uz+iy3b5QFzS3eTW32PsBSp+NwR
2MKwTjlxjrWKwdIdX73Cq8ctg1U48lCW/bgL8jw6NsIkq57m1pPsXIEoRrg7f0BCOWRt/znK7Avv
vYNmtHpwFureIUMzbHiJtw1Gr96pmAxzHC9YlAApgo3TzwZvlV3AoXfWUSCrvWDCvEc+ygUEJN7p
EhXdAoB/JSgwR0+tH6yF8KZnhUlvE6b9cJpaghFzk9HzjBF77Y/zZZ6s6VOOljlI2bSPfTclB4Lf
YPU9B9B3FMSeehkUJY2NJy8J+ivEF7/pOQPtrwwAno3KCRdWdEyK5gmtZ7TzfehsE/h6v0gGfp0P
6W1SyOqcWm37mNB+dhw5qX8vWpvmevQt1nMT1594ilooXDO86UAND03fTlDkFUk8zZxzRcwel3x8
4lwrtkFhh+vIwkFAI/KHhjojBZYXX58B56KXgpcEYllJv0s2AJtiV9TdjFgUX7EVuuEhFr4BdlLi
MsWW9yZS4Z+8YKxxnFJF1kOQIqruNovf47RbmNyqdigPeGsQ5crRXBi44bWoJbnoKr7ChlIcprpq
P4i6xVnbuc3Rr1PCYkUxHGjmoi66n7cyEeKxMeMOawhaIJ2WB8ef3ZO3RMH33PbRfNtkbuyubGFB
Zgl8WuiE9n1N0+ez8YX3XSTJlGM3aDTEniyPlerdeycGaLSoOLePgXYHZzXDN3zzcvlAgwJbpGWL
R4uG1Q3m0Gbn2/W8wU2TP4zKfhpbqQ5ukfrvLdGf6yKhbSCxMTvOCNJvjFe6r+Gs4BEoaMGVMX1R
Ssdak7iENm2sPsKk44eW62NzhvZgLnaf7Aw/nAgwnvHrFSDkUd7Gpm1XrGXBuqVlEkAAmbdV1dal
1xjOoFiY0HRb9bcxmu6UrgN0WAgVorzdlYurHhrtN2eRTekvwzmb6d2O00Rm3AQuwREjx94h4QEl
pLB24n7Ymxjrcn11xLIP6beB+nlH3yetGZhRm66LfOsqpklxm5A/keCITRFgtVG+IDOLlYqGZeUG
GOwJXWJJjO0nWziisyfsjH40MI9TFXUb+FSZ/cQO7kcfwh9m0NxAy/6975zqCNhG1UpThrspr/p1
VvTveQM5rkKTAnfI5D7orPgqJMifM1nmwd5iTrV3tnJ9ogFwRO3K0qTFGh9z9dhbfAoYWp0LPr5+
27YSYUNdTPNO9t1yyJYh3xh31GvUMfivFUIOb+yYzXvGvqOTDOPRsubkTPt38a0cJooYcY1UX0YQ
VbiSFZKpKamqTVSWauc2+QtUf4j4AD2wm1QFqehZikpPpx91Q8wBFidjIf+Vw65lNr7JMdyiOa2X
gEc/ZJLC6ncoqqzYTZi4fqYzIKwvEmuvF/VhoppjnVbOQzDm4Q326v5REcOZrfiG3DbpoIZjmCYY
YL1AlZzXhLfqMv+p7oJgA8E6wguD7nyJiU6KsDfqpZEFwP3cP2EpDKGT41Q9dGJ0GQtZtOwrk7eq
hwhraG9kf6qrDiPepFvxZDxGaHahvEz3iCvdCxmd8fs0hU9OEQfAHVBbfky/tYMi4r5JLYPwbezQ
txfky2LQLwfcqK1fvE+jV1yS1BeHpZL1xZ01oiXZJPR9qPxQxSOICqGgw3OQ+BPBbbB8WFSFXDmW
HI9BirSqkBQdUsn9aYXX5Akg85UsvfKtVwj2VTSGNZ7VChZgEdVkVmXiyPnQdwn5a00eug9IR+y3
AePJsuqcGl/foEf/1VAw+bUUdvfCVollpZ9w4sh5yG7jEvifKhRCDfzUeY7nQFykZfS3oorSzwzy
ctrooZpeRmE3BzUV1729MMBzqJsvs867C8Zg+1I4RXST8S1CvCW1fUbB6T+XTt+cvNlNcmzHmedR
d8LBppZz/KJCR1+8LpmW3eJa/dPoGLHvMd9o0LFpCmAii6h7B6tKmk0mKo9U3KJE6+c6r1hkq1Va
RSZz122dOOIzaJpeXtqma+e7ObIn/Yo6HrYBxcMYkNziB8u0osfeDM8OSRX1hUkaraXnBi7eST10
JSsaIw1ZTdhh0/GG4g42+KElSOvijPbSbXWB/xYtbT05N1C4qtypMSQVZhRBpg+BxE9KCws9Jk6e
w90l1Gg6hNi5DRsygwLW5uaV93W1y43kkNQ8UbHFBghl2NTHwjXN2TLWfDKD/CTZcrrMiwypn/XS
U5FBURdFSACCMSjfUAOiYPOmde7Q2o7DWiPqSE+xnA2gal4fiCYojj6k65HIge9jlj8MAmF87rHp
q3n8jtubXhqealiI3Npb0vgHi/f9iwfUfdIs3WuvN+J7b6b4xWnC7IYe+mifqMa/sJhC1uFWXXaW
aycfnd/kpyka3Q+79hQ2N7uavqYOlcjBa605ZnaajHMcZ+bDjZP7LTCkpLFXOo693JgRYfvaS/O+
uXN6IrJegf3RXToeW18y2UF+QJQyNjTeRPxkZa3EAYJNQQgmRbl1vYjeOK9IBhucJp9ikiw8eSSu
guthAUYHSImdut3aZh7TdQ4nQNQHQFZzsN2gxlansMAzjCEIvqjCDobjkHLKuBE4f7q7mTqR6YPs
jEhs42GIvgich/idmoomW5TgaPSCGvb4PJSILT5UX3jWJYoDVTxAunHpAq2hQ5Fzs5xLn3CWJQwr
a+U7NgRaVSeR2ngTHZuIXAatHvIocvJ1ipFLPzgyV9EFA1ONGQEmaYHIToyksHcJfo5ULFa3AbMg
rHRmLXI3jEuHQCEFB0K8YvFpWyr2znHF5UPM7pMQ0C8I1w+LG9IWDH0zHKx0gIPucjBAcoFdalZ3
CLntuzqukl2zRN5BRGn7ZSM4fsc1iTiK2utXq0dQiFa23EdWVGNKg7XhtI55DUEufk0CAfLPeYQ7
wtDl5gfPzsUJqXK4bWz/DV3ayJ1vq4K8gc660aDuW5lBBGQWfW6U5eHeKZvqcwToJ/aEY8FXkYx+
syJSjVTvuUAOm1WE3WBG7n/Q2F7dELoS4RgKcZ/RcoRDNrMXbzc7dVmDRdrNvMa7Gy9b7TEVpkjq
9hZRozswMqo1bV05e2If+ocicqLT7Ohxj1Zf3M92uWxNtTg7pftvMHgzTeK+s7WJtYM67njyllKc
A3qWLpqSKFwRdRu8hUnRbRdh958usRyn3G7j3SQUS0cWiB9W3benGNDmUc/YF1d2E5hdNCuM6A67
DULfIU/XU1xOSEFdBnoeeHKZ8RroxUasJaIHd24ZtSc3OhkyDzbM29lRxdBB2yjzwnPfz+kmkpGk
/ElnL73WgKIdF+QahEmcZtTMuJyFc5znJt3kwxSdYpLGEeggrOwdqCGpe9iVMenhkYIgOkRRU8Ps
9FlG+MFYDuGd3eVlf9Nb6JA4SEo93VjSRY9S46GR+8xpPbL2VF6F/e/Nh/8U/HhJvtqqq371fwQX
/w6PvKt/lk99+/Nnf/mo//jK/x9hSJv8uP8LDPnfgCH/7X/91z8Akdcv+h2ItJTzmw9iKDygSD+4
9k3/BYdU3m+e8ol9gFmwlSeuMYn/jkPav9kUOCOesX8HL/8Ghwx+s4WrZBh4Tujwmn8Kh7wGav8V
hZSSMvbQw3PmBJJ7W/0xGG7BhGSR56u2JT4UttoKqVuSBeGxmlEiEgMQVpeJXYlp0NjzfgR6yDZ/
c73uf//L/lM5FPdVUvbdv/7LNWr6H38EalJAXEMu0x+iqEXaZBUiKbXVZYWzoXFdoKWScvcs+qfq
OX9/s74HaRcKwd8l/5CCxxhtRYVtfOzLVKnYkMebuMyL/+D9/OMl5aLKwHGlA/Ks/gjsxkFuV+gx
SaFhEkFWMdsd2qYK5Vpq92jqme/6Q9OUVNGAo72OUyWS/yAm7++zLq9vVIbcUKHvCeGivrr+iH8T
+haqslFpKkDaOHnBx3b+JZ8jTtU5qNzEFrV27cj6DzIRMUD/wyfp29dZC9gctTcg9R/+WlFEDcuq
3NpEOGMgiJMYo7aXuz1koSDZCRS71ce+xdtD7gGBF/S7yxlLS51Vd7q3PMQQHAhWHIzkuayRNq1s
dpgPqlWZHHLEzgk98CEWGmfB+VSnSzavJhZ7tDfuMhHdRsgC9j70CqTyCsfp9y25AWizqgIXGAo3
hakxTTww6w5hQlBbJau8Y6KX2E3SNz6s9JFgKe8zyJps3M22E/aH4hp3v/ab0GdvCJP3RU3Sf+hl
nBcvXjblLmMqS/YhGCz/u5Z4lm/dPIyHFxyy+d6rrtRSUGYO5Kd/LTC3+2J8VSZOyq0zeUjnsKmI
J00zQ3fNJ0hfFn8ZnH3o5R5TsolJ5SKUyV+2pYiGD79JMfVpaW9svzDuqRoTYqco1vBxZ3k2kuLG
Hp167TmjugTDgscJapWmecQFEUqgtOcknwKFIbnmpnB3JTBftanrzGo2I3lyxQaVM/xZUZkm3vRV
rY9luwTN1i8KN11DZRU7VICts/GGeTGrPBrkLf2f07OuNbYKp1iWcDXlS3BWpkAR2eJFwW8+gQl4
gWyLtUgczkKhk+7thLF5NZOZOq19HhTQARwplgzJPskEZqdxSomZwmVV/GrChGAGPU8TYRBlNt6X
7fiJaW7mMJJW1HW0KEfIewmm5ivqI3xZVkcyJcIztY1IJnnIexWfw44iRSok45/EFRbdysUb33MY
Wdy33MUyUHfE6inPCjjcz2o8pfQ4fm9qPCei+d/snUmO5VianfdScwbIy36gySNfb2bP+m5CmLmZ
s+/Jy0uOStAKtActIKGRIEBaQ+SO9NFDqIpKCCHUvGaBDM8wt/fY3P/853zHJJqEVcY68aplL01i
F5FK+V60WRbDv5MspLrQSZWD5KViRNi8TlfejdtDC5pJjGLvs5ZAetZ0g7F9bAOrVJVBh9eY4hgQ
WvLc5DK5awoO/9sUn87IKtUjG1P0Rbz1kP6zZ9xOKaoovqqcVOyYdC35qNaqTsrCiHLlI8SUYSNK
/z51ffi6CV2HGVpvvux71RG/FCSh2nCMKAUJl1FbIDEltVMfLOiPn5ac2Q1U/rphEREb9GCQBEkI
hWU/0CTykoX2opeMiqulnDydRgbAnEhozhV7vm2u+voms6pBARyKlvsZLsGbNyziRzzUKeN5q0V3
c43yTwMVoCnDbuKndnS5xrPJ6L/d2qtu/VS3qAYr+uyORcQQb7MIUHso0jLrd56t2Sxf9PK9E6r6
6VcD2wsQTvK9X7zo04h11fJwMRJjY08Vx9Peykv90FiOHV3QkbBUCR8KXaC78TgGWVGD4uJZXnho
34oIB0ok94nhZv6tI+1kCIWsjJeoJGVCUmeMuQaRTMugTytxow/0VSBlDcYY5jTh8s+tpqswESNf
jMkGUiDa1Q3HwUm4VkCSYHlrNQfyjySJ9GHHuEwhgwx1tqMzgR0+eBsU6VoSp+Nm9ToRpmwnErLZ
3WxAUVv5HJ3Gpuli4r7q4ZyW0gsdr5nYY0mTzZ426RWmK1IZflCk6ZTsuN7rCPMcTl50WDATmznq
LEUjs6c+1NgRt85rF0iPjlKKb8A1WdBzcIjjLb58EzK+nPTkRDQBuEAzZWYVTjS+fHhY4W9xZ4MN
i9oEVjw0jeXizFplBIUnox8+CEVr/fHjWxFr+mOr2QVGA+EBVlG2y16p0wX6Xp+xsAvZ2nZI49Vs
uiQ3u9wP2XbYj2XNfvNQ1WbWhZXjrc0g48CVqRiyntiZ2GynyJwTcnJ6YCp/fTr5dQL68/GEV5oD
c4SXhcmJy/7H7iKaBsZ00GJvW4wTYFSrRyD5tBLZ84xDWHPOvIZB6LcZIk6oDL3HtbcIzUbeUs74
/zlbrEvhf/uXATPgCsH20Tb/OEz++cW+1NNSA3O1tym7xFtcuwtBOc3bSbOwrpNs+P7rX/7/+eNY
ENmGY1mcX1ca75/OEeBUVDZWBbNtO9p3RX9Xw6M/Zdjf7i2XC+Wvf5pY6cn/9rdjMePa/G7GKsz+
4/mh66ql44FmbeUSj3eJlxIYTuyRJIregUTZ0NhOZxP6cQa4nr1e9SQGT4vCQXIbbgdMc0XYYuXB
ttb21jWuw97GQGPGoPdwLn930jRmQCpx7YQT+1/EWM9m+8cBOc8f52QE6vnrV/qPseiffp3T/2Is
+q9//y9//+ff/+fv/+P3//X737Tf/9vvf/v7f/79f//ZrPHrv/DHjCR+s3TPd3yPe8fWTUwR/zIk
2b9h0hD4OCD3cXHoBhfN/x2SDMwanun7vmOaZLq4R//FrOH/xhKMrw06H7wlAi7uv8esYbi/iof+
9dJ02V+6DukaxwDa5+mmvZKb/3QnFHkCnrAVYE7wWhqDbIGPlL75jfa/Psl7VoJrvN2pfGdfyly8
IZfsWiD+mu/gQShxOG7a2djiUd/6LuunSUtG0h/wQYkMQyiLEpY4BThODO87h2PmoSkWDJVzbG2G
qNPDoc9q2AFPXcemb2qboBCAmAoPj/HY8xjCTPqAZr2fVA//OIqjS1or/N2gBXVCwTD54+sGsX3r
4ci7sMscg9rX8CFracGStRvuu9qNw2bm/TzPL1ElQ+ikwdC6O3x1084xovjFT6MqMNzqilQWFWgA
G8JpccRrqQjxYpEER9Faabj0puJp3EJHQdnGFmZfpkGYRLPZk7pO+bOEJLaNCJDc6qRgf9pa+g7t
qAjFYhRr7U52RO/styU/9ALaxCLLMuV3ju4bx5JERlD5vXxKXY6oiIbovnYU68vWYDK6t+IS4EVs
3zUpRNHGefdlYXyprHAHjGWqnEIMGPrdrCoZhzwmoiu4lI3BT7WW63ZYzGvf1at6iwHU2cWQUX7S
s0qENyERsAVA4VG7RyDirfZ6jPSmEv1tnAv3pcCE4YFBXubbui3KGzwrvBaxgM3oNq557G2PAmQ8
0dV12rk//aFIwZzyEcqtGCYoD4x0GDrg1a4RDT9J9w5xp8kMsop33YjtNAvManICc8ROHoIk8VmO
ctr97Ps4YoHYog/iwrE4sUHmwhIb6zeyc++AJ1pb4mFpGzj0VA8bLeOAOmCH57Nr86s6XbptzTt9
2HQ4LU5KFM5F+nwb+HpQxYd0uUQrcULo6GAtwJqbwjNJE7MxO+E6eHanSuSnVFjVvjasg0Q+xfcQ
sa+vxDvr1LDmHbtuNtKXFCkhXOrKp9E95q1tr8E2M4yEe8R0sVzmzklOvD7RAshnx3eNbmHrHKub
aLKurFy/ynJ3Qz5hkw3zK7Wa60J5G3vpuRqBJcMnwbFJVqUEu5LGsNYq7ZDMRphwmm08lym0A9cv
7fbadfOLKd19UcIjySMCqv0jvovA1kUBYEvAs5Xqhp7yYHCOg3kv64fWJlMigWqKH7mJfRSYn1Po
rzqw1fsxHy+RjKhVbvc8jti8Icrq0ASLDilxZhfNkUmtGXNse8ytYjtUJQ6txTukaRYdirXRraNZ
MNbg1KRNdeSr2slCnVlrBJ7jir3MbQN0wmwEk2Me2cDhkbXs5dZO+LlJRgJaK2N327pF88Btc2XQ
MxWLjae/o+c8JToz/2LvZy+FdegfTXRdEOfHecguwqsD6FjB3C1njgEhpDOLpwr9D7Slm6l6mjq2
yAZu2TJrmWc5xrpRt40S94koHMH9vrR5zvXvESP3VZJB/1AYm2sq4hgjAHxnsENHvX1t2ulLYy/A
obJYczD4HlQJCqu4qdr+g6Pq3tDUchhM4xOniYqvwYeZ4ZQyFtKpERV3da5HYY77NYVID0nOJ+Kt
zyliv2huBjiCGFLpe4RE25k7+CVamMk8Ofc4j8HvFFkXP8U+gE1kZLxweUANbqjp83bui4c4T3AD
6Z8V54rASLz8rsQjQ1Rly2KO2dux4CG6o3ZvzREFUEt3r2t6dA87CYJSLLQbggdA06ICWz41A768
tqM5D0WjQT9qamYd4pPHOG6MZ9yK/aYu+/pVw2+EntxFW61a/HuMwajXubF85Bifri0z3cURrA13
EMu2a3qDRCaKM6fUa0cAWKBuNCCr9lqALmfizliB+3LcFFK/6jAgnRKzYYfLGj+gs6K5ihj9Ngli
fdZ4Qd+Uj0Yx3RathKmLx6VbhuKqjarsQn0Sz35WgTN3Rq1DSilrnA8fKWV/jNgP9KyzLq31b7al
h9iJTtB+6BLIYbulvFVMR51j2TZrFPEH59lrLx9/lOyDA9LM5JDrnKCN8aPVOmILbJhW+Gi3GfPm
xEGf14LKmXMWq9m2ua9vAdVhNyCsRbC98mjxJTpnjmIKEibYDRnCH5Gh5yyPmYB1P/uSE+t6u66+
aHA7EVvU2RKg8dtW0JRyJJ6ZME6WNyAlL22rJ+hJZI4loeXchbrV4t3O5aayng31vCxvvW0GbQ7W
h0+5Yxe5Xmx4zV58OV0VHW+zweLkOaqDrb0RltybOSklRywvrgf2Rntzuv4wttM1S8HHWJu6DYVX
0EuxJC2j2tS2ux91ckcFXQO1Oi6xw20gnMBy5S1i/8WMxzOM/QU7WfXpskLEp9dfi0U/jn13nCor
nKviGqz9E/PXKxbJk5TjKefirYHAxkN2rhxiFBWANhBg71GX3Dhlc7Rmllbu9eKOL3gtT0IzH5E5
gJPRj82m6HuRD23vJjuCUviF1jgUPKSfTgSVJLP3kfiwxjz0Ms1gSRODKiP4aNqvc/+zZJsuy/ga
K9iKHeYJrGc3NUY30piY0L30NhuhQRPhRgi24ECTL7BnndsbM5jbDzvPS64T8zzhYeSb/9HqhOHJ
kom+CTOs4uNsLHzkEwEfkqgwR/na6VGyzS1Lm2s/kvu21DQayvpjwTJNg4CUGfOGmNwm6V8SFZ/N
+WWekj00vp1iANAEIYhMn5qTLhTgm1jey9Y/yEXdSRyZweJX2zHyv7hZw6Q391FBIh4E3XyEd68H
6aR9OU1zTHx/xwcWcGkE5MuPdQk5cfH2FbTVTGpIdY+21n1gVtmbGSF2Hhexzv48GbqbSB9Bpg33
AmXMNYug0lryQBmRboxUFpDH1gQ9qhtgovNrr8cfvxQlTMFvr3BuVNXjWJ93YzsfQELt7AbiQIIr
vajqUC8oiMiOsYtAUKDaoKt3PmAKk68Xyibrz9AmbCUa6wo1+Wpeoa66Ed+N7vhUTyZJ9OltKcew
pFX6YMrSPatey/hF/fk0lBD1rCMQASIhZYhseM2ttVF9FkrWtMQz0GRlftMRzdlUk3vnyLIL3BEv
pjna1wQcKGRJXepKxX3cRIpvor9vOWDIQd5qwFYXZYR2Mh27JQEDy2yN9XFvKAK6E4E3s4fMJ+wQ
4gUkba9sALhh/7csJQ8UtLz6vqweJf6MLXx4/+yvVE1H6jqhXs1+xPjwatSP/qJuhsZ8qGsV2lLs
Ro0GAq89s84hITVtpl5w0rT8EJThaUB9gadxZ3Xi3kvlQYn0fdK922Esd5pPMlgLk0XfizTajHz2
hNmvyskDhGHJ3aIPgF4F5a8WBCq3JiVqY+Hshqe2ojJlARnOmXSXNy6yNW9rP4m2VNSS6ytDMqI7
d36xVgSGbhUU39jg8L1TUUNWbdODHKHh6jC6trNtc6k3qw2nxEuH5NZ9Vsmc7jmiJ1xKwGpLMT4T
2XmDhvQuChWdbLegAEbwCDB4XojsBXjSNvWdI/M53xsNCRnPBVymmJBtwRsDBWhjutHHYMtglMWN
SaqPU0ngVmArWbBG5kSFGS7H8ro0oxs8oFH6XkEX8qxLkfd7WWlHu2/feuJFZQF7Bv4NtpR3GCi7
XM+YdSAjxMs21+stbZxom6TxWr3b1UD66J9hQ+4WH+CW92Qwt17KF2Jrj+60wAVvgsZJ98ydB2WS
pBU+F8+EzN2IfVVp2CRq3hqZtW0L28G/60b7ASxTa0X3bvuekXcPKg+L1WLdm15JhUKLsojOtSO/
t2njGfHOxo2jU6fhuuAbnV2ElJ7mI77tIn9u5YBz3T34ff2cYBXYaMWnb/QI8R+9a93Olos4+QMv
odo7CZ0ZbXYajRezFh8r6W+szMe0y5Ndubi8rWHxoHBUHCj7dlNXrfmesAR/8+KWFyjlaa22mcS8
pztl3KRrq0LbdQ+dcqNnQLPZ+r/F83WvGns3pPQidc5QH4cx5oUJM2IjcMYTr4QqXVTO2bTyT9bE
rxPP5w2cC2MTa+sl6chtH6e3YgYMosAOkj98MJS7q1Gh8J30L6JN7idS5y+Znn9l67s0yq80WDDC
mICtp3f2POhb0aRsOPSvvtVIs5Um4CBQqqulIOq+WmsKZi4hX3lUNAooAta2L3It4FN0N7pe73nz
b2WsXcW8SiFxMuYJGkyuK9lmN43f+Ye5twWn0qIjIC+LbMSNk2Vld8OEq4HC980j7CTgwIPo4QZU
yevguPk7ESR4CuQPgpSOnSun4Dg/NNryrsVDG0wSMK7jGd61JBF4IAZc14EhGtlv+mgi6lks2hWb
t2IKTW3UVzZLWtYhqw/rJ3DEBtdjVk03OWCxS2x3GvC6hXQXAfrWWTZxP9K7GRtdkobQfSZQEalo
jKua8+3U7qsclJd/yGqiZGE05LH9XOql0wV4mWKgms2Ml8WJ032qfEKQoAc3NMRw7lg4et/SJgQG
ZeaRGyRjlN74qTkxdGsDe7eRhUpPGHKTF4lx8kS3ECEsYmSvbmHHtmlqy0DZtXFtahK80lYieyBt
cLB4GXmOsqTISZIBFtMc/CoefqkZ5g5+p2UFZUFeIdRhxNY802BtYZfLOWxMaKJsHrPhQNiusW7c
tinEhiKR9Lj0WuJt+niOD3Pndmd/LHwSTrwJIL1rFUeyGkCj3sZc0Xlp4cWoVO3eRAMZqxRzK98g
//JA0wkU9C6BLR4v/PKjtyLVKDqcve3Ua1N28QzNdrBD9svyaBOiJEerbI3JcbWmzL6RHsuWMS0E
FDs/t1Wd4Am3uJc69oscO2NQvZne9Ge8HrzA8KCuyQKEU8344f2KHAx/5A9q1+5II7CX1Fsc/UZr
4GiTJmgXVHw+qGNU+VVxlU1Kp1amMxYZkDwzQHu0rnJJOvxKPRS/EhDZrzQEg1tCMqLyefyghlun
xI4c9VqmtJUMg7UcdMMpR85gagpU56UHgUJs3LfW2EVQv0bjDHLQ58n0K4UBSamI9jaAhnQzWZys
oUdW6/OsgaxMyACmukPI3A6lYvEGktLxOBIQE2RlyAayBHKV9ddOLwm6+NibOty2uf1ZswiP8fL4
w3iKVGVXO2w80bGzzYS4Tosbe1/GEWe9ebBhcdSj7l4a5dkNED1Du3d6unzoyxg/13X23Wyo/rse
OKEUfk4Petcke1Vh+G90Wb81xKdTuDC2gHukrxz10Y8I3LLMFESTm2rYV2Jp75M0a04yi+I7cq1R
EnotWekNyNpux4pOHKuZAI7dJulrCgvnLFVB7K3Xu62l06tA6hs6GJ29EfNDHhvfNDb55Dxy/6EZ
bO8e72p9LQZU8XUTzsxWTcap65sRrHVp+y/DlNl3bTWJddzO8on4ZA+E0Wlp3AMrkc0ntqnN+u2D
Q9/Az/dvmZvsAEhqduwN0r9t4pLytKMVW61c3XtR7KJ+siDhWp8ifaa5KaEfxjXNC6hdbUfZoTiX
Vsy8QPWwnqB2uTlnCFx2WA6XmSed6nQSpXYRi4ecx+UrSbfmlBl1/ADijPOINfU+EpZEZWM3M9yU
qVg5ywBgN2UaZX44Ryr+qChl2MuSmTjre+NH7hYQNvDDls9ZPtvIizHuuwyr2s1iGt23Qc8X11Gx
MYcm+6nBDeFCnRZZ78XQ84rhc3Z2jkcEsyB0wI57YsLN4ma8z9oS7qPZx9ab+SuJRdWWA92YreSL
gTlvi95BVOVXamssDca3xRJDw+WFTRvD2ZrvqoZkekJrxVRADQlUUZ9NeF6zfk6sC2ZuHles+/eN
boIXNsex2I2q7w/Ib+bRVrF9S3gFfiPg7KO5vCfd/dTF9Mx5pn6F4gmZXD240kxPLXfhyWS9v0vd
YSXKx3QnlZqRfhv5whFH0XVwoic6hvXqWQ+TWTEgwNTYCLpAHpWeUL6K9Nzv4tFW18UYW4ytzf2C
heDGsOkOqoY1sSKZr/i8BzLkOaZXeAU0MT6aOcoAJIfmUPjgTHBo0oqcQFsDAtAy3pCHOuemge7i
dRIAM8mA1iy5utlHByQlUFKHm3FKsJXxOqUGi9uqCPUuf21h2gDp2kxQ6pR/VmX8VVnFvqdVRuNo
4wKMLf35MPoWhwo4oOkSYcNbxivauyIqrjIjaKwaXkqO489zEZqNupPXVj1FJwu2MsNPbn455aC9
ZLGZlCCCJucZPjgnfGMrxW3UDukrG6/z7LXdp1rK5Booi/kTZse0hrl1eW4bkb8WuAC/C2hybxhU
rVM0a6Gnkm5LvQGhGpQYtztI0DP+cSg0aiNLGoThGBldmRyl44vXwq2yLxNTxyXPcTZaCz4LHspa
unVzq3jSHdN4c6h/vjF7neD9lPXaR9y1NDC4JPsSolCPBtbLDM6qLy+ziBcK44YIuR1LxmfWWflJ
pBxj+UP70Z70g64s54sIvnuVcEKiOUDk8qMbLOSJCc8t/Lzy4LW2vk8XzWXmcheqGfWNZlZ3OCC4
TrBEzvQxFUMiCIup5HXuSoN0RSkCMA0VxX+XmFdgGDX0Xjh+HG+iOPVJb5u7nocpXDjMEgWntcxf
b0mVUkO8tNdyKkFaVK23iSVhMlBZIM7gM1oFIRQZ/8qg+xSoL2qrKvPQ4Fr4GkCrbUhLngdFAUs0
jsOhjhwrzBfbCpXmXrk+Sn1s+9Abe4bZoZeHnvwyZ4WEF7vcurYFLKGmY0dY2d6xnOyqJgi1Uc3g
bJ16Xm7dvn5TafedSRVm+DZi2N4MWVV1GpHgA4GNClRifJJD+QxfFTRqa3648yi2DbREEl4cC9px
H3tVdCTNjRAzOU+Gw4XfyQhgV5WhtGjQddCytvM4cKTzcAgh7HYXp7EfiKqtGaClqXmuRp/Cq84s
IQC2D8terzUsIiiXNU4cq+Qy9hsaSAmzb4bRdAmOfWXQmisGrUNTQQyeB3kXEZsBr8/nIgF/QIaQ
Lwr+DvexfYNokz1z/Mz3tS3llsf7Pkr7fAOMOOc/M997JrHZrN7FRVLvpPTrrWXU86E2wSCRPDaO
OD+4lXHIvM0CuJhwIKWlZqzdFvarDWagH7tTjKQLLpXhxnTmOyP3h52Ms/M4m/FhWEgDb7x8WShm
GNyAUEoc5oXH+dcSF7NzkIdTcNo591LtdbzeKqri0sCbfnjLZCN4UOq+qOZoCOJy1FltJjc37otk
2A5YjLcilgoacYvvMH6fvXpGZWs4MYFltvLVfeu3u2gS7NAse7rVsEEQY6o4rWpOHkA54Q401LFX
w6Gw0BwzAsZ308QVkxfqhlXCwLPOyXZFORZXZZc3D36kX/t+bxxHrXzsjflKxOpLKffUNu3ZW9yr
rMmewYIi9U3DAyd46E81SazGcNVXjHAnsqS76aWnEWjN3Yuj5wUaRYdDh3fV1i6K4uxRDcDhg19m
GuvlzhH55zBSEwGYbJOwVQx9n9oWr89j9jnxTdklTxbiPcXUAKGQ+DXi2q5uBgsd4KwGD9DPDglp
KRxDircT1AWqLA953217bbwApNs2Knsd5OLezTh9qPap7kgz2B+1kt69DXNlYcPEZatyvTgDYudY
oYT1qJgEgqIAED8tsEZA/u5MEx2zZLuyl0MxXE2ueRKIeIHUp5s+6sdn38+TS6TRQyqG9N4g+UWM
lzjC2CjMMnJeqKPxPtqWdeJKchPXE8EEFWCQB5tsIYgZ4VDo7/PSGofKwJie+gIhcNpPZmzs6tF8
HHmUkPtR3YkiteFT0b7DYTSHmzxW92ZK8LdarjzDucfW9SlgthU8Ej1EQL7RE5gNbD0PJF6PQ5yS
uJ0IMUfaOc6to6AuBgrGe0NSM63kedLKgYN4ByJpbTPtF+TEpimQ1Hmw+wVo277Rf5iyCuGQggDM
2i/DNCGZ52eKDC8FDYIzoeYN0r6zZ1qaD06iJzspiucZ8VFihHkaS/80IuRV+UT7U/lLFuRGUIno
n9Wc9S+q1GCYsm3xkr4Juok+TtLW9tnt2rcsTs7YBlkSsNmmWwpTHkHOllpWgsu4lKZXt3df+rJ+
YJwtnvh1yk1vT3h+PBIWQKQtFGMFuGPM4ivTPgFAP2cISLcT9W+7cbYvWfolihUmnvXoMu0sd25V
BYqB8C0lWfrZdcq+yHQavtKYVN22zyinIK25KukpnYjA61wW05R5JRJyi+XflVU0cAz2lP8cM4Jo
Zzbj2sWkw/Ctjm37Q181t4K/pcMfWu8nr9E7UISl0fVb3NMtzBQK6ojbzgNHmKrooYrT2WYLohVm
1MuLYDwJvSbRrw3HyZewc1lEWeQQfgCdE2hwTvnNYTRmf5hJPEwFOUGvMOL4HJssLRGDv/U5JnwV
bdOhXjOriwiSwcnezHGap+vIMmfEzR40HotDhYOppljnP/wgw3z8+k//ZNh4Nv7CD/IHreNvv//3
fzDKr/+3P0wgpv0bfnYb9BAXDJb01UL/h1PeFL+x4VztTqZuG67t/iuwQ/N/wwcFj8PyLGFznfiY
jnu478A8NMP9zRBYoXnhubZtuobx73GBCMP5B6u649j4kiws+aaFs+TX3+PPLpAyyrJsEWtiTXmg
AAEqtctVL3R9F9Fn+pxUOh56fodpS0q8I1zqQSWsyv429alorjxRnnvRFY+0rng7lWuQ8shahRVL
waveN0gbOXDf4qVXIPNlO5xi8qnHphlmBmW6zqf23DnT2XZK8S18ctqcMogD3ZN32fKXA6UDNAeB
XNDmpZpna2C3meCHhWZnnQp+ejNSLzNNvMAR0uemao80CbKAKwbYO3nj70hjnTn4lyShtJ+a8F9G
PPnxMvLGSUimGH1BzQ0Vj42lbZXmNHQDI8cT+K23yzpayZ7O4ryLHim3nmdzk6vUhtqcqV1sOfz8
1niIy5xGu/pmsDQLZbx8VE6xj5sqTDhBNVF7GKhP8jtOMwbv+lFHg0b56BmIk0ulTbTL9Qv+SouW
B+fa0vKnSNv2gJUhq/oXcncvCZNRiwFlKlJAPhZYreY9cmbW1wPFPpkpvnXqHd/02GETR6qVkcdg
WGuMhbbawjwS/ySZGPmB8r2ti9HiMJe5CZcgye+rbn00E4TRzfKc85LeamOfBFWLkNyNvDU4wIeD
/ZU0zinRtTuWrHaWhFimZT5e+wM50mKaPjqbXrxVNLn3jI7CILSN4aXKmVuIV2TrAQEPUsbIWh+n
wcBjMFV41SRew+G+EmuTLtVcphRiX4zO7VLN3x14sNDsq6MvWYHYtfqMp5kWzLwN3SjHMUlOrVvK
rzQdf8SWfWG+OXfdGjjTW95x0KyCcp5+2lxbAf7dYwlV1AQbsSGhhB3VGrODKoqQqDPwLaR3/BG6
LjZN1WWXTI9xEFHBeyr6BQy0a4GxmtIdW7z7jiLtvjKwaBOmizCQHtDRbvqJZlCrwKg9Gj+gioag
245mPp7wBFfoiAyArIhhrwyUnjdxdjvm+Xef2ndGB8ZuYtIk+qW2NfO1xarfBxCH4uQHduPPG9oy
nmhsfQKtfRM3+oNFU5Zf0jjtssMhTkWFoKfMrRuxp1taaOTVZ49vZ+uu61dpdZig5av0QUwFKjMu
3VpN53ePfo1mjkJuaMQSDIauLGKrMwyBcHlh6M5D2qnqto3TDJZ6VWcbfTQO2eoWSUxBa0HnhZXy
8arWRKwJNZ/a3P4Qk7nt8GJ0sAGW+egveAfSW0C2NtYTt+8pskc1AxSS+5SMG1/ObJ9EFO+b8TSy
VzLURioqjEZNeNz8BZjpboOyhGN/b7qUvy8dzUjRblbdu2FyzdBp0vJFD5BxZahQMarihV1ardyQ
6RGRD/E+5e/OLR/k7cdkMesXyIMv0nO+EkID+aYGTsAfokazwcAe68QfoNw179MwGT63Z1WzF84j
VA+qIDp6sBjs7DHJN7OZMLnoFH1Dd8NDysc0p/YPO5OWT70cTx005EpLPevoQ7dJ3vWscjj0ekTm
qzvd6a3q4qJmtW84jErKQ1dW+snvQAGuQ1nZuIdoFuj440Ar9XkpZvZQ/SSAweu6JZi2ZEJtoTPE
5mdHt8CFVry0Cw1CmXc0t1g0o9hWc1TZ6k8yl1JC+MsUkQJvyOAGJ2BCX3DmK2aZWW+6fU+13o8Y
mxXAyyrjQNxnhKjOdra0Ax0RXQx7WOvQTbe0xrc9hXRmJomMzhpg+xGI0Y7x2CBEKrACNG0T0+2B
zKPTIWoW9S3xc4ILfeft0dLjtxJnSESepBg9GwZOwjzvWLK6jjp23dzl7FqQQRa7+OjXopWsuFhs
6K/rnsVSHXGybVgMcbJyoJ4a4BdsMsFvNYipUEXRs7mGBKgw/vIti5gyLcOkfiW3Do52eAYQVdQB
hvFJKxP/1C7AHHocXfkZEuU1HW4bn/N5CUTPGXmIyv5Ay8M2ziUffH07kXmRvr/PTb53zWDdB9mf
J+18iJeTAX87iOApuFp5LX2VhXkzPKZI9Owqojf8R1s/atwrthr0b/TfsPkOLpARdqMJJRfuYeqA
VAjbo5o8Hdgw57uRc20LgDsotGnYTrAFThq1flE37c1R2u8uKI6NUECJyfEAm+UuOhI5fXaSOuik
XADonvqlYRHS4uiS3JLrossB7e818W6RxQOpJX3T0BPzCIGuvFIoUoHQiQ/HipJsrTxaTIOMnQOU
BgWGw0ZClFME+fUX4Qoz2tyvcPafXo4cbhKQOSRybkLDz4sDVLsCI4G77QpboYDMTHncewtYOoDe
5e1Uzhgzyp8drSBWPOxxvYfYXIjgvJnWjIJYp+eybwDK24FpJkFOuQ39xvsxvlQFgqv0/OdEU1dN
s9yz2I8gNQ8y7CjhCHQyRFiB9lSWHVy9+6nPw61rlsWl4geHyiJCYnQeqSXtStrjjdutmK/cn9E7
aSx/9C31EU3UsSCr2gRn9lNp7BJ4Kf5yBYUhHPGUSo5LvEqRRGp7eLayLA0al4f/gNtsq5XsyBNl
wpRhDd3M7dPgEs2Gz3wDUubg6F185ZhwNVJxS4wJWCqcx42mytvSzvO9tLLHJfmo5LAleL6Ty3R0
o8kIZxwWUdOwmsjeykUPZtODcFLxelmtcAYuGa+25q3LJ0D3xn1vVzyP9w5M/Y0CUQ16MA5SqKZn
LU/+D3vnkWQ7kmbnvXCONgcccnq1CnFDR0xgIV4ADq0cahMcchvkvBdRS+oPWc227CbNuAEOK+vl
y7g3ABfnP+c7vx7eP+oSvyDYUwvNg1Sh3Y20DXDtx4LOVJ82jCMp7nSfqumlsurdVEabSJiHyMvf
o7C5qcr4UGNwiYRHbU+BpoWcQY1q1nMWs/mvqjJ9lQ4DM4d3MSzu0gzxpxGRT/plaY93FgR7yeRz
3BEP++oYptrqvg1hnvJs1TVYz4Xzw2IcPDEEvsyj4HzzTL0IRSjuvhtea9kexORmL7oS7IJ3wSyC
fc6QGDD1wbJo1jKCZZ6/djz3VdSffW58owCw9V/KsBd/mHaerdQiDhGunLHb0Lqw18p4XmgT2yhB
zChSP3+phuDVHET2yDuJoOixy5VRf1Mia0aZ++smcgu67aGog6WXinEUW+W4LtDZ8TfW04KGAxxd
vRoo12snNLf+NBS4u+yQM3Sxiaiygbu+4sQXrlrjNk8kH/kD5K6Vnlt1zZWzTXqG9K2aifWrObrH
ivfqMG3QzKw3TmfvedQ8KpUs9LEQXiVxgFaUn6NdnavOvw1S0zjWqmoYWDbUDPjuvI4ErpnVxAq2
zZp2RyhpfhsUckHZfFRZUG6i2oy2wdBvtbePGKGjotzanUHplSX9Qwh78zkZwsPi8S7Gtzl3r5kJ
dh1f43tQf9GtvtFWjI92+kueu3qLk1lIwcqAoihsHBJdqtsdlUdAvAdEDQeAEp4PJmBUE7m3gWnv
o2BuN8oRNWeivHmmzBOcjnDt+bsCk1ewek39RY59stE1qA+/s2iqsBisQ9wgRVHZTzRyRiuzcu4x
M43vs9XOv0rxd9IVI0wZ3yQ8Q9tG3wN5eaaLnpN1cPJm+rdIsq+AEpH7g1VUq00yoUJklL5WjGAL
Oi9rOhJtiP9G7lHSOLk04+Rx/5LF81O+eBCAbdTd0G6LEJ2qjEFsKvPVCN1z44UQkfpj0zWbzDdI
29NNg85/SVSA/pTcGoX/qvPxm2QUAJVrALIjVGrZXN4oaNjEub+o09vEZ3sasKQ9OSYW4dllgtfa
2dGIGihm5dlM5hsrARhN7onPQZmsgpLcO+LRdK27fKh3I2Qw0pbcE7i4rixRN4fKx0LTcr9bR5CY
h6VyFiBZjMQTTN13n5fugdsDHrGuoi48ojk5WYYjS5siX17r4LeJ+nQ6mP74LAWQNhwvKKFd+hSw
yULO3jdWeJSDfuYgeNIlnkz8lAwp6umkcHwJk0Y7HaxF7Fh3sHa+HWWcBtavsIDRW9ArrZn9zpMC
H31lW3ly+JcaWw/bVFp4vxvSptBuVgO1aadq1K9wAdeu0rdzZRL7bMxfEpN/olHsdJS86EBfNMNp
nEvqzaYHEgwz7zaiM78WNzx02cSJ44OuX9VwJ8BENDMFZH8VW+pJzXXC5W6bZcVrXergBZxcd6FY
hK4r0j51pnfkO+5mqp8ol4KLUNGJt4nk8OpW8qPIcCnQH3YL+fWznhVDnvw5rjEhJfnCSjR/dEfy
TdbeCdmotrB1Mv2pcaKtBRnXobLvfS9uHglN7pImg7m2FOdWXnXNah/ED4qtVMNvRBjpokOrZInA
DgO/rEaPY8UKdL+tR+sT3oRmlit/wtilSNehp6YZc2B6Y7GDybSRYbdzi7JfSWDpmKb6/Mxkm1Oi
/Wl7BetIAP+IvPAj4dMvCFtPXO9Nm/SC15OeCHad1rs8g/ndpoDHyuhh0CAnQuuBkTGzMW9LS+YW
5fSnoGDVH8ZHN6zeKg7u0Gc4KnFHgudX++cgI4LXZc9heWH4cPUCp34IHboF+v7Q2FBTUAur+EvP
2V4Nr9BUPIA9NYyj2U0A3vqMxJFyS6CY9UPk9pqbwj2Jzfib5lmaTi2VxX+Am803aIwh7siyMI88
UQZFEKTHXmsOJKsYP+ERp3qwnZRvIcBb1b0wZ3FJU569GtblGg+8fs1pZlwTwhPHzHOpDZm4PIcz
wYycI65dee66xYqz4zyP4Iq2usboZDJ5wBs4z7plrxC7IRBfoR1POPBFZB4hLQfr2qnHAzjTbM+4
58Ow4uLZNBqDC11kfWVjVr+2nunt4ybvd0HkqX1B+HVFJq492rAQ77nCmvSMQeMLQ9c5QD2P+e7z
Wu7i2JfPjOIZ8BixwNVoABB5cOYwIbwuSq45BkLTU8hWdqoKDH6zUTAtDRhgbXRGU+AqREJm03DT
8sLWkuJpJ2G3oeCBZG7a6Zu4is27wqU6B86SYkY6pNOPC9Zh3UDBObIClceojadjX0YGJZQFd4/O
JvLbRAgGyiLGTquxiL3xNQ3m/IiHZ3xrK2/EMQRLe6P5MR9cDCS/uFPovg1wJReyDw9CDePdGObT
T+oESxY/xypPP2C1bgusM9C5uQWVfLLykqJZb82ymvddHI1UF0Qw03gePiPduvvAmdIvFvITwf6l
Rb4XBwC53bhhpxr/2I5fMcUAXL62UleC00N3hYpvX6QcBfN8Ku4OdPupg6hti3qkmXeoWSTvnkju
XNDZoOv8yWc/pGGAOMUOZKRzkxfQ5kVk4Bo2tUBEoiMEZhdSIT3Q0pWPiDBhumZGeetanfc1Wnny
JPKU78uVS2ugqIxdBS7/qR/i8gxfVFJ90Keb3BRnMIBpvZpdgcHUsPlroCt1V8/GyRg5sX6PPUuw
pnbdfPVUzYXEH/LsK1Ig3PDI4g2wON0evLpzU1ia8lDbI5fY3FHOTyGynuadmt7SNYUn6bF2VHPG
u5SeHKNMLgnHo7cuHaZjoqUDTElFzcoLA5f+J8sKT5L/6mr2uxpobdk4HNfLWr5yfypXDCxKIlne
EYz8tgvnoxO48Ix4BoomeBh1+WmFzb5uwsU4H+1j08Ik4JskpzrAsfmxCztGDVOrUQBKotr+Osud
6VyplGUk7Nn9V6OME+AORbD31dBvuMj3T65BM3aDZ0KRmRcxk0IGxtw9inAXdIZY21yn92CcPblJ
oLY+lENBJSTfyuRMPX58oIFp2EUZdG/NZSca8HIa/Hd2jU9wK2/jbOmyGj79rnxlGGreGwzXOQfQ
wSIHQm9Ypi3azzZpECRAPWfvxrC9h5Iar9wvSIK1/b6Tc6cPZV330b4ZtEfTaFfnm4YxxAK3AqVq
Lm/qEHfHXCWErKQ1VXQmVI0614Lmzm2XsqRm/kxIaLS/HAL/cPYRX28ip6BKa8py98IJGcDwZKC2
5tLCiKn6rj6ZVVlDKO3CPS2yTJ8keKSfzJrRPDGCRfxGcYth4mfCKThqWxZ3KQ4jun+PqxyPKHzB
mdUv1D79ymNN25lJqSOVxs0zqTDyZx5/7ymMaFSnSYq2ZM+moNMCxEFuEmOr0DeDVVHZbfbWk7Tn
5egx+/1xsE3ozJh9cXsjVLC9plULDcZud9q0nYtVheSk5t4MdnLghsi7NZuIKl13RJSBXM01sNAC
96YW+8br9ZdZ07DZwqZeJRRFANgtt2ArdkYs94QkLtCPhgery7ndaynGb0BFArsS5xAuzKkzc7+m
NiJhEz9yvar/gMiKdzMNmzRj4owk7O7EN2Mej+fZbZFLLCumIqPSJZ0CU3nv+E7F4SePmitAPusj
4g5GO7KuMUSCeOZtS8gHmKzYSdowb/KiF1vXz4B+ERY7wF+92eHOtygEJ3wk8bDskTtsvt7FKmdi
Z/DkY2dhyg2H9yA0yksmUdrA/Z4s1lquNupDmkZ8GLLm3c2Te3PsnvrQ/GUZWQ98lRxLuYcbS2oP
/MZiu7IpaKtF+4YExh+ZwrcODtnWzahGsJKEZ6n0N6KkN5QOHocjG94uRr5DmF9q7x1qHrkMyjLC
hmbVIJP3w4izTWDmyR3aD9PSOAAue2lrMnrRbHdXdKZ7VYw7hbaaiCc5m96ldNKvkfXPJO5icUC0
a6BqRn01DMT0luTmdsa0SKCQwwnm0r2/ZEo99Lp4GnaxFVof4VQCJUAHW2P78p5V4259DJypFk8T
+vxq9OFAt5wc8MR/ZzZQBbvEMUVN+UYTTbOdZNpVjii/HZ6VilV5I3V2J1Lm13EdbrFqbwZveKQw
rtsD3q8eei38rWWPlzq1XplUf7ed+9klzy1tpoLuNjX3kunxK8XANn4virYgStN6m5IcN53POcCj
GyrveRABGN58WC29hw2xNlREWpMF4BJNfV7VDRtokmsYDvc9Kl/fVpBmiT2BPHBYETDpbWneocYw
Zubrsa/ngFhDfN8BfdZEeka8N7b94NVFiGzaPA2aFGFA0SYX6Mswyz02ProVM0tQzJb9iVtiUn7n
PfQC2kzKOe2C3nAo/UjdpCaHPN+XO2kU4T3tVKTEguYPUSw6aMqyuEcgfhg59ZOC4K4cDs6j6zin
qULcrhVh3A4Tc6uGAzMd+02XPbeC6iVz4x33onrT+fmfQSUDvMyq27AzJeKOSJLxjAe6IHQWuvke
x+47ysFZkxpYmf7w4tP6DitnPIi+vdZT+VNpTa4jHDiilfkvzePIW+IXAsqrj0lyU2L144lPemI4
jlrIPekOReV5UKjmguhFJChEQX6eb2hwqXf5EIHPzwgdey4+LIDYl3IaP0hOHoPI5JtDDVsNefmE
Gk9dTi5OoasgAo0kj3BAMTximHF0pnxd4rL3MLA55U2pXXwaqUuG2d/jCgSzY9Z8cyEdI3TU8z07
aDnj2+RgiCn64JLCBr8xWqILqeEP11HTw9jRfMJ9dNpNM22y3Aym1ai7lE84++y5M6Wz2RVflr8F
E/Pk0TVFw2JifWgCLwcxCPcWyzCsoyCYkjs3MZJVL12cI0zW1mP34zetc5yNtH2cyCe+s5GP57KM
v2YjVO/2HPm3IcjBQvO4RIbL9aRexiOkW6OqPnErIvXLDDwkCmpqjLwylbwTfjtdXDy9WEGW8tTy
QjHQXs/VFgbZ51gj2CF7GEhSDMYCOd10jrkalt5x1uU6S99i5jAl46F1P6aHGRWHFS0kpF4KstMk
fiyX9xRG5xYeyw9mml1BGNHkmLeirGCXyfS5bsjaZn+hixCqzVRuB8Pgl7SUnnKPC+WzouVkpeOl
dTPofrG6vEHggOnjJZsJZu0qb9hUOGGsJFUvRHHgctrJqagFllqKvNis4UnweOG7/iDd0dAQDjE5
LPzneZDfvafO2G9PZuLRX53uA9xYHhXUbtkeYjz0DmVHF2VENShNM1ynAUTEymKpDrA8bhhpTKu4
iMq1UAGLWsKHRLsqq0tN+bPV+hmnVu3gQL0UtpMfKLJKT2loGNh/bWcNYfppCvNXQ46/TLH4uIBU
rAJ6tL2cEOI3Ak0b/KkU++UNR/1BPJLwfB4bQ66rIj7a9XycQAaGhXnjNO4+YYi1YupHoexwYmPE
KEuhNY665WIJE3CTgFSdPaYbCWnmlRLBOTMJtFuz89rOHU/OMPgrf3TME+MQ4oE0bukKkplRvwPS
tDcUM9g3KZ9kV7oVlScLChEAE+/MS5m8t8Nv3TLsMHj0Y3PGuT8r508HXrTpxlXj2YcylyYDLMqh
6U0LnrGQ5yfKU4i1RLeyn59KpT5L0byLkbECPN+tBhM+RLc1cX5ODu5EDC62d7Dy/U3ADRMj+cqS
2liFHM84NkQmoXZ2xda8EhXJqesaTomC9hURkHVwwApx7uDXHGjLNjgvIzWkJYFOoOPYT8TWMXeD
W0OmmQ9Bni4MyVKAx6TEgGv/bT5iaMock0mXGk8j9ql9nNv+swcSgW3OpMIs9do7OjG/NdOOvjX2
y4izN6gSdy3s6EAFik1bzUuf2zVJaFge8V9VYjNnNheYrHyq+RYuc2qygJvuk5ny82Ec2hIya3A6
UnzPF81z59C77IrvpG+Gr4754c7xCDWngBXo9GrLMLj1PP/aUNiQerCaKnSgocpfUiuUKzuYOXH3
jwZnjcNMUC8IaL/l+UpWWTC8SATZpPYRqTv3KiyarDtvxR/bo6ky1IhtJuRs7SPruDAfBJwqDBrE
+prkuZ5BvkMs/3XnXdHyiVd2TTFAEUdvVpPsyOgyWbSi6wzcZzVCcKij+QFK19XGSSVzTUtP/hu5
2RpFG9e+mIe9ozm2stVgVxo/CCzs4chsam2tymAkfJCE52jIz7LOuX7OkHe8ND8AjDkGFXt1Chnz
mw2Fuq4Ain9htHtwVNWBUqdmg/sIfWaxVoV5ccerlW7w7z1wF1q72P5XYQmks2sogyDTjs/MG55Q
gJG7dHUIY4bB5g8H/0MeGzdFxd0+8bKfqB1u3Kx5tYOQV08GWHSpnKBJgCc5NVmQy1Zuoqm+FBwK
89ds0Ecs4mTrfDQ1V6uX3Mx2cp6ijerM8IFEy/cgs4cW17MvXHG03Q7xUZ1B520SM3pL6YpbV2b1
m5fYEZa+KwqFaUITahmV0arKvAQPfK9u8tj80qlLfIGIyMps7bOItN5kEi9DTz1UMUwfrsibV0V3
2H4wEP88RCEA2N6hm4z30U639Mgi0TnDBh/IsG4SmNZeerLznywJb6k5XQdTzO44PsV2tPHF8Fia
JWiTjnBUzTxThLxY4fQ8+IkCYFvcT1xWhwaBmsaGtDe4DhHD9LvubFX6vpjfoXtgbsvxDuA5zbwr
st1exjbFLWq7OGMsnsVQNvvRRLwrvYnVufV3MhuOGZbuvZxaWiLVbUdNcd73/A+/u21hzpYk57Ar
3DEeOFaJuRtL+W3UrPtR0xExI0bPGh8QttPttbew+yJYV0WksWcDy5MvuY5WEYO/wCaJUZIRFSda
TTkK2FQJs2dzAxQbv2BH9I03o86ZK5v9ufUG3D/T3pQjJ6X2AjF7xy678XvdYpi1gLkehJ9ziOTZ
U/6+m+LvqZ1WsPhQ18iW8vVBSFtlkffUouXTTJXtte3s7IotPUgfrLZ+jad6TXZsGyf+CozZ0t1l
xr8yYpWNZLke3fTIHX/V5O52nrE0RV10bFxCg6bizbIGkkHRqzD6U2oireRXjpvDLmFKDEoFmELy
6TRQ6GzjqSP1KfoITAKjXUIhQnK3aEzGBtZZN/axcucO8rFExQUh0fJj5lYDFq8V8drp1aGYcQJg
IvVbahbD9pRTjBDO7irM8k8ns197b7pDc8s2I9q+W5z7pj4UAZuXU8dXoy1CKhrFNG49Qb0coZ/p
jxVydQpJrIPrJZrGF+VUDyJIH2fnBC9uM4FbxAh6C3wgZ2FvuFFV7XYMVLdN0hRbRLln1BhzOze4
R/s82RP747aoU8CO9fzccjxlgYwRXJFToFCfHFrHfE3TzmzO3y0HJ6Kcj0E2P/rtcFDaZ06eBzcJ
FMVLLSjdwJI030HXOo/WzFEn/Pmbt+6+zCbKmv+OVDUXkuk///HixXMWo5oFgBSdVAYWaCUMc383
qlVBP4cpUTOWLs+5A+PgAu4odPpTeE32WlPd6GKFnbzL2Fc9J8AY0+V2yBj1bv8fP8mCCPv7T+It
zjtYtY4P94RGjP9Cd1VUPxDvMIsV9r32M8jCxS6MJkhVRl6kJL4N4wfZ3n+iKrF99Dviwwwu225j
zG76T5zZ/6dx/TeAcH/7vfyfXWn/4x//8x//+o//Baj4v/8nBNfyr/27+1L+CyEy3/FtMo8BhGEI
V/90X1rW0okmeYoCYXs+LLj/IHAZ/r9YHkBd/n/+wCKd8qD9h/sSULEHNw8bGOwuy8Xp+b/L3P79
EaZnDjQ05XH/t0faWWrZ/tOj5EvHQQXECsrwR5ref8H3duRetQF5AsELkPDGwU0T09K+wMitVjE6
R25zsNp7riF+LBpWS7hUAOBvB2WiGdKl7A0/o0ymbp/4RVSfghziI4bIXvl/nELT58xyGOXxbQfx
wF4XTRr6zyoIfbhyaRTA50gS1/ywEOkyHAd0u+/MxETA9NUkrrxxMjoGNKaDvQpn0qiRMmSzoWEb
/2Suhze7KoppNxt6YpAfZXk9r3AW0jvSWInZQB3pRkmPURWI5kxqgwBNZQ4tKkEeTSguYU52m8C5
QcR6Kxgh+ltdcl89eLFHTbtLGc7KlHX0Uc6WWtH6GNyoro+fZoM9J3YEyITG79ZsEuMbqLzqNAWF
zw+GxNngd6FyvXy3lzUa4NIPqhXwmskczgNf7qqb7A6XmVd/ektuyHPoKQ+DPDuoemj2VPAmN0Lo
O0MhRGWWRnMk3sheFLfbNB7tQ9EP+ty2abFRQr5PnUIIqYR/xhzr3Vu5COEMwN5xM01vUa0Pxeg5
2ymWrxjg+7NE+TnFtih+YX103F8ruS/8xn8BOYZrZfJJq1FMukmctOU8zzFqKaGo6zVROeKBq4yM
dnfXWgCRCq6O04yKHfXtkD47ujFHDBqNZeIRmea8uUZKOeG78sy0OesgJanWmoTRJu6vJtt47vP5
J8qoKYgpsO1BVAWKWAAslU3U3yU9FgwDIdGGVzccMLXV2S3znXtuoSEMV1dXITAhLvLUsyJ+gXJO
2QECUE5kAWvLfUZWRVhDGkwXjdRPBDN/H6v8aNiMtLyGLXZRVhH1tgWsoY6w5GIJsAubzDoBPz94
UAqG1841An3TJgZGv9AarjNhqaUL16/lYxw3FknPRUPum9C3D7LqVHiaadVJblogA+rEbz31Lhy2
vgg3CPtoyFAzgagEFrpBNh/tIo2XbuF4O5i8A3GMyLc4D0PkOWR+cbXgWa0a5KI/s9M5x9Rx7ZfU
JvHIDm3eF46EkzEVh0DCT6H908zPuW9A/xSN126ccjlg0SUI2SQyPF55Cenku/1rhiDTmNE59Iq9
OTAq47S0DB6GbGqWWHfqBkc/nCrr3o0rHwfWMsTgZZgvNn3wElAU93GwzMAyZUu/WU9QfGUtIxKD
v658o/W0Ls8V3XbexoAsdDKmKSy+6PaNgRRldjVsvImCWBo6Cqc+M6Zsm43yMpSJEDdc8t1nacoU
Xnu3RlmS/G8G5k5LUTceXrvoYzBsjv0xJQ7p/3LyvlVpHdEyqwurlEl/yNzyO439GnBPFdWKE6Ej
nFfmQyebz1kQqtfiq58K6cJBoRTL4OWU4w8LAgOJZvYyUhId9TA0/Nm0UkeQl5an3RqAgsyyb08q
YCLFM7HYqJm0NDhO/hpDQkurt32PS3ATAIBw8BcKp9ywbYTBwfhr4ok6jUG1guETBa5z6ZapKG8w
RRFTXt4sMty+wgC7L6Jsfp9IeKp952Lt8foWIU1GP+Ce4BFJwLttbYtjbFDxjDVufiZxemeUTbtS
smrJZtBiMumMVLg3nek6NXZWaHhnP+nkuctj+2TXyvgGzYr1pVkGzK3jIvOYIKnrHbl6Gw9Z3To7
L9B/0giSrIkZ66PuitfW6J2dyr3plEFl39Ut9EUTLxhSHZ87dZD4pfMzjIa6IQrlr+ahoOneHOzX
gSTcqqDk/uQqoqVD3o/A5MoR8zOQl/QC/pnreKjbQ1aIPzSlxw8suuEl8GccH2AKMXiwiqwbH+6d
5+aUwOQlozUOyB9JF5U7Q3jzh02MjpUsDJn04Rs92o6bXv3GLk7oxXdAWH5HhuELsjr0T67PUD/v
avpaEBhphXSsh3T29VvtknBhufWPKu2jk99X4bMcgUg7LIg1Xnp7OJpTO9wp9plmWw3mJNdw1D9T
xrDvcqIUJLDUcI90AoQZqp3th/nOg0WEDVwVB/gGxqWiNxDnwOKWHVy+RATylp/EczlWdmelMu+W
wfxTEeaGs5F10Npbe3Z+/Xh8cFgxj8gd/b5JsK0x5tNhz3dRloeysj4rU69Nt703cg0rhE0zrwvx
aBF3hk92zcf6HPly7XkY4OZgGs7QImeAb1W5jmV3SBqNDDJ10arIgMIJBQXFKqnm5Ne2a+zpwZpm
PJGIvI29ELIZiNomTUJ8//ZLYA/8VQMmnWmwg32svIiZly+wW0Fw76m7OSGqd2uuPuCyTa1PXJ+s
PRPudBP3XnljgrsCjuus84CmwcyZvgnSDlcfRE2j4qemnQBsG9Yd5OvDVJXDkyZyBdjLcAfggjRu
hlL/Umh9TSs6u1u8i538aJtmEyXxqeUKmMb4hZMRx+scv0b1sGHecaca8+QtxPTO5eLLTPiGljUg
M03yEHv1JUiGU+zPFGE22JqkLl/IVR1it1w7rUGK2GEq4XrpOamD6TimFX1Yqi2mvVXOz1A7FvDc
xIXUE/fu4PNZxh12eIHpmGEYP9u7K0lgJGPv4qmbSA3MkxNvlRunrEu2eIjTMHhKAyqXKASc4NXV
0YtfF8pYS7ud5p1ZRRbm5z6xWzRib7H0V6qLjzNXMBLsWQwXq+HS8GnJ+a6C8rB1abPZSLeR3Jpb
MKd65jUskib+toYoO9adCbjuBhEZd7AmWoiCjpE9zqd0pwIT33yYinM8o7j6gz9t4MoAxSYgoVdz
7eXK3fMGVTtzyuXRnzqcUYnO79pZx5D7bNz3FGPM701hiZ3TTEG2aVS7mHQC42oUrC6rlo4Dc2V3
Se7u8TqMn/00+flC7TE4Tc50dNJsNhUUvEFekfAhrd577ckEB1uM1wkQpr6N7gUo/ruZstgDqUZ5
pxvCJAuKiADlMNXY2wmqJsxfFjqUnXklvEZzvg8o3b2F/z2C4qLgiGKEmuQ2ZqVR80u38MNAjcFd
04aZve0GBTg06sQNIorkVgZle7B7/UKdR3YdpvTaVJZxly4SzCR5dmeO/Pse/wI4Aqe5mRz9oIzx
veZAf/U5h6/tMr3jHDhemJ76GeA5IB4joDY6dPPHCBF81XWo/H7SvABDajYgfi+WmIF82HG+hcMq
NtBrIpwnWIWlV9wOrRjA6Cyt6yXBeUU2FVjon8g1PjNEjVPsIT/EnjpMjXFsmcZ+OhCSNk5LdGgQ
c3ccS7yksKM0Wtg4FE/8Wvv3PNbtxYiCb3zN9Q5eYXooW+e1MtrmlnuQPA7awfTkFo+IaGxhkzcB
CaxI39rg8nH7VCBcV7OtIJDGc3yBqg8kqKfw65CNvbxvau7/FI6nJxlLuZks/yYzJ2fvtpOz8618
2NYyiZ9zRIrXQLfRg52Y1aavFK2ECSCNoDfYV4PuZ9DyqsqxesuXzDFlWB+yM/21i7fvGoYGE5p8
jL6DxAoupT+LNzgh+zgqOfa5dfmmZhTpCL/OA+jZR6GK/K1T+scYsVjRorgOmmR6F22/S/pBHbIo
t7/KtC3xmoDg6LTZbIsmjL6qzvO+SunouwZL4zOzkZbxTUgKjtyC84hplAGqW3aPWszZ2QAnABGg
D/QvbYAYtikEpX5ItHuj89jOLPRw16q9j8lS+i6rB6Qkl8E0yIia7L6dPU0OP7YPnP9R9Kh4Slt7
Udkm/CxwNZZvGe92NhYfbVrH23KiRDcddXLXV7SP0tCQ32X+JN5Vnls7gQy7YUz52svR3I+SuYhB
Ar4cYm/VqwhAH91nR20Hel15Fo6ycGbY583zKRNeuZ8XQaymZEMR6LE8FqOgCelVM/t9BfsNj2m3
4Sqi19A9csI3pZjvUVcn4BRanQxFQI2O3YVH6zp73tGHuCLuNYllIlOF13giF17GnUl+ATFy8GLn
PHKG35QAVnqF1UF46TbRSfWmGmFeO3yCUJTr80gtcZS7wyp1mRgzAzYOsvNTSqels60asLGGjIJP
p4151Xz97tsjCrQZuWcqwqxHilDji82usU5tBn4uJqJtiSQblsEJX90AfiqWDwmnox3gfni9Jh53
t2DANmYNpOvICRTwyXB66vsktrepNjEnc9u2d3i67MPEHvOT0Oiz5VSrEAOJUHBN53YZekF764IG
hVkLvCeRFWR3P47ONbXXF+Q8cVI13hduLzBRZoJ1w2RULB72fK968om04qmLZirbS+g/3WBy7Ykc
ZAAjd27TOotu/KSEssX9iq3RXNB3+BPIHweHeiJs7cNw2Sirw0GdVs5DsRx9cLqVSFTVN2zHYy9r
eE1pAPUtxOrMtNz1jgNEEsz+tdjJpn1JRlypbhzJfdoNFXfvCjs+KAL2IKhca2e0/9RR8QYUzXqe
YyIqJARhWJnT+MXvyzkZ3V8XZfXWcul/43E+huWS+GKmhchqu3uj76uaj+8SJqmSbJsjFDSbJKD2
kZsglgUAPkwspGgZMsZjRkpmlCc7xXUI58HH6p1cot739zSO3diWeLAwNC/eGazvsf9cqn5jijI4
VoF/IyfAqIx4ma+luMQ4/F2DEDeeqftwO9fqE50EpkVJM4o7pfYZXtUBYMbMcGimdj776BmuYUTu
2vauFwH8DWWtmYF5dxMn2DPEX3pPzRlaWvYdW0V0iJ1OLyhL92AhFmAShrSrMoPWw3zeG1NATrWp
Hg14YV9UPIYcgMatNqr0EVTYJXM9ULYw4IiUevlT7aVPCEftS6uD4U6zBWwmejB+uBp8+pVxW5rF
d9HGxSdg9OZCJoyUnEwGcSijymU+Ujgrg1H6Rlqzf/IW+wZgMTKkjdp7vuV+JqbrvI2DLfbA0y8Z
pJU1iwzII2smVMVUGrwv9KMD9+8PWaIiaLt7c+3xh0ck5LWQ5V3VWsZ+xPdwUUUJalNG21JS+OF0
mf0LXG14+jf2zmTHciTbrr8ivDkLpBlpJAG9yW3dr/e9e0yIaNzZt8bGyJEkQDN9gWb6gzcQoIEg
fUPVH2kxs6SKiHqIUmosoICszAh33oY0O3bO3msrmjqbMBuBGYSjv1LfEVYNTI7iNDdnvcVwGiWw
2QS4wHaitcmbxQL0ZMa8Z91OuttMN/05pzW1Y8+1ds0A4aRphAd9MIYVSRcFIiRZxKFXIEouQUnb
tW3tUPMQWOoy72uwHz+1I/0REMwuZLxpuROuW5yaXHD4tT8WAxA2dOz4UNs8D7sms/RDMy/fslUF
Fsxo1XVld1cVFrF9HjBRI9iq2ncWJiYgVczbEMnvgpmmt1hC/B8g9B1wTtPsv1AZUY+7pb7GHInM
EGr2JYzxeovYFBkdHB3/U5Vy9g2b5MPMbOMr9x4rnaouseg1eDlDlEq8uW2AXwoFPGYCXAgD8FCm
DgsznCH0SViXhNLrynwuesdc67YucMo65a4tl9dhwdZG1KJ/mS5ZyaWF+05ys7W1S8u9K4bW8PTI
aOfEfXlVJ1oxiNf+qerTdZhg1weMTT3dhPVIJxeYeEPAcbBtLASVWBo5UrPG+xwx9gTn3rXNBBd9
VVT5grnWHGGcaEvYmE4fOtsuFR+WJrC38LIHDahgU8BZhIrCHBW/irkbc+KX2j76EGMWXlRMms5K
4fdnYh3xo3SP92XY3SqR+TRZsLZMKvXYA3V5miidrhGeM+CZNTKLkswUKkgajTtAmhyWgA/h4JPe
VptquAO3UkNRCSvadR0W1LLQuwJyG3MPRrG7Rc4+li4DQc4DkoSdYWtZM7TsiEmxG6EXCBWMqS6x
PrHjWXvRTPZFAFnwPBbEWZcEA8xVed4kQXbhxKY5djWCgSjyKRtZHzjW92jiZndivJIDt8sMTSVs
Fw7+Jxwz+Wq+ArKk96Wnn+rYPM8xnUXai6j7iu5LUasbQsm6Xbl403Pfh3q9t/S5IHQZfa+4MQvJ
Crly32122W1fJ/l+6lR+QDPa0+whlQq/fYvjtk8vI6nYWKvMv82LjM4rcZQ6NhPQZpwHY08KZe4m
n80YRfLEcb2PLsSMFnoztuQrHXMFlP5S9Mo8tIjFvQPY0GG5jWI68UzTIruC9CpithwAZEgpVCRh
vOVZq0nrYVFInlsfeFsOyo72Y5hl1auBs8qR2TYS+6gqg9dp0TV6R1q3L4UzNY/pyF224Y7Kxbns
WXd2vkIVilHHcAgMEseGM6ClHtkiCyvmIBlMKwqkbFjotF3Iq4izzzM3m1C3seUhf7R6unR3Kvfk
StDxQojUZImuRjlpenFHEgvnbJxBw4KZMRqIWp46IcActCGnxbB3kotm9uSIvKLL691IO0g+SDLV
rydsj93JnVZ/4JKo0lyWyh7kBlGTuOkzf/4gX8suaHnZELSN7ul5pnSVb2n6h2e+TsGwVPFjuQzZ
gRArKrTyKhr8p8KJlq0uaLvF6C7vq9g7ta7zJRIQ2PLC6fcjKb7gEvxvY+8sz9wD0xNdWyhUtvnN
T1XML46eoapkNDhKKzQHbRay9UReevjfg+YqzDQO+NVfVq0VedAyvSrG7NlESJruBPNAbgXgrAhJ
qkygMhir+5S2EQ5AHH/lQ9VNzYVNG4ipNc1K3cXlS04u+rQpca9eTc1yXSSJcyYszNs6IdwAdbCF
X32qn804vhR1+Vi2QHnx87v3iIy9+8aZK6bi86UBtr1RrarekEJRVvTeA2QYTgSsjwnrkSiP7dBU
t2WfNOd5aPk0OWmZPxNa65/LJiDHKEu7V7Ek84eMKkSMIs1gDzQK9HwdvcL1nGH4wf2UI2YLjv2k
/DpR9hHiT523CYtFwLig1s5VYEDYI1OdiOOA9crqsTTe/LlUcymw8pJasacKb70zObhJfOTOh4KF
5QzIKcAWo8/TBFoMYfRN20kmp5nH8N9zGIa7adtxdhD08jkYq5rWbeUKXi6+42yPN7mA92VGXR+g
/jLyrYd6qB4RL3WGTlqesqHibMjJ31qjg+Zlac/iBP8AFVHsT9Nl0E6fmQJhLxB8N4d+CZFlLtGy
X4blBXHsLQ3pUzzbCCwS6W985glnDhoU4ApZcF7h3eKgDgFvwTh+KoModVegPAWnV01HcLjeQcY0
rz0WOpgPORbqOLgKR9jpjDo2EyeVt7jrbgowadt2NOVRTG58wBWqzuzaWDedR0A58y6zHbMA+RsL
u4NCxyGeGd9rgFRVM4yv7KX5BEHPf41Bnl22jpvunUVOn5I2SE6GxigY4YRerMc04rIvF/hiQxic
Ba2JT0OCKucwNX3X8P2k5GkPgo2+SeLc2hXcMtu8c2W59xNboMeobOLXovzeD8JPC0jhB8YBl8Ru
nk9z0gwHzyTTxwJl6Aj+p+GJKMgGFA0eO6EQDepe+4CGmOezdTY3ODihKC0ByqyG/hT53oyJd767
wvgFjZ6XRYceiiGL5q2hsn0Ds/muazrLBZLCy0aSbsDdBDKtonzJGlFfkUbSfxmb4KafOGtlRHwd
KM5D6M7GnII0gaIUl+IuqeW1CsGvdf18DFCQgOo46xqswI4ikI2tKGtvwmCMsb+REQk/EzVMDtgV
bUbjIBnVDHt6El0sdudHy4+umXGwH3KOviOpo9vYtP7upZtdqTbFsOydUiZ5HcTWkmlm9dZaWAOY
03/2GrrTrstsCZtjfE/gvTqjAZDcFX6GiH50xZEUMnq2CS+aKGt4+GH+pVmAiYbjZywy66ZBXxLf
C343w/4c35VwIb+y3pYvCM4nnsY2Oih7vnEtjcbV70lUA1+ACQsSxoA+ypnOhqbzHqRaswLQSpHS
MznyTGaGpB3yGh/pxb5PKn4qPZuhF8/dpYd39IwYm2U3B8vq8wyvca1CwWz4DjfpWiYUzOCAZpXB
eWuYMHWa/bogiAdDCRT9upfW9eB4cBqcprwwVgtch0Q/MqxNYD0UQd0+jGN+DxCi5fAKbD1grInm
MHd2VgMjNi6IfHGICjqvBv+lyqRNIEsAdHyaQJRbgvMfnpdCuBoPXs9xdYhRzPGhdg6ZtJzdsp1d
ynmXUsg1pfXagQk7wyJJ5ZaB/MnxSOeBs+YMTJ+nDIZMYFG07+ZVd6NYQi4qWZVXMV3+nRurr5Xv
MZohcOoRircgvW+8QknHMQt29DlJZQfeIE1oBcyHBtl1Zed0jKt5r8xkffJdYOgNi9YJpG4JO3op
q12bJ8nj6LKLXeTTOHbXM/rHADW9xjFb0uOPPnWY3rx9F/qRc5H3gC3H0XFPViaJ5Jim2AD3lBf2
1HDqCBsK3dad1Ak3lUifGHckGVpXzsBn+TzV/Y7DYNJ+iXxbXYh+KfvH35QJ/1+k8U8++WS/IGT9
lz//y5//+1/+E4Ssf/nzf/3z//zLv/teqbH+7O9CDSvw/6RCRyCr8BT5wquu4q9KDSu0AV55knE4
rFhSiH3UNv87LM39k+uSYBjyQysRS6L8+KtSw5F/YmwkHfQdgUMrIPxjOo0fVRpINCSvwcZFKoTt
cLLjz79LShNVlc5eyoxtTMLrJgbq2Crch31+Aid8UnFFG6TKz/w0iPepD+OuyYfqkHePsNFf8gq/
uAoWffvdR/mvqEfEms/2nQzpt1flOy7lAJQ40gV/elUSdQGGFAZBA2ajtYGCVWZ6Jk9RAV9u5fno
LI8OAm7AqV9xPDE0KGqcZon1mKfq2pEU2lGd4UavRo7KNZEQXllizg4eZVESE6QHhJc0nTB1g/pJ
v/z65UuxyqR+fP2CaDxeuCdsGunB+v6++1R9dzGzxKfOaT96HBS0odxY2PU6RV4SwvTiYEfwIIew
KSEhdFEmt+MYOJedU3a3zBbJL04DsOu9SwdoQz9ibAi58ea3mtr2AqFBiV4TfMlNHMBFYo7nMXcO
cWhWqVM9OV6RgtCS1b1WciEkIKmdO6+LbWgLTn7R1GXCIh9P56kniDClpY0no2uBXdV0jbseNJXw
0mXYVfOosn3UFd2eLZdAuzS25UuCTobTuZfPrxWNjHmXJ8q+ShhQS6xWpYXcc+7vQEt435qURtou
XOOk0WTSnjsMXeqCdB4FU/PBxVRCTbPGlRTCIxGU94Erz8PhwtkRv9WmLQWqCsdk7VtHk5f62MkP
LZKjT2nvhsG2t4qV1u3CX0Rv7YUvzRS7nyn15xOCRBuHXzV9EgNp2hRVkoKpdJFQ01yYddB8s6qC
jgOHo4aXhKyfuZAD2ANPbH9TCEloVmfklWNs3MNVntunqRlhZfUnPDNYTlTwYcde/xgLkpY3vQ7l
blzQAG+wm6OKtAHfMF60suuqKW9dUWTfapUY9p6OFD3M6fVIVlSp43LrWYX9FA+JinY+BjiIoJo+
sxjD5KyvGCVAdnllLITVjS3lrCjBbPZNs15z6nYoAN5Kt5fxro89Uq886zoivgaGzTjGH8Tcecfc
omdEEvVTDr9M20yPumiQiKRD9xMk/k85deS2xx3mbxht6wvfajm3Er+79VvMoANW7KNMmxPzYRQN
ZdUjVbKuZjVcxxpqKdpt7GJlYDQfip+fhYFtwU23YLRHra2u8gpxO7lv+nHxy/wr7jyiCeapTI9e
0yM3zZMgeFkWR+4SFForRAcwTB0fBP6ls17imNngpUaViB4EaEOvzZ7Nn8y2LOFo3hXZA2aQ/Eij
YxuX/GcaJrRgZfWhsFTQIRNwy7VlvXuOxlKhEc0T3cXi0ROiMYMAon1i504KHGEcLpM+gaSPiUck
wydmx0x1edd08OSXVhH64yZqNV6E1sHXgIDbYiIX3YP/mhXDfB5LNF9O0ugDvGFGc5F/ZvrwTkdY
dfzM4RjThu/YW+Bk1QKuUt3dNt7qNWqcFpE596nlWASqdGQp3GNydSBDWzhAN3ZhWXtGKuZsyuP0
Ux3a9muHwe1Aa2aC7AIekK4Fen63EHe1jf+goa+OtsRJ98IwkevRpNAbUs/zoguaJ0Z+ESgCvc3I
cOEVvxxgMqIrCZ2Yka9v2yoLbYpZdC2lcG67gQhzkj5c7tWZ8ZhXh7gEkfT3siCArSVfBjkymeaB
JU4xZrA9scwrzHzAfFuJ8J5VGn9OWzv7bnbDLfVZSA8RS1gdgbSnla0sgvHIS34WxncuLTqDLEA2
eYuGKAJYbkUbPbrhqk2gxx3E1zbQ8oPL4OloSdInd8Ps37vkzwAd9aP+1iCiPoVtq1/mWEYP5P9N
7m0dAhtaT1LkbKdf0DeNOMHnHIffZG6LIlMPNe8JF+3kmlsCIVW2ix14bph76weUftFjj3rpzM17
DNNdD8nJRW4cwMjbZawaBwXnAl6bse6nsUdtkdMhpwvLUR7BCqleFc3647hk5macDAkipqDV3haM
IPhjSDk0vdFdK4ZNi7fG/UAzvp1RMVasGfX47tFs2i1GN5/TymXPCDkZfHDma3I6U0H70pUGUVGm
GvVQtb52LknRZP72691tFZD+tLlJx3F931E24Cxo6z9ubgrFF0NEhOEDirBj2CanadZX8VR/DgDU
bIoG2k9Yk1SnaXSJ9JgV6NE8XCfStPtB5UfOs9ChSGv59QsDHfr3rwvhskBErTz/ZxW1yyQg7BFf
HchU5GTZVHSVS7nB+TbAMlJ7oMNnv13xDxW/BJzwv3+7/sxXlE1dGif9b0LZv/3bFYDJWtcf/S//
1vG9vv5cvuuf/9IPvxkN7l9f3aoa/uFfOJmmPaEX7918/66H4vdXgVx3/Zv/t3/4b95/+y2Pc/P+
z//0lbYK0rP79zitq+/LW0fy2f+iNv7P1MT/jQjh//iXf/+X/8D//x9/98O/F8fUxhISrUBBhRjZ
Dxxupd9VzK76E0Jl4fguuFjl+E74f0pjz6M0FjY/hJYK4Xz4N4Ssa//JU4RK0BslnxjGrPtHauMf
7yffoe4W1HB2QNdDurZY//y7Iq5K3HLowXUf6rhLFOa6KH8HsCShMbmWuOg95pduOqXp5rsP6/b3
MvF7O8CPxeNfr7u+eF8hm+Zg9uN102Rq8YTby0ErrPd06SNUUMg0xVSo068v9eOj/PulQjsUwqVG
DWyIuz+8xZLD4jKAnQX2NPmnQgIOZz8+iIWQokpY/6Cs/1ER/tersWqEKpBCctkfrza1HGmy3swH
yx+DQ+6TIT/aSDPbsE8PzQQaK05bBzBh/fCH3yYeC6Ttq7+Cwnz9xL/7JlPaHkSNWnyTgV8TLajs
j0FBR0mzBYNrQRzmH79eqFiIMHQEAj39j9frilkl2A4XopiLEq8O1YQP/WwZ71QXjOEB9i2S5l9f
88cj0/rhhtyvrie4YXlwxE/X1Ao0djB53YEhY3ZkywBiUjvB8Y9d5bclHw+vzbGRZ8P96YaxOtco
l/bTwSPOcB80PWg89qd/sMX8/ARwFV/whtYjoLL/7viXuNqqYImaAxsF5CVZmPQFuSADpsklTPPX
b+lfu5gMfUwKrhN6f3dX9onTSPK5DEeyJiXrzTxBRPcR5Ym3X1/o529ofVcuzIFAYIpwAuenu7CR
GYdtvzQHK/RvkDIwaUzgdP4/XMT11nXL4yFzf3JdcEf7QaB7c4ik+5WoOLJdF5Snv77Iv/aRAVPi
02JVtJX86SLERBXYGXgnTqDQ1SzLfYrA7rKIU3X49ZXWu/ZvB2nuMx5YVgyX+4C4RJbEH58kJeYp
sEhruLD3JFv9g0fmp18uKV7YWTigU80EfPc//fIJUOXMeS8/JP6iUcqldtTdS5U5/R1ZEjqlcheN
v61+g0ONTT02zzAoInP/6/e4Xua797i+DEEbiG6H5B069s/PlKVlsBjOtT2oqOU1qCMAA0kqNOdt
kwfNmV8l8pMhqE79sVv/tyuz7FMw8UEohEM/frreMsuig0dzwLZYHOe08g5zxhSl4+Z6/ONvkq+T
XR7oonDc9bv4bgl2SWeVVUjyb5tY/pMV6+4ra9pwPkZgShdRDvc5OLzrP37R9ZFWrMOgLdx1Q/ru
ohyM7dQfu+JQ0xap9oPf9y9jmDfnlepRMkJzwLnckgP9/gevy/qrQtvnhM/3SRHx03UFULXcbspD
HMY9whi/PR9ApL7pYmqPkwZQVgmskr++6E/Li/SwENq0mxTpFo5NxfLjRd1JgKkLnfLQzk5wN/UB
YEg5pfhpfn2dnx7+369DlaXckCefUuvH6yRpFMJ3twCbDXF05eWje9sI37tL4rn+B0//z09GiH2M
DpoTuHyW3KE/VUJuUiiTx4NznvTb/lN68+s3svZMea3fP3oh9SMrC406oVyHJuiP74XJpZNCD3OP
Y5+Ab7bnpTqNSW6nu6kg3gLYwtgwBunKEC57nYl8V1QBBH0WWLoRE/I8Mg01IU8b6XrWk9/MkC1N
FoevLgwmC/25pv8GbxvffeuHPtIG+nAsNTXAn9othlORox5CPWHMO8M97ewGOabPTYUAYNtYFZ74
qSI+R+edPA1Lp72rdZgc3NFzQjvgpjI4lpaaXvzYx+WaNiK5X5tTr7n2rLfIoCx2st776s+e/80e
7eqOfhSdH1/3/luaezHAIxut/zaPFwYv3dKEZpto8ELbBqJBuotcDBIQ7TK1i2LXpq3CuRBNhBVd
k2kNtDSTYTwd8REx1R+yCtjcHC+ED5mUrl6cpRJQVQ+IFCgh2iiV4tsmuyD0Hwm0Ie7JMK5UW8+J
+fg5IyBFrHhAxdYPrfkLRlfxmhSyoFWA5ahgIIUvBIq5aAnC8515Hzk9U0Q1DKi/rSom04QEgOo1
TiNd7tEmFsztFKdB6kp5EXvtxJAxg/Z3FvXwvTctMv9+27XaQSJpjcVwlnttFW+ocwANjJOvH6Mc
uDdYd5pTuOQN2p6OELStl6vMwOpMA3ujQ9oBhVwQUU2Uduer2UzsWtUjegOd0HyLSm+5oaNqCyRL
nezPCW8orhoo/vIWV/d0i/BuohUR53UPdWypDCs/emaklF1VnbnB4HxbUsAme/J+izeEDvITopip
RxUSgFyPuQf9XU8sut7GvdU1uzaKHfqpZACUV7lXpvGm98eJFNNAjvVBJb28Jwqyg+POdPEjHImY
3xRRUFXbhPrxjYRGbE4+mrvstmPIetG6RWgdpfCp9YRnyrfVWimPEP0zkLq1ZeGiid2WdNiJSTzY
cs0rNHLq9ihL0QiV1hL5xxLJKyO+AYe+7JfEI+9BgSvq6tay99bajYYJ2g5fpUVI/HYi6KbaogAW
F40SiX/AZpI722oY7DteDj2VztbQzyJamRbD3NbxQQshVtt0bdOAz5kauoXGV9PNUjk5Agsl50+Q
HMGpi9iH7elGVa8v82jum6OFy8rbW8ayj7aYMbWVjke2WJw1ZQmaIO6jcwLdYfUJvCfxHZmvEXHu
oStOfBJzBpW1MBeR6cJ6G9XIXUlLR2PlRKFHB7LSdnWKHDpR6ARDG19FnfVIQmQ4saTIxJ+PUZsu
4EymBWSFNawzacA5bYhAooojzhCu9Mq9q/0YwZTLoGa72H38hVEh8V2YFj33kHoGGAGRGASmlwbg
MoTvmkzaESRfgJVnXOlIPYGOu6TrgLYlhT+9Toyrl60nk+HFaZfOe5q8xkfGASj/gBth/mbRUxGI
Du3ePdfkUjIBCkxNg0qm+mRa/OTbTNfqLSpN1J/HNqGJyLFVh8zFxZM6Wnr6luK4XHuGhbKQb+QK
6bY7W4j02wEzi4/HcjoExbK8uFT+l1gvyWH3KpEE+yYE0bOh6CdhEQF9jd1LtVBB59lK9t5Y4x3l
l6KuQGo4fEyjsRyQsml+HTFPAL9Kd/q9aSv+misG77lxSmeg8wr3Y50HWP3O9/vkM332+p4WcswP
g8buiEDIU3GRg4OtNnXpp6RUuKojp6qpjTk2KiG4Df6/RXMyT2GaV8vCGqUYTWNIAU1bnnQBMJKO
OPFFFqfpgpQMYRfbXKjqvJ9+u9V02ZLUsUDxxuwxip3IIldsHVNDUqNzFYk9Fo/oVrmwUMbcJFf9
jOYMwFw2WuTIoCehi0rfn12q996HlSBzGXv4lBjTICrYWy2Dx01B62Dc810k/Pe5ShNiKBEgbkGY
qHSP/s5gQ2YfUGdOi5/uOFP/cm/EofVoO9xYYFwH50EV8K7msX2DAe08NLEeT6ovzb7ISu5vb+jx
a3thRXpun34pXfmNMwIiYT+y4S+j8qlSZNdyKXDC1lQWe6LZ72XNsgOjxU6GHSVL8/Zbc2VbFRGd
YJ/DLJ9orsMrTYkA92PGRlbMiOSOYakJizLleIpk5lwOlGEsCPUen/nn1aqloTfsq7L8VlnM/4Ia
jRtf9Tdv0Dg8RP4hAv+Q2OJMpsFD0Q7IjGb7dUZlDpj8tS8zYE/iHkwcbKhV2T6Dn76Sq2mVxK8n
l/DwzSJmw5oGHiLp5osZ5OFZnfJIzexuaCstiPRMidwecY8ipC1UgniDsewuu9HvnmXfJztEEbee
b/AYZ2TQ57qjYT+SjUdnXWy7VfZkxZU+ZSQfo9OPD1ZD4IhDAOZNUvojOtwGC5xOWPCAHnVVt7M9
nvUKgcU7evjmm9Loo0BnY0Do7LE9YaEMoKpxqgP0XMxHTWTQbsLP/FVjpcRbanOPYVZqxcOC0OPe
LSX1axrOj6nTAdNcGhpdGW/kOIyTfXTCKrtxwQA9u9r5FOYolCSo+RvDk4NwfQEzHTcxoxGnCoqb
NohiFNMdI5/tRA7yt5bUE7NxyiGyH7tQJ27GB6LCp2mcP0eePIetc68GVCX52D8tFg3xJBEPfWCD
VdIGFUiTI1ROo7k9V6P07/0VXjSMyHxjAhn2tk4oO1LwTIbdqMrTmrw9B9b0vuvs7ktECZthPAFq
sw1ygxB4GTsYUrmsiG7lHzALo0l8kprIlVpACNzQBi/P6Kkz+qknfUuGldj5kBSvLVJkv2Tkk6NY
JZJHAtKMuhhueV1gtrHb+X0R2pxms7zXnj/s68nqrxDzhbsR1yEeMjv9VjCDf9dj0O+gLlFQDAlK
QUe5dyagDbI+Itxuma2mE3DOpkIyLMUbbszhPJxc+wM3yScTVhITt6we5n4+oywq9g6TpA8LmRxS
a1R3c+68JsSyvrgeGGgyuU5OayNazKd4YHmCn3095dU5lsIA95Ru74C6p2SyDW5FZRISbyqDD3I7
USxDPtuQziD2eY9SXfsZNsDBAgwzME/DOOg2u7xCNk8y13RMW2InbCeZ3zOwI7dBs0CcRBvNhZ2K
nI7pDDffTWAtBXrZwCHi0SPnZBdHSr2DSa7YPmsLGWxjFcPniRiOEet+Pe2pRu0NA7keAPCIc4zc
Amwi8jABy2a1TwXJrABS5qjz0h3i7pyoTUD4W+MZsiWYU5NY1ZhDOzA4HQcV7kA0et220bb44rqR
2oaJeY6YVzw0tR4pnQgrOrX2BJszsuO9maLqTeKjeexDJvdBNlOk5kbdAtGWj5Ufpfd2JoBecoRf
ta+9M+ZrVQu8CEgZQiluqjKY8kvi1y04AZgUGy2SYyeBiKplwP43S5YUDy/scc4A4llWBMh4KPfB
OM5b3nNyMODHNmmhNXVKn29D7Zdbp8P0TIjhUJ3sGIsHxR9hDCXCp6jxFF9cqawLimqLNPih8G4z
txyf3UYbgkXRVrbbSJEYHSEsekuXGqjcTNbJviSHdyJ8RcQ3dHEXAFlyxjeJCaLz8OPPrBrUdgzI
reKQhE6CVXTqVvbn7B/6kaYsyEyANZsJenux9Rj2keBUAuhFKx+Lu8yjED/L0sH7Wjr1SCRKSWrz
uVRso1dRzYrJOLodp0tZkumwy4AfU6k4lUSZzCK9D9qauoO5JfGrBBo9uolVHcuAgpZzF+E72KaI
YN8G5LeVhyVtXX5f6QEFZmFr64T3MGQq628Igq6pWUtk8Pg02+G8RXDPrRB0yaOCm4oO0Habm0Bb
702Dr2OeW2cvdWhv9eCtMEZkjNsg7p9Capv3tsYUdWwL4d8zNdL7OtX2DRijtwHk5w5h2E1qDQAG
0sRhc6Yc2/px0PnbKWVwvQGXbI6sQ9mwyzI25E08UGhtZtAmb0uOb2Vna1kdDabPg2GTLbZzB+Rp
JKpxU7acWzHsWruxWhdaRaMjgVeAutW5qpbsJbbgICUxYL1KZnuwad2JYbt/5dttfDla1fCgrCSo
ju4Cob4sUIzEkZQ0l7uq3aQKchV2ylTfNsUMCmEAMsbDI27x1AVEADcKQhgJKHAvQsWfu1pdewa/
pOUR7GxR0sG3xKE6pHGM/S5DDbrCBGjLtGeM62fAWVNBUllpvXSNro/Sn52vBEfNzx44CU4jglMR
cgXgJyXOVsn65O/o/zQHPoFnZgx2uyOoFBZexWSjxnWOQmEzgaxBj1y4IQfHxqvOKQn9owS3i8bY
q+OjypLLLgu+iiUOz3sRXrkVYmcsdNhxNxVSVXRQ1ks1N/1TCknkGk+/fZvAecEGS+RcsZgvyrTl
TcN8/wZBjfnGnfVMh61jzXTIRvHh+V2OU6hOsOgxGifjPVORc39KSS4ld4bPdognwAhVTGJ8Vb8l
kHDYN22Ut6vDBqGks9xhyePcjrfavoCnGHLMHtTWZVHcVlUpXige0se+APu76RRddBiJfdzssy4q
pmOoTfwYlCoc1gc7vi7iCMreWtF/YmdEJ131zS5gLaWSghSmfZRHpHLeGJsk5qBT7evUtKDAMtNX
TxbEZz5W0WMMxEHxwFR4vNQBmmCSUEtGro2TmssE+exejbn15FSzbYD7rSzTscQgNw32q8u/P2D9
6NYIwPHzrJ0nOkvuISaUbDMj40Kg4427tCKgZDNRRx5IJr9MRwxDdTlG1Ja1b1r0EQH7jyrtR6tv
p/d0TNOzuGxetDdAtAisCEWH3YxspLkv+SFqjvcm7FjYZZIzv15n5+bJ7rriW+I1IE7xRr/Ffue+
9HEo053sybZquyT44psZmXCHmR03eG87PRpPbz7EOB34hqvSvokka/IuSOt3lSF1aZzYulK+FZQn
NcbWXVusZ4YRWdJb4ImSKpwi4joqw2g80k+ryn05zd5Tmlia4wTV3ScEouiWSqjCsOLyqxajx/Pk
jfaDdBj4DzSKpj0BTSFZHnVawPAT9Xi0Lacg9i2rghsQkZhAG2gcUSKHiBSEBfmFXwlY60OA5aDJ
FmxolTVEpD8lPsUnHwdUNt3PHbRtLcJ9mfDtI/MGA5TJXpgDDBysqPk44smbB9U/D0FMqW8IzDtp
3IIvbpKTMZ0MrRpZsYOBIOTBJifRi01VIZXy2yvfdH184AYppl1YlCXc2RxAXyP6ChRLPaSfceTl
KXlOXX0bzYEyTIOEY1M8OU6GUWiGRTGRTPE11Szqu9A0isy/ifbJBhdy+YiIhSQdp7HFsDOVjbJZ
4U+N96weIEf9NtD3E4i8bit0XxL504wCaU7gOx8ov7G/LrrHve9pv1XIulY3T5AXIAPxJ2Sa+o76
a9e2bn2klZA3bAWZsveF7zcfEfPhaYcqmgCGmD7TVc0Q9jKbUU0RUuyzqgfYY29DCTR0F3Hb31rY
HwyIoQFY5QQKwsEaNZv+Ev+P6c5g8DALo8fLaRBWLeyMaHQfwddwRMG6sshtN2asexiZl1caNWO/
05PuL6ExDIQdRZ7BK5QnHp8rUp+blg18OdbG5gsuLZNQuaM43mTZRPZStQyVQ1vJxzIfuHM0bF09
c5vwaEF3h8kRg5Eu8RDvF9AnoJhix7usp7IL6T/5w13MVmXRgDEc8PCVUapXPoQqatDCty7IkvOz
vd8hYQM5VHePBdYIs1HGokPlmyL8MiJAcdAHphw8aPmNdLIlVFzIsaq5sTObTbNuMlYkJcO63ACX
CVGRQUtLKLHG8lMqh5YF1IzluDXj4H3IJvZe29CNi41uwszaA4bGuamselhj1+z5yg07uBmulu2N
v/hLuc2Rln/hN6qPOkHei75dx2+e6IMPLQ3AQ7sEvS6tkiwUFIXufCQMNOHg97/YO5PkuLG0y+6l
5kgDHt7Dw5vUwHvS2VMSKU5gDElE3/fY0L+F36w2kUuq46HMNMlDJVYMy6wsR5EREtzhaL7m3nMh
6EEMYdsoYPiKutqW3sisNrQZuoHRTAlPNL12n+c4DYEBQz9Th5PPixpxxkML20Iyb0jtfr5SXe10
p+EXU42gWsJhy0RruA3nefLXFiF/p/gPy/I3+Gla5tQqBzPSUBVx20MHolVrHUOqdV+H0CapFe+j
1IvdC8/xUO2FQ4TkKEjshGT0Glu3A/9I32mVuM3aYqiVbZOuZBdl6pg7gREcUOvM9eYXrWP1ke9s
HmMg15RYwg299RSbprmEY83X8vmMvDh1hf+4HvN0IvSwk882hhWzArBBHI9CKraBx0QEbrvY1qOD
9Yi4SsuE5Jj3ke7wyYAEXjs85R9bpy4B8LL8Dr/MgrrlJvCEPV7XQ0qLLyAZQVorljliDgixnnH8
ZNSV3yeOiw80MowgCQItKPIddIz7iEjK617l9o2SUSIvlqqzKvlGmWq1PgSaRLXL2gsQotV3YeqF
GeTW1umwvfpam7HcwkgP4gxSJ/vD7hCnnFdvvShdWuGhLBVEIcZuGRlzY1piOPJ5G+MVYt5OO12l
9OzCLpitZGxzvO1sltS+8HsfuQdJLsOM7s2tlk1FbO0ApaTN8yfbLcAZlQ4N+j5M60FjPZ6yYMOu
sHXWHgM9nEcn2sImTYG9ApJrmNTCVSH0qkmy+BSuRP+75nxhLslYE0PgzVPq122AB396xr/uAL7u
Uj9h5EivScAvTpA7YY1JtGV+O+Dvb0620o2Ug7eP3NEtn3CpjRQgMb01139SiIvItcvoM2Et0XJk
495n27oiMuOVF0nvEkJXll8HBzwXY5WYRm0eLbYtzIJRLgCUp7+fKspapIytD1WlAdL3xPCgCW6w
2OVUu+Vspm3hAjTaKBofou9SFvjMCYaw/pbKtrL2mphMvJ9T7prPSYbQ95DWTkuBpWQR4UK1xujS
K5L+iXxoguosqWVF/QSddmNZSZcfYYgtpF/mgTTtSp/ardsFXrSA2xD4HcMrJT+4qiKTNSVg9Fs3
KPuhkg1pLeByyHkM4GY+4SHs5HEcCHHfB85UmCuZMLnhqRbpS0u5kwYaM+hh3Q7G8+76lMgoBr4x
z+MId5e1swnsgBYQ+qHhmoJHBrikNKBxHLQyz0Fh2eGVVIPs7yRDBYiCOsDC51pSgXkCGPPqqhaw
PZcSIYKGHJRlK4kqeEvG3mHUzHDDkITt876ANDOAL8TeGduXYIZrHM/oeEkAblNq7NHxWIPbXUJW
EaQ3UpQZZEOOyYKQvIKqK2S3CxDKFodR19MbdXcseckEvbkH1OBOLzGR2eQMVjhYNwg6inKbWtNJ
vwvZHhCJnWs3+yrCIJupdGbXbBliWrg8iZmbgcmzAluzOI9I3qJ+2vjOvMx0EmPTwI+qq+gbwiLi
QS0SCR5NEAG9kbN2HheJfXClobo9LjB4YIgUHlFdkJU1yLIl19261lOXbJzShhsMoDaJL7wRMW6A
YLU+tmTP4JInUPkul5U8JVbgOnbsvP9qQtRLx4WVGWrZpLbu8GCOvIDz3HuUdMOvSkQwFudoCd9c
uxgsaPRhZT0Evu89gJxEazyjFzefZ9cNpruC9c/jDNfau6x8r16ORmpwUwMpFP0VFgiZ7rIO/MPe
dXUPLHfOFrLE0D376rZO4wyPqB6cXevOpBgNook+mdNMiG66U7ToQf+VIRkt+NJEi7+fGiYku8BB
W3wTRH1IL8+VNqxVtpCxExXE3BLbVWWQjIIGPHSKMy9v/abY1/hnU2IuZm+86uF0W2tEQupz7MbE
NrH16ust/k7aT59elnuyToIv1C79MS95u2IJzML50m+aaNhNoYwew9rwajYFJExSdsj0SGsLbHe7
UJ7C7w3Tj3WbxJCGsCNSpfS2xdi3IByW+ozhc4qo7WsVopnFH2sH8Vqh/YrLjfQCqzjyTE3FDW0x
6xCgADVuaJRGUBymHNm+sSO00SAIuCyXwt01wh7yTcvSlwiyOcmyneormJieA9crJDMgyodDtWR8
VK8K9aKu3CKh6k8QBE+3qWXjyoZbRFCCjuO6fCx6Jxu3TbB0LD5mGGHr0ozNsq4BajwjZidNyORs
p1eGS3U4lgVOaLZXCeyqVCjAQXXRI9OOW5W8mIlMv01TF+Ylz3uKFzvtCObqGhYl1GdYPTNuuiAe
b0KH4PQNd0MELR/rGAFacvG+Aech+KTknxN4nU3fXaddP2nAB25tn6LGcljYLEs3ru1Of0gIDEc2
eLBF8KzbxzyRFbf8ONWfba/UdNADg2vqwjH66NjcnDcGu6y7SXmd7PlJWNsEXLTe1mF0qCEptMsh
7jKPHX5QAgCM6sVY2z7PdXhF0B0lNcKYFpfbPIALYJ9QRZf1RMDAfinhx62S2fG6/TSQ+rlisMzY
f7QrWuiWd+K46kl7eRFjzuqXpQdzdsY9DFLYbVr2aiBr6SNJZrV9aRLpj5cyoAO9ABJNeRiWRExs
sUz0/rb1oworEItv1J4J81HplYz7JlsPy8Fu82zZRp1dsXOSY+ushiK2yQUai292K5AxRug4F+qk
iDQUU1XEj4g6KQ8jsQaEblbzdBXQQFOizPhfmND4c3lQ8SSZpSqq7F3J0rblTq2pwINCzqesRWOs
NQ85+zmoIdrzACmWkEi5sPtjNuGUbuFngLVC63UqwBjD5FvAb55zHfNyrHZIVxeKUd69D8IbC0Dq
8KK9jTXXBYQz7UZmFcOEg9BXV+54lw0VV6Q9JLXzuaV0+9BATHhw7cAyB29RfrpuwyizeGMtMCa7
JM27h4YKh4UZuMBvpIIW8pDykS4yqKifKEqgiGGuwfY4JSr4KEsxpxvO9akjXVIeDrMTy37duQFR
vn4q5uDQT4OcN1k8OfkFY/qSaaHvECx7SLnenjRr93mVtEyRtqg5hgmUQkb8a545UfoYaw1IDgen
ICEn9tTS7JYRCvnr2HlBd69qGyIEAeTVVe/6DNsW+Mg0dJaIpyMTJPVSpJPTbbrUrYOLupLsEOrR
NsNOyFJ5jyppzG0vFDk7J+vpA0HQM4GNVVYROp5VTgOyYMFUPdbe+AFw1jzuI7sjsaexIDEeLGSB
5tDXmDcxt9hwYamelmHX00HPF9pZxuo2reOEDx3Syt8MGR4C6JajRZkX2C5Z30Gfk6lhTSBHCXAm
ZwmAngY5GTR6r0HP1C9VndoCF07BSGKbSCY6z2gB2pcpGnS/5jyyqU906dXY4Gt9nQaJ/BLWIRnM
/HoTwIRZWPJKedyzW4dA65uZdCoyJry5ZKRLKY1KRgV5v48HRoEXUMc0sQ1A12y5dedxJI07t/Uf
tQ/ViEUptPvVNOWioExLytfQkshsC6Q+eB0ygDf7gTcprI7MYi6+1OghL5cQaPBL4EQ4F6xI9Wpm
ZBfAp5fVXLef9CKYEl+hLJ4mtpJBHn7SUU4lsjKYYjvMJv7QyvWoQTGvHBHnI8TAGYj/MGWY4Xto
Gu1FBeZmuJxS+ryt7hcCfDzeaUOOwkaKbwH2AZLEIxeDlSK5BD92xzxuLXw/+eJmI5vRqgnB8bBf
b7wjwNuGsEVAFZu4zmhEsrpR+r5f4kU96nbEBj97UCTxgUBHH9BGuOwjaMQu09PROtJgvrLhZAjT
jPVYH5Cn9NWeaRZBuljETtR3pcbLZmpE/zCKYfrM7i8iWFy6oOzbYSCmfrYj+damqWXdcEtlH6G7
2B8j5Y0vuovVXUfzRVk79NUfqJiIXhtd3YzrUan8fnCpBzaerEnNVXqpAExUzCcAurA7W8XCmd48
eJ/hnt9YtxdJqMS4LSYW4tcJDTv/YZkFvKM6R75QhjFwKBVr1ytmnRRO6GxqMttpkJ4FPGzqM7aX
aK5JFmQZFcdTxC6iqXt7nWaQMLcOJ9y7mrWV+LsSOVhzjS4SiC8iseaEXNYMR90J+OYOJXQLywkU
Ns8/cN01Hqg+6fdWSU7xtmLs/1xPLvkPrZOz2/NHdEhrzxJuQU2teQzPEe+Igx2G6SlsAGbOKo7q
yVwh1/acTZgWMEEpmgOAYH1LVZBazrL1UBJ+9RTJ2i2PlpLeuAnsrYujPN556LleWzzt8100zxTO
lgVcSWDXVvV8yEwvliNYmbTbar+jnLC8Bs9TMg95eDULyAys6fUojksWSEb2pF4fQ2bs+caWg3ww
FrT3dS5NceTXTwzJpSHv7TQYu68xgKRmXTrUtKupJpyBWD1cpWhGSyiI2EGp3OGukHi/ZHXOp6aa
Y4YF+iQ/JtCmmGSJOECD3/OnL6JlSNTeKthmrkF9VbdeZy/eGv87/OmpBsCycZIRk48c01rDG/BZ
6ONTrq8INies1/az6IsP5zWnnO7TJ93OVPlN1gYdW2rWmuukScR1GNXWF/CD9UdEEZC0A5lmb45E
JrPrap9J3TgpfrJWzfNNBLBWEL5QMYjmY8X7mPz0dIUk4BQZqCzvbhqoADdFUY4vPfMIsfapnB66
aiQDtdR+HTJZxzgI/yRXwMRoeO4GgJo3HcvLT1zGCGLGZCxpBMMJwGfNblasmGWxxZNjeEoREgQU
j6xDabE9wtlcnLZMrjL/VNJkqAVXtWcPzwHdPwRKgzritDBtb6Oh7yaEYSdKm+iyehd7cv5iK6Hu
NSleMDhh860SK6D4MQxZb9NlIuUkDKGfOYu+SEcIJ08DxJzX0ZPhN80QlIikspOkfdm9vamyTDzA
wsmi26KqLWaHPTcXNOJKfbFADLibxofJyk4h977Adiitu8a4HSlIDjKoA/m/3pufJ0COLehYuwxp
FOonUmYpw2YRX3tTzKS+5dFgaCAtJ7jsY5IcX7zWbZimBwm5eGEFZwCAO8ke6zwNCOhy6m5me7wA
z7qd0oDXeNjyGTFJgqBfkSDkiSs2J+C2nBSKCYmhRcO9Koc6pY6v1LWfKmkjTdGUd8iJKTKapYvf
BLfwsOIJiNkPeUxX7RB0+dZFAy6c37iNGc/koWSeJLPZBivckd9XQR+urqHYlJgJipjM2kSLqyhJ
zLibTSTuytyx37BFd4YH6kwGmAjb8lpJufAkWKblTeVp+tFCvUwMJmP9r7zOeuQUFt6FVSfHcdl2
CvMeeoMuaT4ALpOIPVtSW742Mkvqq+U0gn6L48SOv9R+HafAASOA8p0sSQ8F1gU1Txjs6f3Yl9NF
GVIBr3R2Sr+NzDRfn2Y0YBz6MbmuUT2Rv5TYZfxR9F5EddBGGCA1XBfxBXnB0G9jBnTLE3/j7O0K
G+vyhlARxp5sRoZsvZD8OcJlBWJWxn2X74p4wcRpZVlHsF6XQzs+8D0YBkJG9cuL3OiJ0X8bMNPP
VUirsRJxU7uCOGz+t2olKZxbq4m4IRjwsYBjbRORCW0zvEenEHhPFWQK9VnZsvavMFyzi7XrlEpy
QoWxEqJRyzqH8JpeiBD94gefPeL1FAHOhBpVZhF4GR6EB1IvfSqooRG7LgwNxlZXo0lImfSUN9Ip
yYsNAMaRl+AtDD0SqPzWyhc4ry/FMMf1Ewj9APHTODOfrhj5MkkLwL5Q773UGfjQw2BCu/k02KBb
bilw8F8lvMjyL8kiVXmZN0BNrq1sGqP4es5iBohrQr6mKqAxg+O6UeEQst9Ms0psfVp2/yqvyyQ8
INArC8C1Pu499ghzGWyGwOoAT/cdckEqJR8TTeXZlr0ZMU4Dg3Sp+3oksMTT8Y5M1cBjb8eeLpHr
oRvBIlBEWEWJyAINVvslknXSXVbu0rbVqp3GdCQPaSq+UIoMALQnlXyupwR/QV8t7BEmro8P+YBU
ZNOxgmJib03Nq70Agb9z+E30dkSskx+NFUGiz8pxZPoPITG8n8uxGZ9j8mr767kQZX9A55fFW+CD
AQpTFL+22M+prZ6TMHTfWi7ifF27Kpg2YSmy01Jy6EpEHsghrZXN6xBEZgAx+qHiTjxhiGJ/BJMN
H/IK+nzyxNU7NfuAJcu3zMvj4Oi03YAmcwaxAjCbfu8iSLwGHYRKPGAAEknNOhkloV6zpMl8hbQL
y29xMcXg+OUFZPMOsVn6W3nF6wM+qQpvJASJhKY26J4QsjVoUxOYQJcShW14CETuM5W1+HV5dSR5
/4fqc/DN8F8qQo/yCG8uc45iuCzYevsElrFvag+LqBSe92mIC32PKiVnKrFI9wvguBqqNzmiNuMd
0NMrJhlhvA1wPqN+tYtUIR1lKr4Q+Wej8dpJPejnKHaRKCQ5YoAdeVen+CXtVcOlygy0dS9EYL7r
mJTkl6HDXuRAytEQbKo8JS/St9Jk3DjT3Brmc30SpysQeKbdGli//V53GAWOyAmhjEVLp0r8dzPo
tFL0rC67sBnNPjDIqz5bDvitLe3P3BzEnNvREVF2ITZEV5GqKNt4CUkPUf6yReWYUxrNDDxXeUSf
ftvbneeuM2ZDNkKvrmmBnEIdWvNT2wlwsLEDlYU0lqcM/s7xkbuBICsbKzgLysxqbGqNxboPRFV5
V44V2PKWBMd6eU193mUXtdX0zsrjhW5FjJlwQKkjmg0QycyzAAE8B14T1seS5pT5TZ1b6X0lgjmm
kXMZAZWisvKntl0Y06N7D9tXK2FLeJdWQdl+akqEoVdGJOTApKaaqoydhIz9r3GzsCMCQsA8HKJx
kDOlFjjH2feNRVHct2Pp9E996GpRYPuQFrocZNDdwvw0rJrPXekPaU7lkkPHxw2bnXIXqXHUlcUn
z58t0UUdWSkVoe3kSAdV/4Hr3x7idWBnphtWqZlEfiNxLWT7YSbiimzmfobzoZg+kuaNyb65SNIq
Dy/nTKPmmKuqYUTBHt//WoI0i5+0k9nWRe/Rht0vmIGRr9RBGjm3y+j0QOhDIOqfyy51xHVlx4Q3
BkusayLDhxR1PCUsKPRNliZLR/BD6IVpepRl2BbidjDZABNzlBaEqAKocrqvJEyIG4ZsTXnFylLF
T8BhK/tI9kI7345tiWKvyOG1nN584ipf7BT6Sduai9gryEHwmJHybAenCAIYmz/IhYDFYUwRhxKk
QayImwG14Ap6jPySdRW6wSGlMV4ZRr9H00t64G7gXxx7m/7K0gcqw1CjYFJIA4I9YLxQTvtgpFit
Hk0SM3kitz0pVHFgDyLy5tW345I7Ms1QLc5HEs2xBCxqaPr7wYY4zShJ5djuPw2MWlw2RIRRVvOX
vAVg7e54tHl2dyknckX83Th1TMkmC/F2uHGdJZbZDqxe5CB7IIgrg3VIAAWw1yowVLFRrdADtK0f
1jw9BftAXsZh41mocCHlt5uShAH2kFE3hCbejrbbeg8BBErgsqw4fbe9QCCmAB24wuZVMfDZDHiw
OCD4hr3KAkWsDhmLZgVk7HEkUbcr3eRTnfasgWM7tO9Hd8nfYtwwMKCTUUFc9QdCcVgSPumlCF4M
It1+VSEn/pD0vtlPtrM0sE6t9MVpavVUWMo8R20RDRhh8jYpd01keF0PnYKJjIPIwb0Sl/V6Kdhu
f3eV/ssPf/fd1/M9pOo/3vuzf/yf/3dW/NvqW/HYNd++ddev1f8DfvyTDfc3dvz/+ieIqh8t+Kf/
/rsDX7j/oFs2vq+Uok/Db/lvBz6YKQzoAvfVyanNpu4/Bnz+jFS25o9J/i0GXWyD/2JTaaz5DkgI
/j92VlxTfytEDBfWz/4scfpYUhv+UsP/UOf97M8qF6+XteNd9habAdKVGDaOF40VmYrQoMhB8Cdy
xryZ3+VgpU0Z3YOD5yHrmyha9QQnr6MpXcwHg79IHjyvrTzCZNw5PSJwmGzG7kn9IKj+xrUXJsbs
EgjLlIXLYnXQpdI8rnZtU4jmY+T0hhQRK3YEZowBX9MGfbOiKWWyPafoMfu4PDInHNv2Qo2pTSHi
LtCtJ1rDg4yRRgnefym+70qOzKoxIdxFyFr2CIZ6Ju3S3rex60b70RIF9zU7fMbn8wb0OnDBnBXV
DenBhX0jlXaCETmlsK8Kz0qf6ddOlTCQZO/ZL7LoFXrdsmHBNgAZqgtx5/HO3poZa0pzU2m1bJos
+NgX0YzpJw80pjKqIuVYT7SG3ibVAF4exj5HEFyneHuem8aDJnWq+B+SE2azWfNBK5qXogN/c2UD
6cQEEIDeuUXG4EcP0H960reTwCmqr1Oskm81Dp9ErXnfSWIu7EKGj3gUOvWgsFoVn0HZlaf4bWBf
lTuNX9laO+6ySZvyj6iGJdtlM4nJq6x3yRlrqsy7lXNmH2hLKMU8N8jjXYvQ65oN8ZLcMsOElGu1
QtzWbRxYh8WLrGiThLDjP/rwsL8B3Eyre14eUUM11I3a3wpeyR9q4uOY2UJJBjroHZi+xPfFMqaH
cXYGpLgIL6B1gh+KA9ChjyCMWruiR5V4oeNYh5juM1YThilkGkwl5y8uqrem60vZsLlCcI6JICOP
Bl5lhOH5WOIA6gf29zFJ1HMn6DhW6Kybij0CXXdEVK+FVQqfShFUnF6aw2zVM+bS24mZOkmV4Rg5
G4TWE+whuB3tlowaBL597OUZFHPPvwOH7BF7MyEihRJY1QGc/K4n7Tmi2mUBrPvsoJuU8c9iR+Nr
Ny5vUS7IPI27YkOoQv9o5qy/0+yNNzF5ajC2K0SdM23sjYWueIfVkdU3nqX8BjH1XCBHWqxrGjAN
jSBz58cZ/Rl5BYrCkVil4Z4uf75NPA3kOgWWc+O3dX9Pm4SBC6lZkW7yMAs/OQzRDuxRFecManG0
befc2ktGmSx4gZI9CuS13EldVF9UtUAtL3T1SnYGZiSusGbta2thipQxTlvNNtvadVaEgKkAjrnV
BXKqPEWkl9Iouiwh2c6cxqhXSZ92T16gog/TXMsbhhHZqoFXFrTdBdITXDsfO5rxGHGnmJJgSQkS
Y6WfW6u6s7ipRlYiDIuGLzwcEBVs8Shg/aRrdyMEDhTl00nIsCK22GRibxrAmPCx7bpDEBA5Y7hg
7RMtw8AIMGT3aNpkIPSQ4s6z16zFE7Fs6RuXMof/2xZ9+VY1o4uTBldloCOoqXkfj1f2VNADQzym
xiSHqTAdwhiUrDas0mPg9wiLVqyaJ3IYRkBrqHWLBunvagJ9tKvMWJhsDUK+hDffAbUMQpuPee2O
rRrHTzmR4qQwSLTKDivGKsrsfVy00IkZB8kQRfNwyqtuNflpcL6zrgRfxxoqepWG2hDISF94n9Ej
lekHX2SAHnoHEta1Sbu4ufYgycVbxFSNk2G26Iv+jvlCz5CpSUoa5nSkZm6cE3arUd5rXysW1Dbz
yAOzFLkHhEbINNngLxE/LnK6iRgfzv4GP1516Q6Z9ejPOCzZI+cxY5Ek3aE8i0h8UazABH/R9aLq
5tJPPf8hYgu9mYfF2za0YNkKjVJv7U1vFwc9je1n14W9lTcCz5jlLj2j2yzfxf1giHRoC/JLcpN9
ijDf3obdzDgLjL/ZipJ4NbdjQQLdV14UXWbd9l7FVL4R6SGAMEyhHvoXdjXSVpOfrV4GSPdrZvnR
aRC0bGzT5gfW6OWV4amOBqZe8F00JEusTQZYEFK7+6f0ENGRmMReFK0GfwtldodOONnHFJkfVZo/
YCLEixDmmA96gskl0nlduex4E/a4q6Jp3IvTcvdTNjMlPM6ca/Ku9B+dk9bNSxTyQL7sE/YQX4PM
ZWxWEXxDJ8SaqVp5WrefQK+deKSkx8/Eu3h0HKdBLXONlcplcD01mQy/pnFLPrHnCevZgynLVrgg
Cm0XJIxGN9wgAh87l8yqDQVyGRPGow9Dui3uJz1XZPfaGeBZsoaJKVkm+stCwlLD5EVrzMqP+afD
VOU6w3hRbBzyLaEAnkJFBboBiN/w5kIUgeva5PMdozy5bN2itw3jpzQxF9gNM49Uptl3d1aO2NBy
IvybZqiZ7Fb+i+oXFKCjFAxEuTvJ16v1VZCk3kNHuh9c/tSEgIMdiICr2IfeZ1tKvRBYt9jI37t0
F1gj/oqFRLLHCaCMx8Yv6l4H8nUYPzARS8hgXOKUoOJIRdENcu1R7+acQfk+iGPE7xnz1LxSiKkQ
G0crNijR27ywwty3C5PV0xOy7/PvLJ//X0z/Dwll4LfF9H//83/9879/Kqf5E9/Lacvz/kFR7JOg
TCXy71Ka3ElDYcz/KV3PdpHE8Af+BXq1HGpmw7DS18AOIGPAc/13NW0p7x/8x4Bh/wPI+js8q5/B
DZ7t+BCeeL4LbRD7EMn7czHt6sxNmOGwiZon211WI6v3/kUUeel8jMKk/OOH8/KvbutHjNXPbAU6
AHoGyApGaVcJLFBn8A05VyTmmtS/XHa3t2a9v2GVt/n9If78O773eafg7L8e44wqQhGGAKXM/Et2
YZuq3GtWAMUS7TxBVSYaQubzDUh0ox+dMkVnhrV6UmBG4R+S0uHKy5T1cF/173yud766OGtb6tlW
A8I2/zJfvUTrD93qRqyKdxhJzomz8ZvvLs5+zhkI7Pfz227vn68/3CWbu2X92V6l7/A+3vsypx7t
B4iKmQdZeYrfMV09v3wIV1fB6h2c0J+Ysd99ldNX/eEQMdu+PAg5X3p1G64enq5uHu/f+xp/9oq/
O8gZH6WWYLl4yPqXR7NyNh+iDV+EQuKdn+X0t/xwFC55AX6LK1Mbh7vZnP30gBGxnBrd7Ustx21C
TNNFHVr6+9P3/xivfXYr/3kUjwWTNICkeCmc/fYVIRvI5Otuz2S7hwcRd59GAw6iS+v3IEknxsqP
Xwh8GZQX8GmCMHHe2Wc/f8oQd0lZex/q1ml3C2FCKCN6QCZCFJek2MT739/Tf3Jqzg94OovgshSj
B3V+T1tJLRp24gcW/NFKNNLbStw261KlmkKA9McBRf++SyKDJqvWR6TD1aF1KAp41aIFIOLrlali
U607B7d/gGgRVdEpEa6Pp1NjHCQPFgEsLOlyc62DkE47h1YSNpW/ryYIoXE76AtpCDm2krTGKwLZ
F0dBvUvGVFFluDgzNN7SasjV7vdf//z6EfyozF0Yeyt26o44uxXKLieKuzd4YqrI3pkMIWJZjsPf
PYrS4DlAXjGjAUp+fv3MyI8J1EQ4wXxRIAYJhl1j9c07Rzm/SpHL26cZEvMFCYTp/A3A9AMp45zL
HVE+zaeK4ocQXzU+9p523sGe/eJQDlw1PNEnBZGvz247wfBdk1oqd3OoC+YGVvqREqnf+ovsH37/
C/3qULzKQU8apVxHn73XynyminVtuVsYKuEIAxcrGVfuIhGZv/kwEcblV2LX7PJzgS08uxUSgZ6D
paW3M1wx28UnzJpeIXrnAf8zZQnsF4mdNno3SgJmbUKd/v0PT9+g7eO2Gw3bvMARb0XlYACiLo/f
QGHwDFtazSgckXr2zlvydKJ+vNEplDg0o0ct8bRAGvj5uLaIaHrlEOzDMCxx2IObfs5UOqbsreP4
qVO6+UwUl6wxIGJAe+fo5881KegAKExsSjWecefPNaImo2oArXFwUvpe5HQlFms2zicTbpMSwMc+
2PmbZ1pSCeHocKn0KOrkeQUGMQ+7emF5+4HI9gMP3PC5why0bhvtHhd/YbUZl907t8b5zysV9wQQ
PY/BoJDCnF9EZT3pJSoAaU+lRtuOYDna2QO7ma3F9sBZu6x7PxMiX4R/8/I9Hfk07MKsJZnXnare
Hy8sleOyd9EqHvJiDleRrcprvNbxO9jf8/vxz6OAO4PTdbr7z78fktdw5tYvD3XX5kcnRxnn0QPv
4ERY73yhvx5Kc52CigSu7QDOO7v1e9B8Uyo6ENw2bOsSas7Rd0FaFP2YvYOuO38P8GPxiFE+9yWd
r39+6y89EgFUfPPBDhDhqyBr9oiep3cqr18dxfBa9xGgKjZAZ18IC5kdQqCfD1irrR28h+Zg1cUf
v39g/uIgrAuU7RjXA7R4XhKNSz8GQFPGA0G25NaOJRNCjFPd198f5q/XOcegzTA8MnmLnvqoH6+2
EoRaLRHdHyzuwtt28pOtNRTDDulv8lCRZwOZbJq//P6gp7/0p2eY0koDeQXypz3eO2eXOEkLVdjP
JWAzRtoErQF1ctyUzLY8rzf1ie7UVR2CEJRWFxiIy3d+v19ckCeAJVhx4u94+50dPnV5sEViGA+t
ii087djIV2OExzqrveHj77/qL35GfUILenxRF1Tw6d//8JqgqcmRuJIqxJQ7RdiaGcEshnjndx6S
v/pOrpEcQp/w4uenlBRCl/2umQ/A64pXzihyChQjsUMkZeyWF7//Vue9B2RRXnosq+CM0hJzCf38
tVpUULF2M+tA6rvr71CA1v6dDaLgE7Ni62ZBKdl+TnLjf+Aq9h+KpnT9bR3ZSLnLHgrZO0+zM7o6
xR+VNi8IvrmBFEs60c+fJ5y8RCajbR9CzgPWRkysZm/pQmdgmSPZkCM5q3YbCypTmD+0/TvyNwYM
bImo9J61wym6W2nUgJj2kmwTQRr75ITxfCcmWA+bv33+6AwE1QnEG0jZ56zjycPJnLvLfEi0o7+e
8oDhPhX4Z4VS4fUowmRncr+9dizyWEGERfclHv6bTupp+/uP8pcHwJ89CvUMXMrTtXP2ANBdXymZ
o7edEXWtRMEWxhkHgisgDTzjlY6vCk7DO9fPrw7q265HLc1wxVHi55+rrZtKj6ScHYxiF8GcLUbR
Ocf9wfA1t6UW07abZKj+7k3Cd/3xsGdXCUF23SQKaz60Iuk+tXXiT+uQHPAAd2CBd/X3Z/Yvt+Tp
aM4pbYxzy9V59pqoxnRqBk/Nh2KIhwudEN+IphMBMPll9ns3wC8PRnUN8JdihSLo5zMawehZUBDP
h6Xs4GYsUdbvBT6RO3BdI15rRu8ZsZfgoNMn+EXVrZy8bVi46dqNiBskzD2+dug1srUFtU8cfn8q
/lI2ciooNgAbn55NDLd+/nQkpFjZiAP9MMtOrVFtzR+yPrRGrPFdc3Tt7L1241cXGCUUlGIKHY57
Ol0/PHYDnYCYHHP7AD0Pg1xemOuaUfvHShIb2zeuJBqdfd/vv+UvDwq53FDm2PRuZw9FskQHS0Vi
OZBugmOnSGSzVezAHnODLAql//yWVCUpQL8/7C9+emYNzE349Zkf+mdX9YSPXHvd/+bsvHYj17E1
/EJHgAKVbiuqbLc77HanG6F3B+Wc9fTno8/FcclCCd4zwMxgGrtZpMjFxbX+ALUqGtxS7JPQbQC3
+L3z2+Lbfr092MoceQHzBqCKoqtgDK4XVhldbAxte/LQe1XYRG2aYjmMpc0AQOXI70DWoOyat+Z1
FrLcwhC6IFZo+tJUAB5mkRrSBkqlqgaIXBMoLqlDbAfH29N7dV0/D2RRRtF00wGqcT09JwyRTKDa
62WQGNDGMRIvHdVu44utjYJ/A/LV8g2luYtR1Mq34U0VmtfOGJQcTB/q+IFbFjjz7eksy53yXgQn
x3+pSNTJPOR6PrmFACkmOtiqGh0yaoaWq81hAKtPXudHmXJATSp6KuBPOwe0pKICpo4OTUQJazuk
dUYje6eWZhJ5YNqRur3989bWgbcBhTKEplmGRdDCMz0HpVxqINKc0j0UcWI2J0uECGXdHmjtiLwc
aHHJ8b5M/clgIDMfaVnPOcCKXTmCoQVgRVH/9mjyZ1+lt8RhykMqLxAN+I27OCNVBXIBUTiCjwIV
Dfi38hWKqn5pYHb9g4mz/T6q9frgZoax5YIhJ7Icmtkgk2EAfXwVgiZ/SMAsEgtgcOWfQZW2GHFW
7viJa0GgYNC66kOg+NOdgZnofupT7LBuT37lmwoJi7IsTSb3xmKpbb3oKtdqVI8ecYoApdo0w13U
oR/y8OaBbGSo0ctAth919EWIz6Fz47HXSkaSKQ5pWo6HZmqzt99cvFWowhFg6QWZi+DaGN3QuiN+
VJiDWfRi0OV06VdH2S8CUQjBc/bFt9sTW9msNg8TjqwljVyWTiaIPYRlhcysVyiDfagD0CnGhKdu
2zb+xktIs1YG44p0dRleSVJUGe9fXpRKjJ7HHFsenK/kN34Eytdk5FI+tVpbfUQsQeAMqNYopjlm
iUVGBGClhpmnm7/aQEoh6AkWGuykvDeP2O8lX2J4SrDRiaTFJYrRcwDrBb7p2KN/9AUvB1h6EUCg
6BD0IkbGAKOAfwpdS79q0iEb7HpTfUPdpzY8N9HG95llD9iENhRKoADMGRoayCKgW53GhrGfYF9C
WEyq1tnPohbD3oX/H+9NJ9N+13Xf/k1bJF0eQjhPDeqtevKlUkJQJ27W2khJ4GLyyex6QRe4UdR5
VyLBhO6r3opfoBEG1HBUH/BZlWssCeBm91vnZva4N8WY1Gjn9IpzGtkhwx7BhbGGy2P472lk9MWn
GAs5jOmM3p13qNUU+B9jdJ7ugHcjKpDB2MIQNRfjD61Fauw9Kn71O2SJjWRnhWb9Iy5JGMG0a8rP
xi9U5zJl0YBPLfjzL20PqBkFCWjeRjNrn40oVv5MtS5+IcsS16ieKfNHy4VUsU8QE0I+2YfZcvAT
3jrk2bDEP6Ya2O5DP+n+xzoCebZD5Qfca2nG6g4dNf9XmAOt2fWwoh5bzLxtjzn1T0XXmf57qwMv
tDOtWK2OaSEBTLlWNtA7E9D4NUSM+jjAafwxAJM0zkbjpE8juoOo3VVD91uo/RR4HX9Hssu0BkCi
6avmLyfQBuaDWkJ+H2atiqwUAjsojBcJ5XxLdICY/Y4fdGoybLtOPJfi9KOKPzgEprwCUgO9uUGn
OIWAfVEyeIL7FrUbCEFGnyDxnYW6l9RloaKM4BY+WP2sAY8IYzmBcpAYUIEC04XlBUhmn9h1n905
Spn+HLNu/EUqNV8mW+q85JqOEbepoyd6qvE3+jdAYPVfYbSZdirqLlX3CPgq+bGYHOWbEqgWhmdN
Wn8suU65TTs0dBP2GRq2ajuAOlfAB7FDRtpDAyg3qGxcFn//B2FZjM3iyuAagSR5KiDFomY4RSDp
bwecleycFwOkAXoBAB6WRV3eKY4GDlLQO2rbH1kSSLKeD8fMrZAn2WEhWXcbD8CVK5KrAdK4LbNJ
HKmuw05slG4Fg094YoBOuwOMUiXHZBzDb3WAhvsuMOvcg+gbkE72La7Wt2e8bGvKvMgV3BkGrxGL
apR+PT5aqeWkaYEAZT1X9qmZ0CbehVWWfKi1sLqH8FV+gubd/RWtMWQ7a460jwVM22Ljh6zcli5C
zK5ARJEezBKqm6HZnqPLoHutZVqPNYXAQ5am4cYoK0k7jSQ6Y0xXNnsWWeA4da2BMIDu6TAHC2Sy
ppTb31FBq+5UbtF03xmp/W+IgG3x9/ZKr+0ti6Iv6AkKpfqyVioQRCBdsHVvgtWXIa5pArCBJvYJ
opx9Hhvr++3xXk/VUnGxo03Bg5Pcd/EG80sUfrRwML3Zz1oc6XuEkvbVoFkKepqomQJwNefxFM7Y
RW4co9dDU+MGwALgmkqUcBZ7SiXFjaCTxpcyadCqQo1twguj631dWsTm3bED8AG0LIT0u/HyXNnP
1ODIUky62jzNlke4nUJIslacXazICtHAsZywgseM3fDOCEizj62gFLWrlagxvMnpjOF+bGdj3Ak1
RzPw9jd4nVOQMGFxpFJfpSO7LHwkmAIYYxoll6puaBjj6Oneo9Rn3vV15Py8Pdbr/cVYfG6qC+wx
e7m1AZNXeaGmySV3QI2GBkRR+sPdu1AMLnZb6MvcHm/lI8uuoqw0Ur1+1X4bMnhQPu0x1MusaA/8
0/cGf+iOZWuPZwPRlTN42K0O2MqC2iSCKkvK1qa9eR2tkG4ANmEaLlIHavpI6oKRwGTNx6BT1Y35
vQ5Its1VIF0CMVi2JRzrZT5YB6Fltyakt8Is9ZMiMKtv42mrx73y1firdZ0VZM9byyam5s88E8oO
jJEaK1yavvJPEw6oEA/qwNnUwo36gS7P3vW7CMozRnY017EGB1p+Pa0YeuQw8l6jPqzjE20g0pvu
qWQY1f04VMbHosoH64KKVZPtB/ic/jkOtfB9M9T2B+wCCmPnDCPtuNivlc8+RhfBQWtQEHoX6wIh
T6RL5+7clGb7MVbb3n8ERSm+t/7kPqFNgrnm7U24th9culwOhUWemcsD1pnAI2c/cTy9NBCPDAsh
8pPDw/kDgpateXzzaA6vAxODZ9rOxtLsPJp0Unez9b0RZiGgasSq0Il3Ee9BVdkck43LamVyjo4e
oM7FaDmubVx/KqQE3XIGle2VVedMO8SoM3SUjKr+LFJ4FW9+rtoOKQj9TupK9E8WGwPmQK3YoeZ7
cIJJ34Pe+o4cbv3h9hKunCrwTZjzATziUC3L/W7NCGmKWk+BPjTJXmLE3ZM6EtA3BnqdVzEdLiAV
N0+87q3FHZTY6AFYqLx4sx0hFcBzRCe7dpp93XSZiRKhNRxLZwwfomkGx317lmtfju8uO2ocMsof
118u5Y+UvtF9wLptBLEIEfZvSWzkTzp0lfLz2wcDAQHSCRgEONDFhwsg9A3u2CueUrfKrq/gN+6K
qlJxuUcr9PZYK+HKMWnWUAkQ7MxluELPIE+ENilekLrZATo2IuIYSJ9gfv6L7NOWV/DKHUPrWgA6
1WSpdRmDTbVtRzfTFE+Ajnmvq1WNtL2VPjRJii1D2SPeoGXWxs55XTkCqUaXnjwClIW29AxE+rKF
0GAqxJQMxdIAprKPspzWmMfOasbwYGUDxigoGA4/Fd13znqD7MFGHrM2cxAXmNraug3qQu6wF9WI
JB+tzLQ6xaNAmmleWKCps+8D2BMnI+0nnCncAJ0Qx5/qf25/4rUTylOAu51qjy6WNTuOIrojDfYG
aTVbiLfB10EDT9+Y39oo5MJ0KcEgMpY8vi/m12BHYtZOwZdNptBGMdRXjEPeQTDdGGhtxwIeoQUi
aIC8qvticyASEy6RBymevrrblns36n/jHB7s6yDbgomunXwwJAAiAHByvy4SlNaN4rTEXRjMSiMO
wsBza7SRGZtgOWwkKCtbRHbtybCBrHHwF0M5SAOhSp0ifJa0QMc6J+4+IjMoKpT0OmTnc1EyPTTh
3LcHAdJZkBgktLaD0/D1t5sLtn4LR9Lr/Lb1aNumu1mbrae0p/5FUTc/3t6RK2sqK/bCAWjI1bEc
DzVcC/F64XiphhK07iPcPYVYujdT02wE7pVtCVOUSAOcjX9LLP/LbQl4IDe0tHK9Mjajx1TPw7vO
6uPz7QmtPVLI1Hl1S3wOWMDFzW7Bz09z9NY9ZN8g0GQtCg97KI9wRyYEFpVTqGRRdUFSSfSXDLek
4giFLaoo1o1TuvFr1paX9z8VVkCWHJHFUQyARiA0oJMRIkZ77zRxewwqLfjjBmZ+2Ji43JOL7BNz
dZsWjAsf91X+rhhuVEDDcj1HUUvUFHv7hBsdJMzezcr7tPVRhQ06oIRN3+9KEDNfa2MOznZczRsF
35X8gMSKT6yBw7LNZxzFiwCEhHiS1Sjxe0VTIpeZOEV5Lrq6v8OYVsMYK0iRGrNIdLlZq41lWFtx
+jw8L+TB5W673mU42jR2lzE2zaU6fhisETiYw7e2L5Yyjm9z3JSQEGoOJMiyAQyyaWntjLxqiaeM
SdqKuNQltEYDiSNhDR+GEv2SjROkrYUlKjjkPqCpuEYX2wn5lEbA/vK9Jh4ysUeCCLkjXDj9ryJJ
+gL17iHRj3VRU2RGjczxkRxySvViIWz/LUQ0qN1VHf7AGKZHSNjXGBFmZ7Xt7LuJXg+CnbAj/Y0I
s3JJyFcEGRSn0XnFEx/82R2cnm052+DTtRHKH/misfMBy+yaVHU3FmltPNxdSbOBm2CCvFijHLmb
UZ1D33PjusZGwoi+q6h8fQeilyJFFvemvrHlXm93MGbAwXlQuITR56/2YrvbHC0z1DIHCUVgOGeo
RNFnBLUqiIROi2UHL+syPwIBEv/MCGboGxN+HVdBm/wfwJLLmCGud3wIULdrA8f2qiBwzkqY5peu
FePGKK/PFaMA36aVzLudGtv1KE0KHjUpGkZJwvSkzb04ZDXQahCK40bQXJ2Q7I2TKem8POWfv1jP
cCq6EFix7aU+OBZEeBGy1vtu44pfnZCtSjIYNTwph3A1CshUdW4my/ZCu0a+3kXbp+5V42Ir8M5v
h+bVocjIyDk1qAPWIiahwI+gbDnQ3eAC2ju5Oh0lf3w/T4X2X2ZFiRffbKR0iBXXs0Kuhka9ptre
HI5fNYF8yNgMzRn3pWEjyL8+ZzDfJFyaxI+60RJBHJlADWdrtIF0Fe0FE2fnpGbJsMftTIe7ZWwV
CFbGg7GGcRhYQPa5LWPji12BOQqKYbRGvLyw1LtC9ZNdleKzlxtNv9csvAtuf7S18YCByGVEQpSy
6vV40FxxuI1bx6PTp37o6HJ/5ClVNQ9+1pu/VMxv9I3H0co20VhRuqTyGxFTrkcMhrZOOqV0vFDp
pl1UDMWO5r19mMqp3AhZa0NRouchRvYHJHfZP2+LtkWT3fHmfHbuQrNtDnS9xkMu8n5jqJXTTNkQ
RoZMBnj4LU5z4laG1XL3eEZPmRZ5qeSAWMawse/XvtbLUeSEX+wOAyflsp0axzMRmDpGrj7R5pz6
z5MTtd6YWdbx7bvDopVtET5gey2T2YFEZqKBzbcq0HIWeeF+RKl3Qr6ryE9CICi4sR1XvxhNJNfl
aoOyuZig4vQ2Rb7C8Wx8lY5243YnCygejb1xi/zx+pFOx4xzJptXXNxLsGZnxoizooPumbWq79uS
xlgi2JFJNiMHPBiqVzo03BF/0Q6oqui/by/tQllG5lSMDz3JsnnMSQrK9bdsCwSpDIu1HWzkzb1I
C5I/Lgpk4pBE+EvtM91qig8TYmvD2al1uyIRMpp/Mktv7rA7lw32IYyzw+2ftXLLw9LlZSFzL7Jj
uQNf7LAcnYyuHg2bUpCJCRpdOu0dvl32z66rmmFPpx1DCsfou79ahZH4xuhyztfJPQmfBFlR9oJ5
5y6iXwY+2qpcsiirVprDmNIWgOOrXG7PcW2TkadJeJrMMpd1SpR3xRgpM5ssqabHusvjY9wD2nLG
8tftkVaeaVLRyEJznsoa14hxvZwtpuwzNRfHA+XRvx8wR5v3eN06eNXkqfVd5ChQ7SL8yy8qMrdP
rjbQ4G6VrS7SyrpChpboOIByVE0XP6MzIgNWyuR6uRsmjx0mhWjd52/G51tMllol6R+fDoTP9WRr
SyT6UGsupuTSUVYWLIZ9ODlozdxe1tcPBAayaEI4tBm4/xdxHcltCSUJaBeFKmqWeI+jOVundfIl
RVEnuhvitHqHGqq6VU9fib80mOmz8BICeessBp5qwAZ5kbI/00R7aFntOyRKgnciqPGFRrBnI0dc
3T8aNxeoPlYVK57rJbULvCq1RKNwIYz+Oz6e5TurCR2aJJTzw8Efj2ZEjgox1T0jFpGdBg0Xztur
vTZpiqeUR3SbNGh5CYyinecmoo3V1WbyfURo18XpJYtdPF6Q/Tnyf8zJxsWzckRJwSnXIkxALFh+
Yd7+g5G5XHROi3R8PYfRzijc8hTXU7Ex1ErEAzkKzI7b26BAJM/Oi4inqsOYmxMPCwtxTrFXSIy/
d3PaXEZgHDmOy4H2AciJY+8wsU1H7/birk305ejyz1+MbpgT6jJmyA0LjOMJ5Wzxp+FqMFEZNoNq
49yshQFejGBTQONSg18cUJ3mI86TiuMp+lA8RiIZHgDr6xsp89qUeENR2pM8EsLe9ZTURKhW2U2E
18msj8LAjXmccNwOq9L/DxOimcYLmOCm0ee6HkqEwTyrKVmX38XVBbtGfHZzTCpvf6O1ZZO6GOpz
J/f/cH8vvlHbxoMq8sTy0OsJzzOKZAcMXMuNfbjCu5FsG1muB/FOZ3px1qkpj+VsZZZXVGkJ605r
Pk2G4qIRK1Asxpx6X/pTeC71MTo0pY+QLGjgB/By9BFFpxxUZdBQAqvqxyzG39SfY3Pjy67FXaT1
MLGRFQ4q4tfL7fcWnzaEperGerdXiyxFx+Co5qF6HNltG8u+GvxeDrc4GzBG8XoMAssr+177icaV
8RsSXwyDb7QrtGtAYp5JXOdvtlGl5v2AtZE4jIUTlxsdgLUdzRudfSb7tjwDr+ddCB2tC6u3pAJn
+80NNYx+9Cp4n5h5uLEL1vYaiZdD54j8hALP9VB8efR8ncmG4KlgHIf30yEIgXne3tFrId3F24ci
KmhcqojXo4CgHiKHmOaF4WRfwsZB4AiwGGUONAEr0YcbC7iycQyaQRQ7+B5k3YuNA/OtbEvXt0jr
5+7e7xFOqOdMeeSmHfejaeagxpqtwL7y1YBts5ZgFWQHdfG01RPXD3BdtTyjTfG3z0v9MAyK6emd
GW3gp1eHAoJB8Y8uim3J+b+IEKnazXGPpaYXWBFIlkjXH+2iQQprrOKNC2Pl09H9/v+hFnsR39Qe
jY2QDRKV7p5HW4TPH87BIYY3+AcU7eH2VlmdmhQNoskG62hZ+i3Rze+AGANqLmPE1UD5vh8qZXgq
LH9jpLWZsUtI7HgXWaAKrxeRAnRTAeoKLgM+xzvMpKpj3Tjt/Tw48T4GArORXK08AA0uD0AzvL44
2ItD0EPZMIB4BBejxhr00vp9/hTnmlagFmYMPxxrdNOjJHwHOzrvOnZWfbzxElk57bKs5NIiBo4E
aPx6ym2IPG2uO8GlKxvtaJY8/riDqo3TLrfE4lVFHkazhDIx6auhXo9iInyeVpURkNG05QOyHv07
y5lx2sac+SHw28I9sEJtsLNbBDZvb5+1sdGo4OVDMgBJcbHIHdhzozRd2v1IBOAqoCsYv3Vh+AEx
tPbOVQH8OEmjHu0pc463h17buUAHJWUYTQkqoNfTxgzDR5Z1RO8sU/H27Wb9jA/AeEAzf9j4js9P
m+USc1VJ0hiikeRW12Mh+x1gYZuHl9Au3Ip8B0A93Z/MEQ94xIAdxz2UKuhY8mZGvaYJfZTTe1qs
PTrwxUH3O3GuR0vMJylCMe8qJ7a786BgSHownRJn+VmTEHR7ENUWR2LtHFBDpd0Mx4Wke/GJbA4d
TrJzhEtrmLjnChDGjHtZmbY/LN/Qfzi9oX0fFQEoJApxFUjwOnDfv/1bETql0ACvuldcMQMx8VpE
XXhxtBHlRaf2j5Md/GrwL9yIMs8l/MWnEpR0JbiTGEP15/pTJfiRkCOYfKq6DbPfePxp0X3YNrDt
RIKP4C5CkNu9m1o3H8+das/KBetLE/A07fL4EuhGGn+tBK6tu6k26uHez/vuMRwi6cVi9KW5n+bY
noDnWt10h9lHWX9CEzi2/igcMrwss3Lkc5ZTsMXFX7llwShQPdMBD8iQcj2zOMHRXkwRMB637Kxd
GAWQv6IO3fp9mPHA2/UWIpzHqBq6eCPErMRuknBeiTzWJC14cSvpg4wAfaN4BqX57l3WO3G1q/uC
ckbBn31qRNhVb790iWqCtgZPDfmAu57uGEZ66caJ4oH6fkor3ODVNHvKWqff2Jxr6woaA6gJx4R2
5CJKp7bZKZpe+F6a1mOIHm7GqxCC6l014G+xQ8fEzcFoFIi5vvlUCEYElMjnNKEeXs9wUrW2a9OB
DnPahs4hwWVd3dF4iY0dtuVv72dLgi/ZmXxz410iv/GLJCZRkITnrvTBY+iKXEfKe9pQoiXRkFeM
Dx3/eOEJBwnUSzUPvfLl9mxX4hDx08IbEqQGre3FHqIWWWhTHYeXOMOU9jf0lDa8K9hw/WHWB3gk
oNxxY8Z7CVWuDlZDudPcptxqGjzXmJcBgqckPQryUgGI6XodihypkFmxFa+uLCV455ZGoJ5gBGCt
3U+GuGB1UUI27BTsRU5o4mbNVzcLYrwzdOmkWPUZ+qY23Mg7c1SU7n5QlOlx7GjobDzHVi44uA7k
D7Yl1U3cxaUDQq+akhKcFc5NwX2KQR62px0cMTvI/sNZw/YCJDoVSykUeb0mZjaUqlsHiudEQ2ci
WJgEP5S+r8XeRyJb7G7vhLVoIov/dBxAy0K2vR4NEyfktBLwiGFu8egyK0SAhRPOxiXARv1nhKbT
dLo9pDxKi48uSxWkYEQxYsliguRPyBmgJXIRk5admhI7k3mw9OPbR+GmlZxW4iGsxOuJWZrSqAN+
BxfN9stLVFnlPsQLYiMYP2cby8kQLliGZ8jTM4L7xUkeBD4pROvoUupx418MSG8j1QKwHbtqwrvz
XRerZb3XfdRT9h3yWsUpM0Wjn0RdpT8wDhVbNN6VrSqlymhLUDsFQrCYeFXpiEBbTnTJMHe/U8lH
PyTtjNNglGvf/8MaAylDDYPrnT17vcZzFtfSFiXCzSkYzyOAhL0G5XFji67cCewS6iCktFIcYTGh
FAcplcJddGk7sM7ojFcYG9Z084sSjlop9PZdoIXl+T/MjYWkYKnBMn3uKb34sOncG3nVskv1QMN7
w52EEh/wvkg31nDlACKaKoWfCMOyd3q9hkE1l6NIkCoRU827xNXxxsmq8hGFbt/LW+yibs9rdTxE
5oBBAFUFRHM9HnoHQUlJMbxkZhufMN01PDGXxiGawumrOsZbogErVw0AZEflGJK1kwlej+cPTlNY
QRpfCDX4eYVBYuQ77Mnjdh/ZulHusiT3x7PrO1H5SHOhf0LWJX47FBqqtVTopJYGHNpZ5GtA9mzg
+VXAr2jKYxrG5g5V9/yMitLo4ZuwdV+srDLjEXgkfIeEZrFn49ZWsAb3g4st5ro79o1v1LvZdbrw
RCo82j9zBZLKlrjfytGng4yNB2hPyDyOPEkv9qxtDOiq+mVwwVwZMAhmtaeJWHuCLrtFTVkfinow
SaFO9W+RQZDYx0NYJUwwpzE6YynzvlJL7YKKeX25vWNXhwKnwWDUQgEYXM8KLwMtLXTetf0Au3aO
m/TerwLnTkEdfYNwszYUTyMwIZLC/irUJHBtAGn0eGdh1bwP4KB59N/SO7LdLXm5tZIrzfDnqj24
F31Zg1EE3X16lK4EyuqP+OzhXaYXw7HXcYfIqjA8DhnmExW634eqDtV9haTa4fbSyq+0uL2Qg6MK
Tr9J5hpyPV5sGOyFhjpWa9lGLPu/RTH2d6g9iIOPlOZ+EtHwyTGzP35c9V9vDyz3/6uBiQtAHagG
0bK9Hhiv6AKRVvqXCU5sHiIX1gck9rf0M9bXmO6lJI86Dmzh62EmJyxwDoWBhkQHfgdlowj/gIAu
x1DPjPo7qI74azYaGvpZAbCjizKHiXUWiaABdnvGq0tNuVmVDwydrPv6p9gdbti2BYy0Hks9OLut
jWuNM/VO6xWxWRdoCDvWn9BOg38woEOt/vbwawFJIt0N2eK0kAC9Hj7V0iak+Q2Iua6Td7iXzH8t
N5jRE5rCXTn55bfb461Ml0ccyshoJ5E2LytC4WAHwBZpFw01rQvX+mtr0fuwtt5VgfW11oyfRQ7i
4/aY8msuNpV8UXF2DRonhKbrOTYDUPc6GQGGBkbxvfGzaa86CPIFo02lcy5/q4kl3h4xQJaQP0t5
U9Cai89qGVnYUl6AQuDG3ynWYH2LahNyNHO9cVZXLlLqa6SaMgUC0bWYnVWbFqrIgt5whFPNXml1
yiiNFZdYHFQwtXeF1Zr9oQi16t+gnht/72a18nZEGfpvvBMAeslDtZhuUWMdF1XsYq2UBiB2olqP
jW360F2stio2Nu1KOCY2SZVaxoTFJzfZi/DUR0ofjFnve3hG5OeqU74bZYyVq5YMG6dza6RFPDKb
ce6F4Pk/RB2Of2YRfMFgAyt2o682lnDlJNrkXWBiNJ5Ar2JShqKEHvsdTJBsVHg2hOoDKUJ4cqYC
++qxEefbp2J1akBiiH/w6yDyXS9iaRgUbdLK9ww1QcoNSWO1O+pNm/3BhU7fAjmunUEKKRwFegsc
i0U6G+VqpTatRcS1zCbYtWOUxY8uF0Fy0CccCXdarGsYggBg3erqrk0UwDzgDbJkCjmLEOcaI6Yz
aJ14sxP3R+mQ8JgXmbo3ClEd376mIOc0KrngpCjkXq+pMkYWdwtsnqoI5hMGQRx7Eaie1mEO+/ah
KKzTWyPzoS4lZ/3iDLQhJrUj3WcvKYb0Q6ZqAWdvsvf9jHflRgBdC9qgiZB/ogXLG30xrUAkGFJm
Ji+r0PfVCzZIeXfCL836o6aB/7dCRLk5BENqfCVBSLcQaWvfT9LLkHuwJLppMTq2owAACbKenU3Z
+zazxlPpNCjQg4L++vZF5TLkWUnNiVfXIpbaRRVGJi1Lr0Dn4FRj3nao+ii5Uxv9P6CMbVeitORA
sqRz/f0MfQLziXWi17jO/FBaBvIuwLQweIxH/Crrrf2yck3QFgX/RnkRHvISzoN0gukDuANlHOlm
A3rJnJ8qcHg1xfYi+G7hSxbubT2L/1I8KO5cv5t+315cuXiLa5gwg5Ig5GSWeJmvTwFeOEYB9AVb
XHtfN7ia9gi2v/0IUnKh08YkuY/EItAYDhp+2LLhEz069mmoRAgOXh/PcZ1YG8diJWIDgOcBQtpG
I2NJg57qfo47+QmpMij7YYjLi2LEiCHl5nzp9dx6+7XHeFS/KQ7Dulo6ikQkFL45QKEzB9X+WGBN
cNeWIFF61f1z+1OtHDmH3AzBK7IlgBCL67zt0bxAdDO4hKZIipPd5Th2a0ngNCc9ivMtUJQ8wcud
IbNxnf6kfJ4uXuFTRfeXWKd4HUiJEy/Z4LM54d4XI2p7iIUQB6Bxw8bXW50jbzo6XbLrtbyRKquu
GqRP6F30Q3Ph4+Hb6xbWe8iY7caeXJ0fj2EaM1LMV19ctY09imloasjIM5D+QxI3SPI6Zh1Zu7jF
OgqHQmTDDnEIisa7/SWfwQHLtZVCB4QY8Exwga/jTBbVttGi/uvVXLDTP52bFz/oZ0iz5hrr4AMF
f8xxOt3P0/s5UuKHoKWqjdBLYn0rtNzs9+YMsH6PRWA4HNCwsmi/mEAgoEcoIv4YBZab73FvsTHU
Drv6qUrzxNkPTasiBtUmSrbHcTH6Scc1/kIOkCsnqDjaHf4oabgb0EO4rwMfj7bb8177usRXWRgg
22ALX08brjC2uSOlsjIcgiewkvmeiovzJVP0ZuNYrnUrSKF4woFdpKPpLhIMzUwq3QQ8film9JjP
YLvReRodt/jdhK1+n4z0bk7dXPnGAUz7hO8QjDHrZOdh/ugYdV9+rLrOfugsoxRHy4yjx0A1Rfjl
zSsC+kAWu6DDkwUtNsJIWFFQXVUQKcmeksRwz+VkIZWrjsbGnlsJ9OSV4OjoOGq8SxbpedvHugvj
neOctCmC5Bk6b0UZbS27/ISLnQ2D+XkEUi6mdv2Ji7IUuE0KdnYkxoeqMNAVMKX4saux6eJciH9L
yMzH0Uq+DX0YoS+j/bm9pis3AD9BkiXoDQJKXn75jspT7irEEOjUniKSdNgVUTkfgXVoJy3Jg40+
6Mq2JibTobeh+soGxvWcm9lKhrRBuiEBjLzL/T7dC1eJzp3iO4fbc1v9iqSxxGRaXIBWroeq5tGI
zc5QPBM3FQ8dpskb3NrcgKWtraAkKxKdpCnaK9lLesa9hG5chjTIP0XZODw25hj91IWffM6wVN3S
kF2bFvtf4n3Q26RIeT2tKK/w/Bjwg20CMe2bGty03gLxvL14KxEfxRhSVhRmqFYvQeOjO2DvqkRU
XJMx9CbYf3v8kmLcrW3EeN2xOxsGfYO3DyrbpVJYmFttCauoaFhkIhjoEIYBatiq4t8ZWpO/SxGU
RNk+rz7pXdWebg+6kldKugjZFrAogACLbVI3VWSNIxoQQRiVXzR0Mo9BWwEem43oMCp1dj9CJMaC
mQtcy/8LMh7lPVoWEBFgxS4JDypyPlI0ixNIy+Zd3pa4O7rlH9+hfCXJkBtL/Hr3EOmlzJOs3fOF
F7sn1lqt1HHw9cLZ1j/bxhRKGuK0ccpfvbcoBKB/xQjI5NEllL/ixdtu0qu2aoce/fiycT7WfV2+
B2nbHLq0sx+rzLAhR5WAxQBfvDl9Zmgqc5QgSBoAAiwmiOuUH6P133m403fqDtPk6kfjz/O0s3PT
32IUr0xUPrT05/3KA3MxWhy3lhrEec9oObqiCRDm7Bgw/tcYtaRvjlp14hQ0hj3sptB0t27uleEp
DJIT0YeiVresI3VYTfcD3V+PLMnYFy31gV07W80O//n+oclBfpVpat/pXbbx0FwbGXlaCuwI8KBx
JMPiiy/s4iLTo8Y1EFz9Gt2CMr3HrbhCwC7Lh7M2B859XVfdAVCrf7l9YJ93z9W9iRgNLjlUnEmM
eBIuTizySfgguObgxbPd3yV1K5LDlCPrp/fhfB61Rnko48747k6YUmdV1Jxi1cAv2mpmuPToryAM
Fv7q/HxLkuR1WV7+MqnDLl3jHXq716sSTI6YocLi3oKbbI+CQKHgkT3Fc/C+t8fKOmgli7mf8zKZ
dpVWpvou1Yd83vF3xfEG3uJVCJeaPfR6+A9IeNCcrn9MYUBYDWO997pBsb44OWpBeTnbZ7Dh8+fa
DY2nTqTD0+2P8+o6BDhGoKLvwvtL6j1cD1opVAdBSXfeEHco9yq+G18mdYo/jyIfjGONxmu+cVW9
CmkMCZeKVxf/4h0k1+HFVsTNjiUPyt5z87IFVB9NR5WK5/H2xNZHAfgqRZnwGluEtMZutahwGk66
m7r/Gi6pb6vPwcZl9Bp2wWToG1GC5vqjn7KYTFlF8BrhTXtisJ1zpxdBfch9S/uQGjb/E/vyVt0N
TW4+zlFRfMBdsHAOZGwGLMe0FcPh7bOmcgXwVaoLAMu7XttKpE5eR0nv1YNjnpt+LPBvcbfK4Wtr
60o1RSCH8v5f7NRmKnEyRB/Yy8tC2Zd5bO0np7Y38u1XW5PSDfV2XCCl0wvkpeu5FDbcalurZkka
T/SdkbcwwtpULcKd5RY6/tPO+OaSkRyTxpgteW9IJC1ecW1ZhH0DctNTSEQ/dKJtHrPSHzb25urM
2P/UOSTvZykwgJOfafaRmElhUFEtBC54cRdVn+hD6mctCt0tivWr6E9jF20igE7EOopUi2svGJGD
RsBh8nA/j48uONQHO6/jf0YjLHejFthnXSsqL2ij4K1tKTmyfC1x4bGsyweLFdFhoEGveopSlSeR
GdFHMVGgtlylfTPqQI7F7QqomDybAHO9YXjZOnZbKrMHLlMca9+dHtraCv8ZapFtsdBeXx0MJtHE
RBb6mK92ykjbyW4tzEqGVKm+GoMe3pOPOtEpG+re3fUCgaRd25jtryFwxaPTu+P7OB7dZuPWeHUW
qc09o6f5IVJ8bhHnFCUGxyx6w8uVJDyIkP686JotnsarZ6AcBSbxMw8MtZvFuZDVJPBBaGljgFrt
9SnFNt4Y/5ez9+qRGvn7t1+RJedwancYzwDDAEPYE2uBxbGqnNOr/1+e+5Ee2rSmxe9stQiqXfEb
PqH+mA+2vBEu/Hk4aGSQctJABWYF6eVyFXkZrRk2pEWDeCjPy9r5x16I/GAvWXBv9U7w14dxk4nY
asToHW0qBJfj8SigSz1k9p3pVr0TKlWg+5jWaX4sKpxdQyBf+o0c9NpswsQidCCkN2gUXw6pBoU7
iEA9G8BVdgBVMkaVQUtKaZZ+40HYfv1F7EVGuNVUAcWRVsMmvhxq8gJZrjrUodoevPcNqs3xkNj6
UxUoKULlLcZbGGNdjPDk9G2CJ3JLIPTqDwg27D0PMUu6+1YHIca8zqBJTWbe/ouqsdfcw1IEWGvV
QqGuiaa2c65aga8TFdlYAlf68fqj+EKp+WMS2DiAAxEQha5xOQmZ8AflDEFwNw46b6Mz5Rv2qydc
/Y5RxBR8IbKjnFENQ9X+l2q982ad7fydUSdW/Xm1EZ4/2mPtTe8mtPnn09Q3S/VZm0avjct+8QzM
C1Qq3gojEx9VTYUhLNp2feeO3aBFy9SW65uxNvSPM+Du9qjhjDmc1yVZfgZFjcJynnSmdTKnpTkM
iAHIaFp46mJVYfW6wY8NylmEjtn9MiVhSzjz1fCmZX7S0OQqwqbPGj3MOjEaB5l31Udj7TAX7pDx
HA9mF6hfnT1UaFzUHeFWIaSJu4mb9/9qqjET/DEGmvh+02Uf3NJf5rB2S850Gjh5/rCVQ35YVaIZ
oT4URDKogTfT0RC1Qwxc+/a7IliK8gvmKJZ+41zuwmGaPvTgQI1SN6H0xNt1uWjQb0FX5H0dr0Op
HbphXGJcbobjpGxxQKmQ8zn31o2TubtNt0E3KBSQdFxggCLvj0uhUlwhRhVPqW6drGRQYTBPf4mM
fRkFKMFWVeP0U8i4/DQLCVLqX4mMM6OywzKv63NtmYh7aNp4YxavfRB1CnfjS29I7u0q+i3YnkWW
DquxMNQ4yx+NOfUwetAcuBGrXR2Gzg0zBtMTzanLYYa5Q1YjEyoum659SqfSizHQ0m5cZlfuTfJH
HXDLS+C07xIl5tRVdS6RgEoMLRwCD//BMjGOvl/8tVIX9yY5IRAXMAFkSNsH/zZvCx8jzRRiNrqV
2RlOmXtYqSfcWJ0rbx1TxrsKShL3wH1F2WrxrBqp8xKXNR53hIOYQ+0MB+D/9RkzC4w1X78Kr6wT
O26DJaD4Sw10d6g8rn5JS6+KqSH5b5wEDePezm7l1VdGQQGFC5+C8dam3N23VTvgpNlVFayOUr7D
/rA9rMq/RTO8ckGY+LZtBHp42jCNL5fIs5uyrOluxLYhh7AaSuOIhsN3bzRWek0L6idhyvN3YwZ3
79l2djcgNqiArS5OG/By1KHvDYhgbRVPTi4/YQbT3Y8J3qGI0RYqCFXZbETWIQdQjOiL9b70aWD+
L78BkeHtJMCE2mfQmmUvs23PVYykr/+Bwt78iMWSFzZpUkRuvrZvNS1oQncpxNfKbuvn1zfRtYlH
GxukGZOP7NXukqwr3qBRtSrmvUNqcZmsb4nnNmFfj31kaqZ8i+cS4cxfj4pt/HZB02QHtbRb7nVq
5y5YGhWvUJKe0l43z407d587ffbfFnX5Xw6G4uvrY17ZyHBYCRk8hCaomu0yCkPJql/bUcaBaqzH
RmlNmGl6dff6KFe2FGVsisomZSgAE7s7Gq0gUF+NJmNABv4/flMU5XFqprK+k2AT04MwU6mwEkoL
NyxVgMBG3SVt/vT6r9hdrtvGBgZGU4460IZj2M3v1PvBgLOwimWSdF8Te/yxyMUJtXwwP70+0rVZ
ZTg+FqtHoAy7I5QZ9YpVHo9FkyT9KahS54SVRnl+fZSr3wPsg6cCTP0fEOqsy7PWblcZdwVJNp3m
NlRW4pGTabdi3F16/TJ1G6Ob4wizwNpTJzrHUYXE/Sb2vNn8PFkVxL1B4+y+RZjV6eLcVKMbp0VW
IJmJR9WtFtNeV+z/fgCWcbSdUXqiznt5KcFnSDon1WXs9HnfhJ2OX9cDLiLifTVRvznVoJzfdA3W
A4c2Wf3xwYQOqx1x85zL0zQbcxaJtr5JA7iy0BTFtmRuIz79QcsJMLJKtW5tkSR2rU+ao6Z7IxjM
G7HHvga3fT0JBpBUciodZMzuUaOqPmFBL9o41Wz9OdDa5LFude+stUYX1aVNiQqLsAjz+f6ET1MQ
meXcfHI0Ud7Ixa9sORQ2wIaRagEB2IPJ83lozT5L25juv3yHd638QhGiQTstHW/s7mtTu3WBOUGw
BNh0lyte1Pk6G4XbxAMdk+MoUREg6PrLBh83ATwVkjZqm8wxbryXo8B5TDTS2DLWPYlmY8W9zNdM
wdiFOVeWvplmdO9TM5n+0kj0ZWTuXSIV2mzARXcBZSWp0hUNbB2qYekHq4fnCFttuMGm3HP4X4bh
Oac0xuWL4ucuUklq2Zle1hWxrBdrJrfQebcWOxW0n2bwfkddJEtct2r1wswvgh8Wz24Sgr3Qi4ck
y7fORV+Wod7ivhfOrtV9MxaIDCfsk7JPXVuXEoGOMr+FMP9j+VkYaD2YHG7PE33By4VJgraXvlEW
ced6QyghiYVyaW5F9X+erG0Y8CVouAA1odh1OYyo0pxwJsnjdGyI5hcB4Dt0WhHU78ZSTMmzmfWr
fj9NZmedRn3MAQ4LR2pHCtFr6YfoBxRm/Jf3Or+JkGeLPaic8J+Xv8keRplhqFLGqCLMD4Ur83hW
FTZ8lQhuZIN/nOdtKKJ/+0WaHyT/5VBaQAtSBGsZW4hQ361dZoazKr27fK2e//6jXq5vCt0AbPc2
kqlQdTGmfcFBE27YW20fV8lsQXmutOPrQ+29fF72PIIVoO2oBYP93h2tEZ3SFN+gMuZ9N38qmy4M
DB8reNYgvix4nFbin4aJ+aco9LK4dyHB+aGBV9I3uEBtFTXtYFv0ykpteOvUo/PUUzfTjl6Veyqa
TV9+15PENsKxm63Pysd0MjQrQZFhSq3l1tdcW6Ktc4yMBRUuDMMvl8hsAB/TwCtib8KXCNwlBRG9
baKRsv2NAPTamdvUgKlhAb0CtX05FL56mQTrWcR2jtffOiz5GyBAtzpK10aBMYuDMg1JwMe7PUcd
pg8qzytitwh8EHrIgKh8cQ+vb4Jro2wFQZCIhEawzC6/pUOTCSWSIY8dsTgH4AfWybf9v/RF2HYa
9VtYVSTTV6opORD7TGFcF6Pdnr6ffbR4cScRNy7xK9/CKPThENukZrSv7i2aO0lrSBlFX9ojLI3y
hDq0dSPKuLLRqEVtQkUvycd+lFYL1FKQccawcRfv6G2+92Ey+74MUb7zi9PrC7Rtpt9Kli9TR+lr
6wZjdoLAzOUClSJDeK1fi5h283I3jD7VWqOCSBTgh/plNjKkgPXC+levilvR7PZP74fmwiNsRvsd
Ktg2E7+VPirafhYS9mWc6aM4W3PHFbTxzj/0RiE/ZmWRm/eN3f1lpXr7YkpUBDPUmzdsze5edxOn
lLINyniUQi0ngj2/BZdYDX7sBmWZYhXWtE8dYKrhuCyrZZ0WChy3UOtXlhm4LKE0q0wncB/KI0M8
oTnpYAQ4OdYCCFU2Tpgj6AuqlBry3z8wkFaBLVK+5ZXZd8fwsu+8zJEyVjjTmaGBBe+Hxm/Sn7O1
uLdCqivrejHYdo5+W9fSThrHaROylKEUD5pfpAfUsfWwK561Qv+qEkfd2MTbXbXbSWR3W+hIDIdp
wW5Jh7yfmqC2y9hBp3UMy6qYPnUSjU+sbnPd3zRGxPz29YPzZy7EPiIC30TZwOKib3T5mapDRG/E
WjoWfrM+oa6cooozL3doL+FW68rpNGKWepgL18DNTo1RkTbtEaBg+71b5C3I/h+5/fZr6LtQogKd
hwjE5a/pMs/dKkJFrILWOrRW2mgwnwzaWzOut2+NbJ4+S+CAvxAA9n42uvPz9em4tui8WMTwaGug
c7HLjdi9+dyZPoGFUzDh+jjcz4FfvxnSrDgk5E2nAcPs5e+fSspTW25CjgLgZ/dUOrpeSldTZYz5
8/rUK8BOja7531//tmvbC9U4ci3Aa9T/dhdVa65YR/cEMmvmayeJH+4JoHPzsaW3/aHED/rw+njX
7gYK9ptELecV+ZXLtXR7otwu0JhLixrfuM7q6KQDxhSuuCXJfXUogPubUSZbb28Uoc/ujFy+KGO3
NZ3QaebvtW2s0YKX+413bduA+zPKm8l9t3WPYbFcflTR5ZpWAYePs6GQb3RPm+4T6hl3r0/dlefM
esHGg0Djiv9D50dvu8GbyFdw717HR5l06RzOQb42xxwt7hbf1dQyD0EyN969zFT26/XxXxKi3Wfa
hLubW+Yma7+HzK9253ndSihfSh/9uVHPlljhKusdKjvrnzgO2oLp9RDUD5aRe9UX2SiMXX1qmlOY
awvy02EfeOp5yQsUR3EXb7todQpbHiXudu4pqAPjlgXPlbXhR28ajNvyIFt4uTYAWqWVtRyjriPB
KatcPFDnuHGKrg3C0lO+wliRAHq3AXxpeBqwkDT28UU9J1k5hH1upTdKI1fO6tYM2NjJBDPs6MtP
8UCy4Rs/prGmVHPoc4T5+jld3vra+s2iyX+8sd5bxWu/3lTGzY25BPZa31XEqG7loIPQ2dCT1osD
DGTu5GzZj6OLVIQTzOsvBJ90N8zxPntXWUhuHdBLdJ9e/xlXjjFdFkiEKH2Qbe1vDGVK20+dAqLG
Yi/HycdEZBNNOyR9t9y4nK5NMJpQwDuRUqEKuXv2KmzDJrpzKB/OhnYe3D752HSj/McbkILLS828
Jch+fUB4/Fy9dPf3OI2E2bJFitfgZAzeIVXWu9Swyb7sbrxfV62+8X3Xtil5HoT6jSRGoH+5gVZR
6sOoww5IdL075JaTHmoMKm7cU9dGAZgFGpInm67pLmKBHYRsqI/ER2dVfWRrpTh7CnmW17fFlUcZ
HO7/P8ruXOMSV632jNqYpdl1VKeT+d0ZG+OhEy36z0tHwN90t8L6q59GHY+iGqtFJnM5ga67ztm4
nYi0atuw5Iie6SjcMqm7ctET73Hq0GEiBNjLeFV5NldIqKdx4lnI45eGdoRamp9AGZj3wm2zc+pX
+iGtlvwGhv3afnxJHIBBEbzv/f4GvTehWXDWhnnJ4Vmk5RnHeSMMSj53GoVz4+F8ob7srhiaCyho
vTSIgZxdTmid4NAxqTGLe9GoJ8tdMzsExJE5B9BD8qMxJaN66ye6C0qEn3s3DetIP8Welnt3WU3n
ZA2lXxwkIrHOv0UhLAG6qsiWg9uL0Qr1pUyTqC/kbEfDbBoAkw0rS49ukFslbQTfoggLd04LpSgM
LVJ8MZq5m/DOqdKFOgVeobX3TeJbfdjOVWEdROG15XM6Bco7tcas8htn9Mq+ftEUpWa8Ob3uoVQB
uFZSVg9JJ3vRnuzO8E8lRdLTkmJBhUJEBfRmuUW8uzooHVnyZO4irs/LZejphVWF42fxZJjJsZzW
MRrazIkR3PAOo3L6u4AqZvj6Cb5ysRNNU3KiCAv8bi9x63Vuk2haB4uI9/NdXbo9obw3fNbGwDr9
D0MBRUHjkTCAEP7y+9DhcEd/e59lnvunwU2qUGgifec348//YSSK/Buwd4Pd7jZ0IQPhiBrVJt9p
miEy8squw7xR4pvAPu8WCPbKTQGrhZgARjo9hr10QVo3XqMq5HNzo2FrllmP41CmPYq5GRnWUH6E
5g83cTK0/0N0AL6H3HADx/0pfbHMaVb3ZZbFXT8Mb2xfK08e7ti4lPup+7GbkAA7OmJdRWQnnf0P
/uXNm2YV4lbj7sqdtQVFZEkgjm1yxMu1hUUgJ2dGpbkrBxichfdTWGaHSk3pkCu63v+wa+nxUjzn
AUBbarfAlZpsM1Gb5/NW/zuoechhpfXZ9x507i21vCvvDS8ADeWXsNvYF8xmteL9oGrtLhfTFMEL
a++XUtfjv9+z9P9erIvANu8zzUU07uBUkEznOu/GgwOG5m4pIRWFI1Hst9cHu3bVQJIAYwyBm72z
/flvFZRs0l2lTPhuYwvPOEyVTM+t6ueoS4wlNsiwD+kAk+fGsl0bFogx7R4Y3Q4Eyctha9ubQYHA
5iaxsZp7gFVeLMYh+9dTRoOGQt0ETuRUwtNvPHHXlpAWCMUb9ABJe3ff29QaT301pHGRFxwFYQeA
1d1bo1z7PLyDiLmoUYDs2l1wCRwXshJSg1ZqA21yF8vacwuN6+SPVv/Q06/AKtjKnPPrq3nlDkeN
E9ADMEOkWvarGUyUwTKps0GdwrjPMpUfS2vywoTk4cYK7n0+tuLmxvqiV0e5j7riNtO/7Rx0tNYl
KMY8HjOcwc+mSPrmIGSVrNEwma32OZmcxj1ZwhT5nXQdrYkS2YFbMNcE4IJe6P5H3QfoeUK2UN2V
gxifK9EV7qlwEke/EUpdm5nff+3257/92lZbiqrvBBBUEJAAr0eUuabeDIFZ/KUd9f9NDLwjWOKb
fs2+Alp1BRuQbjaVonX8pM+ripSkyWxpXfOohto+dH0/3Fj57Z7bRW5UCEEjv6SGfwj5od3dNqol
ZPBkUDz1k7GErmZk0YB9a+S7lXagNGN/Y3n0wzgE4kZWeOXW5zRz/W5VUYvfcDm9o8rcfirSLHZN
aclD2lZ0l32nF+Y5nRHuDxfdG27lh1ee200AjaRmiyfB91wOKlBbAiaH2nqgmfmDMajuhC18Ga5a
ZbCJKAYbWIQB5Mr+kgLyssRUFxiSexqk/S5Am9O6KE0QcrFWJ+6j8vSa1mBmRGbRejcW9trMcrhc
EjduJo7b5Ud6iwuSSmxdkyLZkpzGMs7CLc2zW1PjTPVmvXFSrs0q1VXSgA0dQeJ9OWAxiMICv1XE
WTqmX6aurEEON8WxdYzFu8+7IVAhV2ZwItTXxI3BXz5nv49xMjT+P0HT/Q3mDEZC/7thZoesGKBT
ati4V5Li1r3VoRZ+TAs10hkd0+xg9X2vjvQwdTNsLV8+alk3PaetBmixTM1OPkLEbB2yUSO59yiI
lE9JkvdPTV3JL03brXpY1369nlrfUfLGibjy0FDlojbHPtnENbd1/e3CmdussdF2zOKmLuZHTAiN
NBywqDm9fuNfGwYRN2pqvKKchm01fxsG+k2JkluVxXLUljf+APZe2l52Y5QrtyepD4RAtiAKHXtK
pds56+BOrohrxx7Xg5XWAbK9Wg3U26aA/M/r33RlB4KC4OmEZcX1uS+sNXlltnPQAP0ag9IKJc+P
e7DEUBinPs2me2gzsxYWo1aclYm35/H14V8a7Ls9uMF0+NxNtOEP9+QRzxvk4ukqJVbnp6ekq3Ei
ZxzzYy7saYjcrJZpyCnpOYXGFNiHFGJpjGvvCGPCdIr1xCzm1WEpluGnhZ7XGtmz2VZ3nvL4+7PQ
MFAYAj/pzmpN56cJPs70aOtZOn3sXTctI1siyR8NTZJq9wiUNryX41A92Okgn7BZW5u/X2AMK7ai
LOLFcJR2hx7hDzF4gyXi0Siqlr5gIu6SdK5aALGdfTN22MK7/QxvCgAkKkAM6dpf7tq1kv2I9xgz
nI+GH8HDqIxoEHorQunge091Ty/p5a3YE4du6uV6BNCw80NtbI2B5oGFzt20ivovDem3i52gjTsd
XgFU0H1JTuqGWOcRALYsfNZcr4eTNi9d6FTVX2oHvgy1SZAgIw7eG5DM5Rz0tsoynBiqGOFJ4wRN
p/+RiERGg7nKX6/v6CvHl04FfDCgqcTa+8pxurXea3ROYr1X/mkpLffQU0yO3FJ+en2ka0eXV9EC
Mki1Ldjn21NSDuXaiSqmJPZPJXL/GKDmF+pUpp/sYBoj9FjLw2TUxbfXB75yD25ac4yIaBkw8t1s
Jj1YUeEwm0r19dFaFu/tAsDr75vbBFgEHEBmgOf4uyiy6uxKdm3H9sBB6m4ttfqYzVgQaYNxS+X6
SgrBUIRTlB03fc7dicx7PRGGXvBBfprdZ2KSUeuSDubDYvDmaVlU1bp6fn0Wr2yUgFiKjhafCIxq
l5YlPX0bZ4RLkS9tB1KrSx4KAw8p5eU3EC57sum2/VkvdOe3uIa2xm7B+twMWsMwAJ+sWaHH9rri
UjkOvv41KItawf6alzpqrBno/1qoeX43gol1P6apbyY3ksJrucwmNUMrh/eNNGFbjN9e0X5phZ4q
HXaHbuc/Eo36Ila3WfHJcKsK8LHnik+wpymONcVQtB+0pYaF0RJwu+Hg2Pmj2WMxfB5hxTwARsNk
s57S1A6rZBR/KYT2fxPngQ4GIUzbcR/15p49DkVJ2w9XhOQszNkNlV6ud8qx1qgSpBdJPo83OM9X
zjXh7qZKS+5CYrm7sP1aTXrijWU8eJX1Dd1M+9OSLusBlY3+nFRO+yDoxfG+6U78+pa8NjKKFmRS
26b09k9FZjSLxGeyjE1vyVS4qEWPDawCgkOFsHZz4D6vKjKqAUW9MfOH9sbeuHYktqo/RfGNpbHv
MbAjq5EjWsUi9TQvxOTV/JqndmOexqTVbhnGXrnGNh4I2SNpPDeZe7kRyetFpmreH2CJ3qEbOpQQ
kZU7vD6n176JajZAqI3OxE19OUpKjEK5cGCUyvCeAJ5YYaYv8pjyLB5fH2r7wbuXHrVoRDio8wL9
26PycAorG613YTQ5SXnuhPDyyJoz78tcTplFz2aQz6+P+OfHbeRx+mmAj6jU7X3AYAZDVw8KEUvg
zjKaM41OAhxPGhUtceWN0a5cHZR6TSANpGjw3fYqNNKmBKklXB3+6CPSPKhik+aVU/aYgqCez7bo
/CbqIYzVT4GasjRMkgBo+9I62nJ2eYeXMPeGNTlOdaCKo9vYkzw20uyTUDhWY//1glCT2ERg6eDS
SN6fZLNDQUOisxk7ILOOeTA7905ZY9Tqm+VjH/TrjfGuLAe8Aa55eqrQ/vYFWrB+NZUeVcRJW1gR
UUcbFT7K/NIavbvXV/4KIoL7ibR1w4ASwf+xr/sGlyWjr2ImYOkOGsG1GdFbkue6BakWBYMuyjCp
ukadV6/NCeXTtge1oaoSRUbZ1CXcY5G5DxkaQmUoGlrdBzOdpvRAvd+dDmMx8Qbf+NlbCn95RrYa
IarOKFvy1O+BHDOKllNb8xQKvQATOSXchrD9zNWN2sSx/yM7DeAMi4BLp/Ts4qMoS7G8cWW1ydyS
A98qAfx5aNFA4QCB06G6h9Xp5f3AFA5YUvGDJkPVn4xcc0NrCoLjCCH7uR7mL69PwJXhABRAqdmi
KtrUu5ZBrunTVI15BXlqnM4Zus/vhmIFXxW4VI7stbiV4f35pnBayT9oUdKPQF3x8vsKu5eWVjpA
kfI+/zBlQMSNckkO0KqCY1Hjhru6Tf6ManRxI+z5834HZ821jtjadrvvbwvIGQradznGdak3x9Xv
qqiVpnfjzSRF3h7k3Z7a2tWkclyBwP13c+qKPNHHsgriLm2t7OTCrEnfycVzjoGxaFkoJmyWowm7
lG9GP6numDlz5x3QxBiXUPja+BP/DJIvmNzu13520sc6qcCVOE2H7V9riLF5Qxeq76JJzosCV9Bm
KdgiMwVwsySIjTVpP4/vu0lWQFJW7MGjuUwqfFA5hC3C4V7wb6tX2le7ccR7UfZuSsHQTL76aZqt
oVsRQR2AYmq/VpTFloNcR/XOEGn/77LMlXgTrPP8wzHGsYCp4owyskooGxGfklUhGnOo5AFi6z63
waxn4UwB1jk1vZMt0Rp4S/kepbDqky5F+dUrTPXVmNeiPWdm1X3OfCroRyNf1zWs2mnqRTgkZfkf
oiiZigeqUFroB1U2hbWDu+THKZE9Pgxw5Er7PE0u7ZpAG5b63zS3qEYuS+N80HTlf8+noHGOOQpB
09nENatEJ6Ps2zelRk/2jYDClR4GZ67Kh0Foi/4AkN2yvo9VgJsjjJ9p/THqdYm+VFOZQOiNVSZR
HiwVNQdXo9HXcom8r2TSfBSOlqQj5J050H+ucxNIvNKbyXpbWIoyLnads25yJXuaJMXHchew7k/T
zwY3AhAmZ0Jby/lJD0O6DyTry7lc1qaLBtCg3t1MbWu8q/yx+pkl5vCVzjQRigDp8TzoaELcUTbI
xhDk6SQPRb+Yc4imoIfnCzyAGruubGoioFPpL1/Wlh0hEVCs4SBF9Y9a0gmSr0gn2iON739AUdio
gKaJ7Ava23UD7a2tvvWolVaR6XeE34tFfgHuDjDhEQ8H0YSADIw1FGvFu1+1MihDB+b0zyRFcCwy
DCA3UATSJT2AnQuqA4HS/BlHcuMdLeT+G9iGXh6zuivb41ilU0vU4I9D6CLbXkV+gLJv1Dpr94sm
jHMYwdM8LV0g8zBfeveNJgcf+J9Hs1MoozQiGjVlVCS1O0RjkOVPWtci8usgZDyE0L2Hh7LwK4Xh
nWo/p01ZPRQOz5UmRf19sVwRnM1yMepDB5+sigI0h5/yXrlFqElznCO2f1ng6EmFOmxXx/vPGK3k
64pl2L0q5nw+wvTBqEjqlVUden1NrDdZ05gQXsravs+ojKtQr6fuYcjRvgpLL02ejFXPvwYDWSA6
H3n6UZVJ8Ul3mvWfTCu6NXLyzFiiwkzSH5jYZBiNmmOVRyVSCWmo4Ym0HJLSk/5dbfTzZ8tsrPdB
DRwtzFVafp7L1XkOUnuYorVZ3HeDAO16yHJ/+qFsbTHDYVRUSlvfVxnkrMGCAt7VBcrZHi7qh0yN
yxAGah01/v/AbU3EnyDYr4pHwG+pwZflXlMchk45zcFaunz5AZWQo9wFuZMd1Orb1Z3WN/YbQXPu
cU2y4CBgKiNVgz/qEoJ/tNcI/d1RHRS1FBEK1OoiUXXTB81yW1zRBt9+1Oey+IYufVIcgkpWDX6O
faKFIzapX73GK3+h8kysl260OqxoUq9nF0pcyRdMryNnyYcvWVp1adTMqVhDbCQ4IGM79+hAO7L5
Xjr4FYUJl5k4dA2lwlOfue5nVy+mX53rV58tOZTzsXfH3omCzs3eOyiYpWcw9pCTFtkM6SGrWmcr
pRGfHwj0A4PgJk26cEo182x3pUhPlqJdFY5p176dS1MvuenE9JyYJjUvaSumTXmF9SPX8zQ7Lm2z
dKeyXHwqOvR5vlmrLLKDT4UMH0lY0c+dliVDJHLX+UItr+2PhZa2KoQruv7SZK82VuHsr+FqaMsX
/ItlGwWpJu5am/w5mprSQHQAJdLy4LJngtDQavkeymHxFSQHSLyx68c5DAK9/ydNkwYPGqn0f10q
sV8qQB1Q2Tuz/KdyFrc5pgjHuWEw9eguejljRUWeb1B1GHBOWCR5/WvKgW8dWsctxHEcZ8+LGl+v
Hk0oEk8GfJE56ucs6yO3yKzPSPJRetTzwa+fk153e3CBo/x33ZAsHEdDa49rKnFXMz0s32xD9PoB
Ueu+jVD9nj/XMIe6A6+s5mCaI3GULQnP0cVAVscI19ZEuBLGEaq2rlxX7+hrkwfYx9OATACYRTbU
tmsAvnriJOdO1RsB07NzJsWc6S1ETlmaWoTuoSGOxaSZn6kEqCYEQAZMclDK+tmJIHgLIwr2p7fA
uwkboQaJyV+1PFnzWL9xyqzzQjttAZbxRJaPi9kuz7Yq12dVNezVFG+OX35CMHdUK1E0d0dp3s9F
icpp1aZ+c7JnFLrDoB76BbQXcpyhVgi7emM1ox3nKQ3+VHEtYBCXZWW0FGPz3NlWVp6KEa7ASENB
3aOttDY0muwunvET/xcnNKTex5p/YUB5POeaH/T0KFtv+lWPq4VctGFDQJei4xrUOxW8hfiRpIdl
WLyzYcquiazEcWWE5mb/nyOpV4RrrWfZqVh6T3DK0uAXXYcWt2NuEy1cFa9lhKP1muE3meOJSLdb
/Bpyd1yJLTJFCVpVNlEjKIY+MtI2rUJjksFjlmaIZ+iLM0dLhUdQaFtN8XWshuw/VZvTeEg84S8U
szX3KbV0xfl3NFvS26ocAgxURUFC8bCWDesc2oPsHlffHLpooVf3AfOJYTl13P3x4M5JcJhFQoRc
8xKZlAiXwQfXnaPuCX2QV9d1k/aLaStzhZySlp/aZcUKXipweSH+P/5jjUTPePDmhD2pzH7u7koY
dP9ZUpPvS01aInSQj56i1PfrMpqKYJwPS7ndWnQslqc5Vbl7V5hF/hYdMqSUOpzWnEg67fi+xLph
OS8KpZ4Tt4T+3sfAeSYoMJajGkQdvENdr3hCaqnIjq3deOIgnQVM3aJtwAzem4UbeU2r+qjnyEqG
darz7GB8lXkIo1R6/kbTUuqEfauqOpoggPA+jnPNEeW2/0+uffF+7Rbkzww7wzwTmazVvFt7Of8M
jCE9d650As5LP39S7qIessXqP+m64BlEYL+YQtl0TRIqkxs2wshBTKGwdR5/rSyRy/A9EA5uO7nf
Kr/ghOlra90nhfB7voCCZ5i0XMqRUU21DG0tG1WYmsp9S0KXz6GHgGx9sAtr0I9rqUyTMkXDvdha
s+McgEQDXarQOjA5IoH/CPAISwwvyZIy1KYlkWy/THvToeMkwhpMNH+Yj8Gjqqjg8c54QguTKZim
89jTnaRTVxF4FXgE/FebzpCjFkAQC5RV4NVYdSZ7JVmG8idGoHOCHGxmfBSiTp81Zwi+ekgvAAyq
uNOHYnb085RlSXtq114gUQM0q6UwXWsqarvZ1djwUqNz4kr1dQz0sY4qegJ3GHBm8v9xdB7bkepa
GH4i1iKHKVBVdjke5/aE5bbbIDJIIMHT36/u9ITuchmkvf941RrhvXTz0nrsH47w0nF2EU8my+z0
R3uyfHSmAWqQnPh/xV2h++LBj/fIpJUPJ82uGxDuyIbVzum4uZU+VjA0ipA5a7pMu5G9pKS/Nn8X
t9/nq96vrKeuswmrkUj0X52LFCULZtLx0jpE1Zqiw3Cveirv4erIGKXByejlORHjZGcNDdyf0nbK
2yritaNK3munKyLsnTrD5sFNYrHsNIyHnX8/+0Vfp01cOWe9WY4+dYjsZNrGenkhLiPgU9tBS1/S
FtqfzVjXZx0Wusn6iHjOTE2jeZ+Q6Km0cmSoaUT1jMmqZV5VSnJUMdJPrJvq4CwM4lnSs9nkPKpO
n8Egzd9V46+k1iQiqlNuGcu+cywkJzcsB1GburXLsOutbvc0CTHIlAgY95sUgIARJOkJi46msTvo
uuch82lI0amd9NNjiXZySElDKP56i6Pe9rGbTW4YPnq+p8smMJOlNufr1lwCOmLTzGkBQYnOZ5rE
s6z35AFZA/f/Hm6zPso97vy0npLyW01e8QXF6XRZEE/2moWFP/LXEpx7P0Af/cx+wIRd2eFTRxrk
nPbW3NyXoz3SVt8H5ouEO7LQE8e4ceYPo9T5liz9X7zh8/slaco6auaRD2t3ll925AvqY0ByOaS7
TaUN08tX1678eK7c1jprkSffF9jY9dG1WvHNimZ+27GtJNh/yyPqd+PcsE2sk07ryucQLkzAB9ba
IeesZcfopPunKDx1h3Yi8LOmH9tvSoDmb79MuDVan6CvdKrkLnJVW/6Hv7CbZUjm9QcLLQcZBxYi
0Zjj+bYpO19kmyPWKmfMGy/fTwcHrvZ2+wxMOI0pvTnsloG7e5/47Zh8LLEqkzdBAn27JevwIQqh
f4KlQzRSd6xOKTIY64GJPWB9Xaa2OK1T5+h0WZTh19wGkzhQSy0RrqLtVNyKZvvTCcLIUhXNtpVx
wdfngu4TTpu52f5auhQ3g2tk/V/vIDoarC58qzCvN8dRbwmWkGFMvBsCyMWYx7IrT3GByDBn7hyR
yjjbOp66leSF1MybVzJnF0OPwMVd2Jw73+W17kyb2UV4AYq7kmucIpb5H/0gcZPqbRfsgKWa2sPl
0v7cLd+oNESE1OSc0cW9mTzxG4bKr/NAWu3T6tqizy8P9c1Ac8rM2B/aU4a7w7310JGDtkmFTk8z
PT7HWwiVILU2dob4xOL6s5rlpyl2tJCJtVPlzZJrrvo6mZyU0Wp+LeMtNllUEy6RWvNsfbVcGn8L
Ew6fjVfuSarbZOHsD4aAjThk6nJ848Qcf6OVZHU7yvetjQKRzpaZoyP3/vZc24P4QpAz/UcOT/c5
h7sTnczqTCqDXWNRkuE2cmN0/TJk1d5FHP8d4t+0Y8NhOW4q/2tZZnXvCf7eVNB28WPGpmvZundd
kG1Qe1w13NVBZk9GP7b8u6dWWIl1Cjtn+1N0XfJUrKpO8sJC4sWbMM3czD7AfYooi4mrQsJwvdbF
XmVWu3gIz+I9cHOte/HaMPueki5OPvUe+pzjSV8HnHfExKO9KZJ/BPdNTcowOM+HZC789khWQ1xn
XlxxoG6F7t6ZGp1bTWL4kvpj4LCARY6Ux8Ge4i9T1Nunr111DpxLVhkNmNsPxzXPSqwC/sKkW3pO
SbSJZeoAAfyoLYgflmif9swLa/GX+Sjx0y22+jN+FRWBUiwIDcADpuK6GndwJDnZuz7Via6B6u2a
2yPc5yhhofW6U81mbq5mQi8tjPqB5Rwq2co7FDLblgkVi4GLaQKConmU3z6Z/HObSrdvuc68Tcc3
1qjt16WalwecswxDu99VtwzNrGtbRaEHigi5dum2ugB2Yrc85kI0hW1ajeTfH7rALf+zacq46l13
eNK7lBb1DVSqpIUTmyHXRRWNKQlJuie0Io5FVlUbb8eCnQW4bHW3Q+xX7d99dZJP21JzTX9a4sC9
TnuypGu8ubS7xmDj2bKM3otnr8NnrRJDg+Mca51WRo72NXvjoplY9SwyWspsJ6tAl8s0iM34XPoj
+0a4TtW9bSVsy0x0lXXELAnLgTczeKqr0Onz1qXih8dqItzTd0LyZ+rIDD9huyqZlmu0c9cnsXxr
alM8aeMVFD5BXPyT/DT3TeJibIycNv7PCGX4jF19cWi70WeB+KtLm5qlLJUFyHbqz0n5pYj1K7Nu
mEZumLKKp8M4Wt4/19NxlROcPXCtqNXb02D0sKoOiZvcF17HnToB0Mijs41xe1b7tD5Ybd1VKA9V
8jiG88IBbdk7wEY0eyq3QFv7wx4MFg8DPZ9Oane7ex6WIfT5wEX4QbQOJhuoxu4/y3eqOwox4HXj
2Qzv0bZIP7NDYV507ZZ8X+UWnq15sKIz1sTYgVBaSkOCcRmFZ7qwze9IRhe1Cyj1fkd/A5YpfZsA
5y5IODhn1S4//Ro3rG9FJ++YzLbl1F1MjmkiwHgy04/mYWaM/eyTcCE2CN79NaGnrWIhl/VALuAS
f4590r6sdBtwVRhyb1FcxuxizT6sjwlMVsWmPbjOwe/2LsTYFtnPEIHWfN2T2TWlSeGG921QeOeI
F9dN47VcPk0ZdH+Z4Nxfr9sgBCrqWGmFGz0yesYigqRRanfmU9EL+wYz6zgj4S4Gk8e6HL+Et2wx
1FlSSoIlklAe1F7ObytYm8vwXjbjgVkAaBG6Tci06qrpt7Xp04L6KbrvdS45Plsw2zjX8WDx5u2m
e5SNU/0izGHHdqdlfdkdaR42v9J/eD68J2zI/l96at0mNRIdKhGJxfTZkWFxV5ZD6Z72Zi2/NibG
OJvrDUwoiVjG0r1xh/dSr/2fvXHsj7V3xueZ6KYPq5NzeNIoFR/IMIi+hCiL8TDKranzCQSuz3cL
XhEJmu3SjCndfzt68z+SfKKPtjedyUgxYnFlUnV/ug2cPyfdKuSZW3hJlthryJq1neYl9AsSZxu3
QEvic//baULudpJuXZvMWWAbY07JDMLC2DKoNwhr9786SobnJaiGG2cSUXOlOtuu8oa8Ej/TXCYm
VZVn00LiOrtMN+2XL4U1bWVqIrd+10llcWwabXuHYZiDf70VbcCp8D4fu1hIXqxaMfpA2409HiB+
9HkMtYkQOETqzSndauJQK73o1JMPHqc8l4ir+emIX9gW+5aDiONNFEMB4zo66y+iRU4Ve6sINIZh
Gqwj39eF5OMxf9nGyLAvKLaca280OkBcAH+Yjklj4pTRY/2cMCn0Kd09MVhczSybtrACfTqNwqdY
RHHCpB1SbwFlsvBgeaXb/pMADODZjo3sc5Zef/SRETqZrxaP9bmaa+AEBGxlOlktK/E+kvSSBv1I
JjLGC76rtmjbx6WZaP6tdBcO3LlDkmRlPc1n7RI5x0es1zrv6IG+a6cuCTPqiey3wszhr4S+eO7L
lRlDNTyfC3nEMzhhMPgcT9JKcq9F/uoqTVCqEZF4XRdv9V4pUvGfJhRkY3+MR8jud7hq+W+ZXIsz
XsYLDZcnyV0XnEjAH+8aFzY186ZuvnUE2o0rPFhrd9jWofhcODuumQxNd6zHKGizNlTDjy+Kej8M
RRvP5HiGQM8U2yWszsO6vE5SV6CsnNnVaY3UcpcohSmdMu31t5r0ZWNjQfwv2JrxcRNO1JO+MHua
4b/u7vTouI/NamxxmHCCiTQe5PZbd6F3M1TR9hJArr53PKUBibeTftyMN38N9RS+9RDsIGgiZN3s
vXp5bRF2D7cRvTUzG1GrWSsnl+F57ZwaSGhdA3YJDlIx3Y+gq7Nz1Q6xtzaAMMEWeED79jYoCuXR
rXchYMEsywOsQB8x5dQbk7uNBLk5VLNTsHM5njiPtP3xj3sqwlIrNo6dz5yvr7XVeI8xyCnjBqqb
f9p23felkdbHzGdx0t5Oig1eSDpYQ9nWfyLlYb11WZFhugddnxWY1phXcrzggJwy9wSMtgMWNFdP
h7rg48BqmPCMCaP3j3blJc5P62CiTP16XtQxDouVSSZhoCQljI2ewwH1mYqWtAhFcR8Y3zbZunXJ
c68nM125RLZup7Uj7fMCLtjjlatZ4g6B25n10Hp9+d5baGKBL2YgnXbXVZjZxH/WebVVu7qxw7Iu
DsbboyTv+zBWqZCElOfDJcifsUT1T3hDtjqdySBE9B1pvogmmfUzQMQgszpp7finstsAVjCuZvss
F2cP0ojbs8rk6DGeqbhoG14mxvQTxNB+5cqFxWEKx6nLp66bNvBTTCIHz+ltFkCBjgNoaUPYcSS/
3DiP2DBWFJvcce/uVsQxOTrBRYY8+l5nH6gRMW9rtKiEpsJI4SMPobJSumf0/sCvb3IzFcK45WqN
xxsu7e5jnbV3ldTt9N1wg1VXq2z65hjrrauP4TQlD90quybnZQFCqN3o4pCqwyY5DA621FQsAQOi
AGAfj5fr0bkutRiiu5pF4btofYIBptX7M6hqG/K6dfo+NSTWDFnS4oohBHB3foPeZ7JJgcNUeHKi
0VWPWyCW/QPQw8i7HQg8PPiMMRX6CV3+w8JYbicH6q676Sj5YSVYqqh7GzBFuUdnIsUgBxT0p2uv
9OvyuEZzNdz721iYtNR71F9r4PSZTdSncJn3giEYNFps587zpfPBscVGk4z4HUQq9LyEaSu4g++N
3Yrg0UoIY/FSK9mMOuBSbV+Yqorw2gXGLx/CaWWxa+Jgc/POHvafQQAFfi0Xl+hJ8aApXnkb4q4S
tnPwOPLqgygR62aronmaU7fvnCPij4XdlOcHKtXRBMsJImQV/+VQ+GcSskJ1gz7ZHV5pyojNd91a
i+QN5vBJG9ZHvi8ppLlv/XjhaBvseiaztfW8u8iYUJzZdrsms7kYmcS0rpC6F9z44fcQBmNyAsrv
yqyNJfxIFZTJeoCbSN6qLbGQ/U27++1tvjRPbRHK5TDopklgVXsl77S/YqeuEn+yT23lus4dmeyW
c7JqAalnzRy9R8656dd41mzT71sQWKHgQo/t7uifsazBQZpiM5rhJXF+V/7w9RYIbmqOHiCmeiX7
rG/Thi4Ac1sF9eplIzYIhltSibyMH3paP4gsWm4dEirmHy6SWGcwTb3zaBVT7GVVPCbWo8/ANh69
ZV/W+6TQMZQk77v+zxmWWd+BTUf+h0MSSXSQRvowK8Pm6nO9xVrd8cw7KmOrHMkKVbwAuT/EkZuu
qwzsbwdee85jARR/7em2Ha+Bccl0QFvPpaGC2JWcU1wOV3OgxioPQqHlyV2QDaU01mzuSwscJNOu
0TZgjg10nk3bYPq7PpKc/S17q8z13KNDN+TndGlLAnCbIoywb2xnrQGZhDdvmTv6iWIVIqT1nAC0
/ezjBqeMOVGqA4tq4R3LqSCNEAuBXm/7ZOK5gdLeTa4YdYbnmlwAl7tJEM1jFrNY+UCbQcPHXIo6
OaABCE1WDGr9dJt99TPMNf6e8oCp8Kpso1odZbOHbA0JPeMHt197lc0+1bS5pINvOxQkjrh5pfxp
e2/izrUhJ/0lfAnk6ETnBC6VpZBsxcyzej44TXPqdZ5M4WYjFQlDtjoeH0BSorznol1Xqm3VppQ5
X/Kct9zsvqgP+HVcfqxwx6lTWbMe7hPdB0/84VyIAz/cm1RaOvmuloRQEXj8HzYnSbm9W25XMy/7
WyjIiU6ptojtW7sytj6OiWaSCDTzJQydxVhXhWU3nutScQ82lbWHOYqPHbYbXfO4ZcCmk3empcd/
9llnUdnVipC9FHCy6VkTimV/Q146dSnaobiATui1+zAkS1EcbSSv4yvEg+QXs9ZdeQNwAesvhVJg
yvBZ4aE1lcM73EoJdV22zvoG7F6Vx90UBIcSlxZO+RhjTj5XQazMfb9E1l2AnCK+Bj4Ix9QabeHc
BGAdr9xGxZorcAXOdzCkZ5dvASTOb3wqgKIeis5ulnjJSldO+qyiMuzSWrA2nsc9IJCY+j3nCQiW
XcLdEgwsMrSwXfI7qD8r3xn2fNC7KLIu3EeqzKfBF3ndI9T5M3YdI64HD1WnkQe5fTUPQtoPSYMt
89itXWzf2TR2cVSvYAOQlxAijDdI/73gQGBqTWYmNFd7iE2PUW2ZJW6hqm5Bcx3kvNa9VyAv/y+4
BKC8N6qqKljfFVr2MNYFC66Pmjp4HkNhr/mykm78U6sinmAFODBbBnGAGlBYmyecdLFiOvkz2OT9
7jq1yC2Urd5BBTpRV33py+WYIFeunpfZzMwNSLL6o7Fo2RjbdRuutJbqpUO+eDPPdTznrlA79CGC
jtyrnKC/jbx6GK+5zrriKjQCLEQoCSM4C2+lN8UT3QfAVhFmYoqLKo2LYPntdhUKIgfaxb8ey5lE
qBWrx884OvJBw3J9kAlj/g+Q2CD+Sm3eEUzYcq9L4Tr9M1+bgtKSfjTl7lhbRRrszL6GBGbYLWQE
3rHviVp7ITsDGXpEzd6/epFmP/ecfvpgaREj9+CsI/h8hJ/RvGfuE0KLYbCzrgHn/je0uq1PhIE0
XTZDWEe520fhepx8+HicasZapiGNKGOmYNu213W8K621X8lKBou5RdQq1mNYD9MnzyizHDEoBncH
iaL0uTglVefS3V0YkHWf31kYuvVhDpLqFovyXJ6qeVu94wAODBCwNlCzMtmdHiVN7xX56DZNmM7E
tyPgCWdwPznZfpQGWNy61FievhPQ8slJaM6PzJGwglnQGXe7cqeZhW2xpFiOfTONJ4Weqsy8FpfB
rQsv1uXFgv34KiaXC4Ht1jdbjo96GbPB3Zw9V2UwLBk0ApcyN7nwoK79S+VNEJV3hrooksd7HQPe
JU11r5BqIhaqloAfTDj7IRSO8k5b0s9/6n4u71cs0MhdBJ/bIYK5O+6sSm9VNYX3G5+7z5KCIh9g
SzG8a9O6X2QrNE9+0I6fZeF0iCvW3d8fL+Ka+M7xVnBV5EmStCBw7TEDfxr2VBNc++k1btQc55Yy
oNZGU3jajdX/cwTv8rE1heqPtOgFwYn3T8UHt4rW9kgGBAIoNWzbeHKtsDGnELWAzKQoo+CIx0cW
L+vCIpzPvn85/Htlv/OHOfOtYhh1vmhQTYLTMFiOmw+V3qvjGIcyOW41hRVPS7GKV7/2eVvFMBd/
GlqZQCeM731C5aDRqudGP6sNMPBgSh18ziWmkHRieYMHZiDhLecsepPgaVVWVPP0Sx6U3eUC3uce
tK9BMhOq6JGUgRnhQhys9RHm3GwgA1Vhp7Y3CLREw2L3hCOWIah3Z/ev1WCS13oLx1+EwH5752+2
QJDcYWBw16HtsmiowM8Cm/IzPHh8smcVTEN1hSyLpj6zgkq/LNGFkGCKXv4L9bT9ddDZdIRrxuyj
MT1EP5Bvtbil4o/LvQhD6d94m5LyQ6OFjI5F40r/NFccKeetHyZxavqOqt1Jeit6GFd3GFkLlpYa
uMhcLyJSz0QB82xaVjh+dtjT/mrU1P9ZCcnRWV+SVAMiTDfyVW0IHcjDSI/61Sv7Fe2Ut4jtqtro
dDpZ62SeVqNhewDySZZRsO9J7sYbvFBptXji40qsWz6OrK4INfQmrxApLTrnf7UfyawHCRuwJBJo
yi5bHVFKd/+GNTYQT1sE0TwhdZhudtdVQxZS3PbULWr/KYrVTNeI+vgiGBzGVFIF0R3jZutrmQKN
bd0bLDbqCBk3My9xPMBVp9g7BpKYR1dWhwVotb5rhlq8Vbppm3waCGI59NEUDx9t61UfmAx6dGtz
mNToA7vFybbCKTjLibBQV7ajfE14U2f/VYVGn4PWPthRTun1r1TWTjzDJBZFKEVNz0AUBDRoxZry
lTxym+DBjqpZ/7RUqvrp4sHCZdqWWJLb3qqGbAJ9EcfKv0i4E2JfCAb0xvFNu4RsH2c9U1TLudR4
h8ZrNzRFu520mQwdHm05dYp23iIc1W3bO0uIgNNFJtCboXR42l1KWu3ECs9OXw7mjvPrMnaS9klG
RhSg+ijxqYOQlnaBrAgWpb/uaUOb8rWPS8BR5c5VPjlu2JFbJC8VtGMMxLcNyYQSGDgIPSFp1kG6
jPi/4OYhcHOzVhA9qCVtZAwcwJRTlmZ3831po/lKQI9/7VIAgEWgvyuTWdkwQYhqellXkazXpjLO
v1BWYXGYQbD/q3eJTIg7sLqGTY3CC8HYLQfk6yFmEFP5OYxg8DIhiAkPmBGKfyQcoq7Bfu887qHb
1adFFGF0XdHLiYrXk57LDTBO7LTBbqMCYiOvjiWDYHwK+J3+2tGEeausVSROLVLj9kvO5O+nzBKw
yrguevcKYL8846K3lmvfDZLmomTZxyzsDBu6C4g4PQ0heHjq9jEwnaxjx9xwOtY6C5IxPsQXo1eq
4AScq4A42u7EqlNh0yubqj2jPW4MsspAYmKPwMqOPM19c+cgEe14z8ApDpj7i3M/b/NdpcKCaTFc
7Gfor/UJ80byOaOhmC9EXjXYIMx25adm1/avmBOrSRXUZJVD5TjesUkM9AQ4eoumywBlL5OYnyLt
2zqn/8TgxVz6MU4V0jeN9Fhq9wBu3kDbOcJFAQ7KLm4airx4+2ZHlVDxIFMfUe8N1q3wxkXkyQSR
m/l2Q+yfW7nW/h+qC7AzNRVJmOvWDu5aVFzV0zbwiWuaoDu5ZOhKxF2rjNM/eLueoenkViUnzxLi
Uk0gnScbAyWpX5ZwzX9TMpQ6De1R/TODqvWNAcUdHpg1tkv+QVww6Pb2YJ8gT5k2/FBN7iPY0gAS
gCKBAi3XTLeD1I2fegUhuC87CC5zUlOC7hYMCta7M03WertRR9ej9kqs4B4Aq12PRP0H/qs1tLuX
I8wygL+h8OLL3qGxYCA7qnLJxCrSRtfK4msak8ealQsAGmrTvkKSnPzx0G/XR7X4PDdJ0hrEiJ63
fS9rsnHTNRPkcYkWhoeqUOWvhTllfSo9C7YtLprOe/SreEMHCtyjH3dvWT+RxDYzolS0d+m07mF3
8hVyJlriE0vm3r5JmQ0mWh/3pXZXJtRi+KOYc0psJIP1h3JbpsA2cMlySLxu1S8UXiTqOwTWRQzu
a4W/ZdhH87yT1mU/KiAfRA/u4vvTldAr11CJpu0/N9p8HyQjSN57p7W/pmSO3jy09stlc5v+dGVb
J89uUSP/xtRSJ7faHsv20ezeBXOKRTyd3NLD6w2qg/ZtdKFr/9sF2NDtPE9TcuuMEQyBr9bmOcAf
Gt5banHrEwNO4R7cBiqEzplktUCqrGJmVw1LYW7rAETpoJdw/U64UNdMVuPIKSwHu6e8dGJ5LxxH
gt6TnvdQoyrs0lCMCwKKnt32cQMCGnJiwfoiZZ7o1NEf93ZNEbbOJHtSLgb6bi7JByxUK7PJuNPV
O6sY8Z3y90Jl0bwNgFmDu3hZyfdO4NUy6YEZIozHDL/afJlQcXTmA+WKEmgeFeS54BVMsk2AQmbN
1MUDU8o49RnhznzCOBnt+Xc3tedWF4Xzsh1wMQVu5gBs/xGNbnWKg9ZzD0tURf6dJLepzH1JJPUd
GRiIoMfEHeVLC8q6HzeaTy5PYwKshreibrM9lH179BGbbIgpWVtqUj9QNXmAAZz7YfDhjEBFGYOs
050aS47zjV4b8eLMYyezVdablS8GnS2cqofq2AeBftipx7CO1M913qEfy3I8a2eqqxs/HlfmUW9F
ZclXw5TZC73d90QcEAw2tYM5SVMPNduk7CWTdbKdcXTU7QdW5eiKKMLlaaLbtwaQH8cvHUTtL2xi
/ELnDaD24hYI6Hd3v8OF2Dy0WJYfdT/QTWngGtBoLpv71DLuwlpDWD/5K5cQrCRxSUxAelZZ0boI
mO1FrkfdSy+5BWh0onyJK/nJ2zCZvGOph9x2NF0RA7Pmny5eV+wO24ygbSuD+Lc0iVseaiEbkyFt
k+NVUk3eb2chUD2ELbIINkTa00jhneoxhFFuzN8FEf+7kdwRF1Y6lEd/nxr7wdk45zOICHe+9sRS
7KfGL70/6JywMbhbF784tPXODyMyOwUIFTka5CQuhocl3jikZbySeLeaOPiqRFNHJ8AL+K6hlOLs
RVuCLYEo7/aKS10hHo1K+xAF0dwdUKUif5Pt7Nzs4w7HUJNdWp07kjH/G5Qcrop+QJLkTgU/1CZ0
oQ7FYPvnOOo4Zb15kH/WznLtY1TVnO8s5ByyfEh2oEa04fTlcKG8miqUc1YRpeMd7KDy4qtOMMYf
8DP5I1qTPiBHqiiHCOfKiDasDnX3bdp4ed82a1rOVmRrqkrL1X8anWDc/LToFvenjCL4Mb93AfM1
4WN/1t0Fx5tIhLaOO8cXmbg0W+GqJWLsuC8BSxYYrKm6o2MZR2BF0MtjZVn9DykdrLubbc+fg2jr
4YjkCt1xva5A9AM94QGzeG+/U4Ulqxf8NPqVbQSDnIm3JN92bk/UD56NS2bmNt4Yy/9SXacNxsSF
44xqZ2RWthcjY+7YI+9rtJOvxFBCm/lTNX3jJWhUGjcEOEfeQP9zXCxgNXJvxA3IBk8RgZpGZjHV
WJ9UXtdvm4hFlEqIjyqdN+QaqejEvqZ+Wwn0VBcS8Dam0sccnEKisYiUg+J7hYicMu1ZLgCJ3MgL
UwRhvPh7V8I/oHf4jhbcytfRqvf2urH3cD5GLoLvrLCNN508hrXiws8nIlshJA6TVTGDkc4/fAte
x+qseuxngISu2+aW9jhmF2vwQaP4gerbroOaQJE/oRFBGYgQvneXdT+0MrbkYUxKc0/Wkg7/7nyT
ZKMwN9o3Y+R3uJ3qxV2PlUgW7xBqb2uu2sj4E99XwEnR7q3CubNWRuSsMGTzp4ZxksfBhtMAbB+H
T9K6MG/xq/BEDsd5EQ6NdvLXHlFQpSjAW3G/27KdDlYYo9FiLvF9vly/54Tup7VYjjOmF3kVW4Dn
ULI76tdZOTxzEg2rzPF7DgnKmQ2prhg9QK6kJL/mQFq4i0SlUvcNm9pdFClZ5lGlyug29Dbnr2eI
RoUhXbV/Ajcy20mKRI9fjYykm4kVrfv5ovoacwcJ5XgCwYvXPLRK3FoMGHF8JR1d13f75AzfLMLb
E6daI044YsSdJcOFNk5TiuAGsXfyQqCV+I60QtkvIaj1HWOqqFjbSQNPu2jlakYX1YuDqRCOZtgF
MBRBwJagRwPL4JF0NTpsJ+FxNSOlC/aTrlflP2KNcsSxcFV9S77rrg6SUbe5l2wYx37xyOhKrGnm
tKTM7pdqIL8+Ix1cPxK/EPfuCrWXyy5YvlH4Jp9VhCrh1lpqvZ47g8L5q+1UJ9EOxFOIcTNBlxy5
WEByVsI14YpqTXRN0Vb/j2PPeTUOacGQdX3hZ1zze5Ny9y2Ej7IsSVJ8nd4/WXrxrRyfQf8EGC1+
B2u1vkckeH3K/oJ2a66W7n+cnceynEgXrd/lji8RQEImTMtTxxtJR5oQsnjvefr7ocntU6eiKvT3
qKPV3VlAmp1rL/Ndy3JqQ2wDqvlAv0dGWztMEwqneAy3pGMu7SpHRJCLqGNvaxCDfFPpUGxXjiUS
a5sYSrNB4Gf1Ix9DGm9Gj8qHuqVK5s2YoxDdpiqCC9hj1iYOUoP9sY+72fyqOthQGwNSdbrXpfJ/
SOKVn+vO71Az00t7QPEBTaobobQsBjbwcNosn1rPBsfeJXIaK9gKzJ8MMVtefwnjXjMPUBDxKayF
PYz7CjizYiPInO+IgMUT1AjzB/t5LxceVBLswA+r8MUI9a6El8/p3D6FyVDQjYEh6m/jbJwGDh47
Sg6GGZhU2HLiWsnlPi82GlD3W1GFVrcXE5cs+lFBkd2FJjkS6PL8onvUQ7tsNn019bdJn+RwRSE2
cmkSdPHuEE0UOpTWaKZxn4mSIGWrjbrxoBkg1itAU+NglqnU4WiNKHMQXDTxBg+f/MaO88p6IEMj
rHdSW2CWpnejR35Q/g2OMO9nNdPjolKbjBCcgLTc8kX4Iw0MfI5bKLr44qNoGYqpOcaqcLMtNmrq
W4JWDh49/sfOnn1N7w9aCPkUYoPbsCOCf79CLp+onO3KDO6Cusvb+8Gd5w6MQjEL0ZsGXIRqgrf3
TYc8fp/Vvq+e+VE5kCyyG389+Lr45Bc0ZdelEXHRVWHo+hDpcjZgN4TuN+kduvGe1v+tb2q22uUI
Fm6ShEn/pHSCkw7c0CHXc7uCACcrQ/Pf0mTsADrzYvhjQyKYPS5c9bjXaNGKI1R3SkyZJ2IHTT1l
IsVRctcVxgCzFH77q7UsiPWcsxc9UXa6P6ErJmh+VdBVa+RYJnfVtgjCV1mFwXc4Qmralbh+2twh
yPpDbWUpc1dlfy+c+OkJ1h0w+k9zKOthBRc2vutnYMsjyRFZvx6zpPkzmiHAdaKAJdnTFz6DVuV8
7YiSfd7pdlfOx4KlHJCCEEWPUZDFqCsUS/kzJ3IOj5+ufnAXwnR2jpDCI7HpEqSkEB1pwW78qa1u
slTE/hqEzvlS4ZaT7NH9UcN0Gc40nqqNJDwaZlQMa0D7FHEN7SI8NgPwvlXg07Ne16nVlF+GImGV
mWaM9SVepGQp2LnetltgbCd9gGRLRoAcJ5Qlk1kGD6TwFZy0fTpuwfUtf5vFA9h1qQnnUx7ATeJJ
iUu/Y5FBj1iucS96YBndIZ0dqhVfOWwR0kZkJBHqOpvGaDjuXVEW8rYbFZIBBQDAtmsM6m5I5PwW
1TZctwa03V1nwqeD5iY6txkz7qfHjHF4K6gMIhZwyR0EhDmP1jqtf3srSPIYtplA07fNDUvTKSy7
gn2nhiWFrYJpJXuoNImzMyMns/ajRuMTG6283utOBDW2aiYRHSzpR9auj0KxcL/s+KFtB7+An5bI
8mHO6ih/Yv0W0vMNbRg9RBDAwanVPYQKFey6KMMesicvkSocxylTL43uDiOf0Tm6ZZ3fB0TS+547
4RQCdSWZuT1EkwNzxY//zKhUa49WJRcnwCg30h8zzXbKFVZoicVsi+d0k7WhXWxqWqI/mow2/FY1
WlGvKwV6RFk1B08NnP7xe9UK0jMiqrRk60PskPuyp4F1KPtaUS1iYvlHcDiiz1AEP210acb5vu+s
fnhsjSKRCPPS6bMaSEJgCJk5iA1EfeMUY6Dv9RbO6qqbA/oOeDawsecBWkMQqIqTJ0ugsazGRBr8
UD+moQEsl0I11jX5yw1VUNMkHMNo7dRTZWwzfK+90WX7XMOUxAzVpkKuOb/GuvnU9MEsV0NDWlRB
oWQhrwq66VOT+M5TQO/GoFyAjr/RrZZcZgNSEVzlIkSynGP3jCIjtZthZfuq+k6Pgxa8m7uC26sV
QhPk5USgFdSCyQEiuJFsTaFmQBrZWRGNLQTBWyxvArUzasB9b4IGA1yVQx2l7Er0BhgQatymUkOk
reOk4Wzz8Ye0vHGGDH6wx8z5RU8BIZXmIwTYirEaxXYusukTq5gOIULKaeUYU2HsRY5jLWYIvfVa
wR0sbgt3mNpjUNn9Zxb4kvjXd8E2c4vil2jF9AeqbYT6q9Im+FwOBTPQtolQGrHojmM2i7a6W7R0
rxHEuXttbOZ6PQa+P29r4nWfCqb7YwG/6Q8NcXcDf2/REQE312/z1M8xP05S/w5cMZCF9EH1QPep
oiQc4at4VOuDQy1e186q8Gd2PeFiz7BGNpMXW6JHbLgryyVnM4Z4x68oZKcvvWu3L6Iymq9jpqZD
irVQdKya1LxRxMQvAtQB4UxKGgscXEVuAmiWH99W8NfezLB2csrJwiihULNxM+VVNW6xnvLBMsls
UQdn0JxkM4kQWY87WM4+dCAu7EtIetgxaJUDu8AJ8kfi16qvmOKGz9GUaF+NLqdxkylOk1ssrFKx
BaLs7TWkdedWxSMiEBJ8LEhMOiGBIlGQHTLfHA5LX5OeHYT5YYW/ubhrrLH8oRMEPGy70cJEADME
9N7KKQK5H4kEcOmnQBd6bifpcqnj7FlxQXI/N/DoIjQvfic3LtrQVxsmcrwHPxhfqQurL9JKiNES
RhF+b9n1xm2a6epHpcHWWkEQDsY91vX6d6YE/qJcTXTuQmoYHzCHsBaTu9m2iCaok2TbuF3TPOZV
W0OIFrPxU1YcmCtE+DB5C4X79iaYVfkSkWMjtlXZBY8Rtk+/OMyV3Ghdiiaeiyk+Cci20h85nbgR
+niluMvMgwVDTiS0rOq+gAo0iwkSeoneFF6rk9gHZXIhW4dw5oGNTJyaadTiLbE2jZA2hTUGLv4S
ERZELeStbp8ERe9zzA/yDYfOAW2KyOyHQAXcf4zYFW+9r0w6+oUan+IoDdIbCQnlj1R99NZoJWs5
Y239BUfnboNJXabW2BmFn1VRxP2hima0FipQ7kFzhTnco+0it6x3xw4upBmJ6ehIGKMUjz04SJGQ
ibpK2lF+nYaRzv/Yua2/TzpuLQaCu2hXkj+jUxo1C2CMmNHaz9o83XZVO3SeiXzO3ciEiypqwcFV
N3RBm4xFWPErtK4AgkZjGSf0OPGD2NhGG5f3eeBjT8Hs1T8l7Bb5HroV2VGaSKbmOZFd/Jg00/zT
QKngjQaKSLpu3YSUsC+qgOTvyZ4RFjlA1a4vXXNtlVQBXi4rS4dWomENZ0VhEuxtfBXos9tWEWxG
i/pyDxYfGt/GZhxeC6vXmh2CRHk3t0FW7yV2Dl+jjpsFwGqZPUPGzIfVYPPimAZuDsbI/p8i9pDz
c5F29rQCPJhg3taaQ1ViSJgpnTaBMXHDn4JDADq5NfUxYvpGmWFRuPTVr9Z0uCS0sAXaVTvI0eK2
M/tPWZcJbScg///UabNJzxpM8bubSzsDTpH6oz8nGXT5wunelkjqBq5XXVIqWLlrH2dIktE2xvHj
IcdvykKkHzC1FkOTh8qFfr+diFydd2jGcwiviGJWNpFl3wd08CDnjt18d2UWal4HxvZSITOIVyib
o/sWMnC8MURpPRrg4Uy4SdAQMKci8u+QEUbINZPafWiMNB33yCuJNjaXtgz8mOpFM1rQKT033XBr
t2nFStLqtntwh2AMttOQklLWYBVfHNipKL7czCAmmZmZEkwyOknK1FJYgkQ5zJAwoEXGptQ6Yl+a
lo0e8i9AlC0CT6ANTqz1hEz7xi7GnsmXQU6ihgppx2DF0sHwM2hc/Ujq0H2IOekweeFM+SZRadXH
KPQDc6uNCvgBPGIQW4VVSLRBQaueTX82YK6LMsyIt6jVYxtWbPhNR72nZRUiV5xtSrZynA1dWgNk
04vNnPglIJtZqp1OcwrqUh4Ke93RgAGE1PXimXqNmm4odAPFWsOOtZ9tMT2kBtvpqp/opQ12HC3V
dA3oPPcyBhgronAdjdB5V71PVMuNKPW0WVQlVJU/uN4ohbGHbT7wnjlWbFsngYxe8fRk4av1xS+q
Bg+FUECnnyM2k92ou2191LnMPAeDQl5q2WUEAQhdVL8qYljld2AP4GBB0ViffSfxH9tg9u902jX+
jVXIWa2xztCGresORraaJ0NON2VgYX82tnr2h2DF8qsWdv7nCQ7o7C3uWn/ogEQEpOWwHVZOO/fY
iFch0Jjhu9ltUy+qMmH14Q9siUK1JzaIHMhpSifJDRd3A09TZfXgh5UBDC+5g23tmn4fnyHMkSPZ
0hcHpcGFR1aPjmzj1FW97HLSXLUIjI5WnsFdJb3NJkspomkBDSb2N9asHIhpsJYJEUnSLn9Gv9A9
TnHXP4msaNi2Iac3MOvD8UttLfcVtCD9EV8FmGFOkqnhhj3P11+Ykogi5CTyHjoa1pzbwHfwa1A1
3LQVF9XFrl9vhxvfGeFB2pqNySVtvGwtncDQg1VCaNXvijb6wkdDNbwCvu+/doYDm5t7S/0ctiX0
e5xtbgqIUPbWn2jG4cEUoC3zRRD9CqrOGDfQv7FxWfwvzNUMxcPf2eAwLeJ/4X6xfTP8jMF78ZKM
EasnsvL2MMlC12nIhNYNYpvAXMXMHAIDqH/irZ0IHCKmSHf3hRuLW/qzbU7QOYD3Q96lkG+ArO3X
1nX6ZlV2omY1wPPxgRcCTlCLcrK5n/2oclcBxlP2ujHyRZEdUOdstcCI32QTV/OuouXSPfJTx+ea
wwo7f7ApUFRpi3Y7Ix2AK8lZJnldNr3OzJqbz9g30QdKU6f82bi9qldGIB2OjrRDhQFpA46IVbda
uwqWSIV1LPws2tf6WNIv6GqiP0CHRHNvzm70Cugv7XtmY4rVpyk7f2tUNmccbQCa6EEHcxrg0q6C
rZ4MuLvwn/bVFgdjPAhiNdf8qQvAsebdop8CTgJ8xaZBxZu6H9p419jKDblwhf29afb6YgjghHfz
LDTnJfCt6TVbViRwRcyttyxc+arXgJlQpMrkJqidVOCW4zZvPe3PcZ+hl7/POCBIbMoJ3w1oQBUc
Fd3wrdXi4TfuB9atpWUWNkXK8Z11YEGIPqJK0zFhLovRw2nIPtY1kY4rRCpBu56ptJiv3Pvtbwag
6BcD9iVlFBwjQE0ok+pFmqkot33dS1xrOKDXDYIhD1OJvtrzZ2GyaoaRRkFqylLfCFRCMFGsbvqW
qgF0e+5DN9iY3IizbwCzzha57gLxCJgHB657mjjAGeyOvejBlTSnslnByna/00czUwT1RrgcEhg8
o31IB/GKq5r+MjZm+lNjnnxtsrG4C61gWiQgPtuo7U/5T0T3+qI2NoDPXFzpfoeZRl4WnRg5riYO
sRuXmT7dpFaWPmpJnNjrGc5vvLIVpIM3XC4ClGtEs6I0w2EZ7H7m5shhQ9t5047l8DzG8dw+FzTu
0EC5dfs5A6OE/Wlb9htci8HZQxcTFayfnO0So1Jlr6qKi+hh0Aut+UaLXM/X5hBV5S04R3EsqLfm
fQ33xdyGeqAhT4CyheFONoZPi3v3NyPwqUbzGQIJfOwWstusx1WLNQ55EauKDlMBwCzKeD/P7oQ6
LE8ppkupu8y5MLcom9kAx93kQu1Zd0Y4tY9ubiX3CGPq+HYoU3ubKD2DZJUEIocJHFvB1gZVLikp
+6UjWvnKesLRDBm6bURO7kGWkWIND8v/jptWED+WnV3HOwI0zHxbm+4A79Ixq3sybatqZUQ6vxrR
jGkeTQdqNwxsJ92nRpaGRwDTgjqOeCNI8Hkz6W+tU2q/uJ3nvN2hUE+TzCzYlVNcyxUOkF30UgVz
sxPBOHXb1BxBAGazb+C4Cr/YwaKLHw1ci7B9Kopyvo+qShBri2yG9D4ItkF2/3+hAEqtjdrBk04f
HrHYLNVdb0a+u5rVNBqb/2v6orbgvWbe7PfEaxlZXubY51h5uh0w8x13MMz1gv/VDD2hiMvpUNZT
rrZpx7E1dXw4RBDJcMWh84wZqJQKN1isdE3DEif+0rRBJ5o9Zedp/ayvDbsQMESg6JrcO6/49hpn
XDUx/NBJXljMThHq/Z93ns7xiBkx6pzO67A82PgYGG0jaTr3E0YvaxAj9U3zZ+4XLsUg3W0ozwXV
OaK+WFxxDT9n+qgEgQa0hhQhDSfu0hpTGvhM77xGze2uw+DyGDZRv7/sorn8X04dHzGT52HJX8G7
/sQwXAuAdSeuJV7n1y98wOCLCLk76sLRPPAELlVVirj68qDn37K1HF9C4jFvnTxbjpxx8AEhvaHv
jUcIDc6ef1tbWypljvkaLkQwbbZZI+dNOaA5btXsrsuhuBb6e25qqf/8kMXz8z8W3jgn1aqWvOQ+
y3DSg3DlOEZ0g/Szv5L7evZzQqgjBhuTVGS070dScpSpsurOk/SQ94Kpdy/L2Xm+/GbPfk7AZR5J
kKemTpaKaAMJU2rsvBLpsUfmQ7B16ON8we8qP8Y1PEaqsf5/man/GfTE5ruHHtMZjeDuTLAtEJll
H4qhtreXH+3Mp8K/3Fmsp3Vl6OJkFJcqF+DR6jyFt+GW3n173yWDjxEbEr7LQ535VvjMkzEhIS65
pnXip91hnAQzJO48EvdMtLA0OHcwJmmg/+s4pi50R2I+bBiWOl0GYc52Dp2F2Rc34r6YTfig8xhc
mRMfjXIZBYWCIN+J/DBx4suL8SIEcJuZ52OduHOKyvzku6M2HucoNj1wQd+8Ej3/0SmXFCsd3+bl
S0H/OBnRJKJE4S3UeJQI3efQ5pqhxWmyHXMZdKt6sehPZIGTm2+aV0xs/7o1v9/Q6JsIhxeK8FRn
xrxfZ9gACURe0ey1vSYNL/FzJDK0GlxuwWVuFl6vYCB6dUc9dqBLICuuKYZ97DpkCLtEdysuVz76
YPr0eLDYqZqyNaoH3z7kSGMhEmR4etJ5ddzgmCmbTnzZYO2WIq/PtoRItbiI4l8CZ5Bs21dVz6K8
sn1+nJ44VbO8LbgzePmL5c//s2kZblpEUWROcFoT+YrpE1yGOdSfLk/Oj+ttGYVYDFyxcZk+PQnr
REssehwTrSssA0JtaNdaH5reUM7NlUPo7AO5QJWutcQonyYk6shOZydQDNX7dLktkNqFRHhlVZ97
IFe3bZfTFG6lOD10tNqta9eavIX7tJ4aGxuDmUsdGoV/DyrEWE83OLiRfxI0ebJXgW7GWWdVowdm
oQHpZfRPiwHCHNf+m6rS440URXnlhDmz6hzDAOQySGaWzmk2BtTqHCGkM3oBt7JilWYDBlPdsHgi
4YBohrf4tIbfB7eD9Wum2hRe2c3OvF/HwAyEDCTTwf/2ZFqWfhnFqq0nL9ai9BjKId2quhu2Agub
f/+UDt7w7DCWblrmaWBMIGOM4BPmZmyNbxB3OwRc9H7ZArMrI308UPmS/3+kU5fxttKwg+myyWsp
Qp/hb8n73C0mpDBm71U4ltCjdeTun5eew8I2SW9e8iNOw7ehq5lCRikNN1NWuDRk2iaENbMjSeZ/
eT5WOLsJtBODWuz9XoK6jru6g1akgTfyQ8C8+JmV3JPCKG6f2tYxvkw0fX/8+/M5XANh5bmGqf6m
I/xnA8NHmivqUI7eYGHwPVgVYqOo/92Ng3vlJDrz+YgecYAH2cT466TqqiaryHtDDl7c9O0jjqBi
N3Vz8YlWb3Xr+AFExkj/efnpzo5pmS7iMh3D+L9BYf95umgCVjSWdmkPQTijC9ykNyme8ZtoxAQJ
vb+Olc8Er9w6XB7440EvjOW2QI4FHB5KpPffEj5cnuBxVHHo2SHSaJrvqdWnv4qsK34LDEeCK4vj
477NgIL63UGGimPSyY5as/CGECUpvvRaw50RX7gsiZor3/DsKKTrmDqdD/Uh88docpwax7bysmKE
TuJC4H9yY2leeZiP2xcPQ3XuUHqbkkDK92/PADq1er+tvXrAmww2TzPvJXjisAlxIv5z+VOdGWxJ
MKJoZqsk6e+kTqfbNakqClsP8xztpiW0cBeOfnY/6eW1zKSPx4KQS6aolDCJiJc98fR3B9umq+A3
ngRDm7AF0Ue83DEahDvd04jsjznWnI+EDqXccg2O+cuPejorMX2RnLqOLdnQuNecLMEg9Yk6b1rf
E4lEKltrsBwaNMAwFtLIfQHdUZ8uj3j6cv+OSIwYq4COjzhdB42By0TRQPqvu+6RXl2/bQVQGxb5
2ZUV9zdV+b/VJkOxffFo0qSqoKh4P2mIqfETLNy5K4+Z8YKl+9IZU3iKryNgTLrM5ozPH16aGDGX
OccIbmLRj6FScb7BPbz+LnwBctaKyv3tS3pQuL5K485OBvsxF2LEQwcevLGe8QWCFJ1perOre2jO
x4X8g9S2sWL7t9HohcLVcEDDiO1n4B5Ke6yfuyHqIhpbIwBnm5jlJztqArki0pWuT1wB5W/7vsIa
e/S7FkZgT4/IHDXrFe0aJmp16eaPWqwJzzUyqlpSZyz3WZqGfpM7lmFsYMPL4s4c57F9YkMi98Hp
4mzeYL6vpQhEqvnJqhFJrR3s9N1VneHHiQQMTIl/UhkhvK2a/maQB8k+pP0+PmeFj5e3WUxwaGrH
HZGri1K1a3qYerfOh7J7qPR2yfsrlLqtwhQPvEbqLx3OyPVKC7X+LkqrMljNGYFJa8IeoiOujc6L
EKj8l2AtBSm4DD87sJzgRMyj8jdUn5W1C5UpWtIBYxwJaCGO1Sqre33cuEkBFablvfSrOZgQt1W5
H6LwC6VD1xwr5W4j2p7UUWwt9HSVGzM+vgnhMNgzmWCbKIjK/KuGSR/+cfEQf7482Y1l/b6fgmpZ
WIRw2wLkSj+5bDVxarcEaEivmtpxWA+ULM+x4UCTJ4CGDIjMNngt+FgkKc3YEuuEeHQyZ8tWE/xr
/BwcTlPnvkf5CaAELvZ+OfQ1Hhm5btke5lnBtoWX95bWerLTMwgCyWgDyEZQgK+8gWWzfP8GGJUi
BtakydXPPTmG2EGTybZr6U1LVQXLurIMRJqwHldB1dfQgEQd/A5woB23GCxNyctgG5jXYMT+BcbK
lN44eA81Vz7Mx13o/a86eRf8TKaMpmzPwIV0k/vop+EQmNtRd/wrb+C04uC1A/nABzIIhrTN0wQj
WnUs98G0PEND5RE5k37s8HqGU53MyBVYvnetGP41NnwZVSzFPvnN5P6dhnRBkodBm/XC69nM977U
KzrEKH/6IXi7/IXPvEoIIqhd+IukQfPkaI5aiRQw7g2vCyqIXK0dPyNh1G8qPOWuDPXhtILTSr24
qDap253T0zJFHV32ZuB6pak9z7zWozE0rzBy3Qaab3DtqDo3HBcMjinmLn9zMnWhjheSvEbXiwNf
0sVurfU8aMbajX0B0jDbVw7jD2+SxxNLSi5zBQzyFFQeSIW1fX12PQOG8yccWv1ypaBrvZX5rF0L
wVtO9nfrchmMokOSLW8aYJ7vdwOrw9Q4pSQgqzSKfJxGkf6sUxh02wp1TbeeJ+QVq56EKiJA6Ho9
NN2cX7mUnnvBluSZqetsKqCTqTOb9HWMSCnPaYzpLphAmPd9Y5jV1oRWelOysb9enqzGcuafPrat
JNZFeKstt9OTx+ZMyRJMjD3kLBIVvNGkhB8LvJ83GfETxkYQBlmtO2i1grASLCfXE/YY9RE4J/hU
RuFAcixJMvhBDWmbry7/vOWBT3+dZI9wTIvixTrdLDVn5iwECvEqFeavJiX1b9XTgr48yrl5ttR9
Jldu0sBPEUCX/JamMxPXq/Nq/FZmC83Bx0MCF6+w/HR5rHNPxG2HVEIOP255J5+4EATczMC5IH4o
ZCSKk5uojMzN5VHOPRHrk82OSwI4x8kolJp0KMkw8RBxJzAt5mwPHb3EIQlG9+Whzq0bLv0OMA5K
T3Kq308gpBkzSZWu40ElgDih7F68lRQRT12X+V9SVYb4WkDQpY72R4zOMFRxpivT5Ny64QzHnVO6
BFmebhRQ+K20xTPLm7CuDNZzLCuFW1VD3zhF/qp7JoKAK8+9PNfJ1OTabAEK2LiECOPkpjBhYsA9
wZSeAYyFk19WHUQahN7lt/v3wnE6zFIyLQg/KNXf9fuf+7lVG1Bj9IDXCyACFcyxuKLvQZLjl6x1
K+JndM6GjdFUTbtxcnK7txicpfUjaB+08DmyyXOA2KJhPULM9SMxX6RLCDScAeyIuZ3u3XyQ4f2S
k/TWFjYXPATWOEJPrgp+9RZe2KtWy+ddMIdYkOo2dq+Wr2E22mHgF69y5DOpR7PL/9zmKv7ldEny
oqOdcja+bk/OwbS61F4PddV/09XUQKKvMbUGqIoK2GUdHtOX39iZqb+gikB71Fe2sE8qTCzn08jH
GtpL/1L+jDTc9HadHsu4urZdf6hkFFcizl76PHJJ1T4pmvIUp1Opma43Uf4jEhMu2pwQup6WzXsM
IbnF0Z7dXn6+v8joyYyw6X8qgq5pxdinraWixBMYHic7djtg9opjFDcU+tAvBUrpY0RBGaA77ue7
sa/sh5kMpDv0w9pDK5MYizh3mqE0mfIb3Ig5PFz+cWcWBd0ZwP7l8ILHf1IhcGrZMPFq38NqpyBk
2J6fpmC8luR+9r0r9APSgD1P9+T9lhOLRmFi77ieRu6LF+PBXSBtDq36VvkVnb1Ya4qfVZwgQr/8
eGcHZsULi2uByVbzfmC/cH3IWL3v9S7Wl/OIOGkC3YUPX+jHdkxd4mUxAL08qHFuRksLKImyi+Pp
FJPAf2hy/Dz1PQuOYbnC7g3pWNjGMOFyhTsLzhn4SMRQzXjZifpaLdyxOG7JbdDELMZDm6jwm+8T
CUngVRQ8jmNFg+nyrzxzDNi0Xah6gW/ozZ+shbkJyKSLNZeqF69hfnO0pouWHbAfL4/paKS3NT71
aB8GcwefxbzSTjg3PJc4zjyXWpGp8f7LQHrE9LOKKE0dp/7MxVM82AInMD9FlhyByuENk2J0mlYD
Sin9GjB97hO5FnCf6QLlADyfDF8TNoMNmOvlxAN9wyR6sT6JJ8CAQQTD5vKrPrPIQItcAZ3VxWpD
nLxqFYwjgkKqfjRkQH+qtf9ICLZfL49y5kylmAec5ZZGTPMp7J3j56hrWuF4Ad6KBxfE6BO8pHan
+yihiDf419hQ8GdJexkkeqlD2b3fv8JEtHU5wA32MCok/ctoFk/FrKuz/eXnOvOpYCkaXPdtE1Dz
9O1FQaTwmKocL+2wd5qjyn8yoflvSaOar5QI57bqd2Mts/Y/hzdENlvQXnO8zipI2ZvcLHjuCMpC
/V2I4AEbJPFNc1qteMHnGH8mk3btCmVx+91MI4tETPxNsy2KNBwfVUkqx+VX8RGN4Z0v94ylwv7L
Hnj/+yqRq7oodccbLb/bD1jFIoeG6ovuszxkrOZFIIjdo09USxuOYGZdjiXV5V9x9oOQs0n9TZMF
x/b3P4JzeU60sqHGNxUaMYloeCAM7oiy3dn9+1AAuzZKULIlaP69H4qMxHqyM+ZYYWFK07R9t8U0
qP2MROX18khn1qgDA0wwkbm66h/weRtgj54YZZvdWOjRguIZjyz1cHmUM2uUBbrwcyQnPBP6/fPM
jp1Pdk3dC4tw/qxzJhwGNxgeI151sE7c7lov7Mw2S53DJo96irbD6fnexhkunHqO8zkdKlyOkdF8
w99LTW+hQd7Myirc8Ptcp93zmCJHJQ80Fddm7bnfIAj8dRfiBJvFyUZhxLgDVPmgPMLVh28oI9AB
Or2Ao+1T/uNb4Ip8XpdExd5YuZiP5J7g3H/5xS9b7EkNxinnWsv3BZc4jbOeYKEolME2HRFwWPjI
gkyEIdkSnDdtMswin2jcaWu4JMWVg+4DG419EhSLBqjDdYeS4GRPUbj2qCGopOeoUs1bC9fgHVFT
AMRmb4r+FuNmzLQ07P72w2DnX8JW+a847M33aA39a4t3edmnL8LivDdJXYPyeLqbEjOYY/vp256Z
1cRN+HyaFQTrcCMj6e6Msi6hdNXz98uv/8zqcpmEbFkmM5ELzvt5z1VwFGGVSS/r5LdqprBXSfqv
DIG/L3o5XvGYo9Q+RQy5UqZ61vBobVR3x0wfKxpRUzf9mHHhrraXn+jMJshdEjoJW4VarhXvn8iP
AzKI4wksOs4KL3cbcSzzat64zXCt8Xru5bED0gSl9QqOdzKBap0QqlSO9l9CDo5NZbub8BO6skLO
zlMcRSiVOaXUh2bTqGcIlabY9mZrrBKMvfOMSpXQkGdQpZi8wdmIbzvcN5I1vYLwvkO3JLEDxMl6
nesZMUz//oYpoNm9gEQMCrX3b5jM5wY7mISZahbhTQ+oRMhL2AfJRu+hxW8uj3buJYOICIxJFLWT
fVKjAU8SYOQ0EqWMiREHTS1I7yQ/XR7l3KyhlQBlR7kLhncyayyay/hNMApEJWLFsLZYJ5hc74yA
/IL/YShoiwKaIYZeH67V1B92mTOUQ5TpKnVRqrvxSGJWUBtXhjr37uB2QMqhKwrkcbK6w6hGSG9K
6elKy9AfhMkW9n155d2dKX6MpQHl0j3nMo1L0cmEACbBt2Zp/0SZ+6sdJ8tf+zPifKwApqleG1hb
/KI6klu3IGl7hU9YnmyERTbklbXy8RjnlyxbmVpQQXhl739JE5TwFSLD9hQ89bs+SfqSTVQG5LTk
Krs1p5a+/uXPeW5INmx8JXWb3cY5mTmymRByURx6JkLlg45XAB04LEZ2mG9mx1GQfHZ5wI9T1bBY
CPBG3QWacU/u7ODmfYaUWHma0fWbOKsDjCwCG1c2fJn/h6F4Y8KSLqDgB1rxqIt0QITmpWRI7opM
T29wFuGUbGL9eHmoj7UIT2VbbCuUlWwtJ8uc2ouON+kEnihrtdV9yI2kaX03ohFmYIx+WYWYrGcW
dHh9is3iyks9N4ctqRbWlQ2XjsXyfuboscCGRRTKG7ESxNsmqF/0Hn91vfebvYE8bz8LvIFXEEuJ
bRJ5ONzPeV6+Xn4LZ78thRB8CXBQefor+pj0atsKlKc3xqJAi6e1JaYUZxyIA5eHOnOlMjA5RuoA
zLtMqJNtfC4GR0Uwzbywmax23cBD+JnG4cR1xdFeU6gUew0Xwpe6HqU3jnmEqYRwrFt8LYeb2sHK
q4v6+FmRLP7n8k+jV8Tbfl8MAdEaknIQAjNcypNFtRjCzT3ZIJ5lh9r3cpRQb6HI5CjSZ5JV13WN
6ce6xcGctEss5smQaprmljhp8nxkPgxkCwVWW2Bd4YaJh0zD+U6AQYMVEHUmuYSB3lebWh868ud7
gRVJVunu90nUc7QG9ytsHFgTvFpry2y/WAHUtS9DXpnJurRy+63XIauuEy1KiDyfS3nTQKeeEdqT
QrVDnoZjzly3BAFh+YWfMJyNSCM7Cz068hsCNG5Ki90Cq/7AqDdhSX83WTmoIR58EL/puamUE23x
HCqd/Vil4WNd6v+PtDNbjlPZtugXEUGXJLxWUQ3qLMlqbL8QsrxN3/d8/R34vliooip8b5yXE7HP
2YgCMleuNeeYk/mj1ozR2NRYjZUj7nPAyiWLLpYnoPDgwFJCMrKN6kS6fyhaJYRon+X1lQPYEhxo
kJtaehdnGvAjGkl6TvB6TnIV6DuFWB2sX51rRgYJQzYoEO3AVg7VulcCYe3xYeMBLdI+717i3qoK
EM/Ax/YBtJryrre0yLpC2lLFz1KQibexBYbja53UnXInSxNvd6jQLd/RgU2sZxPK2xdAleO8ja3W
6LZlF88zYc0Js1arocvGdzep9/A5+vSWKbr4OguHmIDQAWO6A0tAaLnmBMDMRqvHFsbES5iwU4r5
bRxn7QXgdm3u6qwsgxtFw2K54YwBEIBgrAyWApA7MuEwRd93DqH1mwjkh7NJMVct/8PRqHe6VKZ+
Kyk4QtBFCm4NsPClsmv7OoLeCYYF1FYnYqiUpdM8gNzJJIxWhfpPaSt+gy0aVeMJ0WgKBZjErQGD
PAiuCmtjVNW/47nOXy01gjQZCXOyryPNDm6szAp9HHFl0m3pmfpXOH3LaEd+r23sGzUtAOkPeiOO
kwLfEsGQlr04OY56ND264DugQ/LawzW9KstRdw7NpMXX6QCs4IqEBKg1ZST8/jBk4NbdFlPat45w
NRx2M8CVTTomxtdOlM73jqynr6NT6dcBh0Fl24UiS29KmykldHQQqMfUEd0tiead6oLYkTFMIafB
ephQrJHIGevoAZkBFy6RCFAF+VQBLrek/NwlYcyHk+b5kpVbBZAI0jrK7mzSBB5spzdI6CAcWXWh
34fDAq8tzV0MvJGTYRCgWGqJWZjhUeDrd4ne6h+BtZsJ8E3dklumCP6rCQOenODJjr6hSpbplqy6
+YnwD+d3j61w3lXAdJ+SeSy7A9J9FRylssQ16vEYJfsED+hjMLeLiEeVbb/la8/vQGRUBUdQYfxK
+2pWbuFDdF/JNcSo3eeOou5SaC8EyeaTlAdcZNjOmyzrgFLQafhPSa1yQvQ0EkLcGxn8NpmK6dGC
TAm9ldVe3wAr6zLPKQEeRcTDOttWCwmrUycHvstoW1l+TZqEIDbPQTWP/7lF50PgplGQkGL4uygh
HnUDwofQnbJJjUMf2LSg5lkRe2MIO+pMzR+vwR928ZYScMQc3pa0FWTRDk/IAW0Om47ePMU19CGX
1o5lLY67yOMMgCNzHtPqW9AEpn7AKjy6pGqUJmDEBTbbBo3qkXdNaBfxwUq3TSa67GiYMSrjl/Dj
ewhw1g+y4sP6eH6jOLFNLNZAQH6axM22lvniQGIyFSaal8nM9BIlhjvfqgnSH+COMd+k6gfXjdHE
N3EntepCyXJis2anFia1H8ehT/Mxgd4m9QOu7qTk0Ix2EN2LxUBSWnF2ocQ+cSkkqmLR+WD94Mj5
sToh1TxL8XCaoH2gcQdj4m8llO7j1Jb57vxvuhQ6q60X+TmtETZgsey9Hy9VGGqArbQSHlhbzPga
hV/AIvJw/ionqmaUeJJjLZv/0gJbXYU4eHyyg/AykSrsnJDYXsahDyHoDfD2fDV4P3/B/y1WVze2
lMwMuZZfErXjx0uaMRTdCbKJh/XX6d8Kh4bXwyBS/IeGYsgKku4S7Cd9xG43M31NfdNMyjTBvydT
eD8SsC5L8nVhkDxGyWjH1gObXd6UNyIxRXJP/7CJdlXGv37Tk8XKHiGJzdLAfxT/TbnVBsAAsFDf
tGoe6zeVg0jsSbAZLmCXcbCvWM8CBewEcO3vIZ547MnkWCUbRRAOsUNyEcRvDLarwe2NqTMOijQy
7YhWvyXCr/Qt0D310Pm/ZQocCqY2zHAWMFUG8W3TD3j+Y5+gR7f3LVJPErPo3lIrjJM97BandeEy
Ndo2UERI9pHdZa2LQQ6NQwNve/oSQgpHCKA4YGphflZXoBOgp0RzDpggsnwgRdZo6PckGKPIqJtq
jq8SDHsQ7YyooZ9VVop9LK2x/4lxrycARw+70FWrjv9nHfnhvdSLqrtKokrzj8hlVB2zOzlsVw0k
MTJ8OyPTLZeEp0C+zQOhMfvcbKS/I+0VxtYIJY5sptLW5vQV7ald3oxxpOXXQyymgqAT2ow/hyIj
n7sZTavf5iNRzruIvHSTMXo01A9qWioQcOZ5+lFXBNy5fuKnX9upTJWfGsyMu6BIDNWFZpSLwWvm
RisB2FmBat6mU0W6ZWUa401faxw5q74VP2WnC/9es5qg2WOorl4FSXOJq5NXJTZaG5Kgm5UUulA+
KDtccuXU/mDa6M4YbzTBc5vSMgNuO443wBGd4WCVvD+PovCzNzQTEvbKMBByS16R9g1LndJ8SVr8
3GDm89a4QThi3IneAgttgG/71UE/L1/CIE0JXXSm4QbreZHdg3IwQ1LqBMySuE9INGuFNV5l4DH9
/UA874ukhQChmGTPR4305WtVTZQXzPeTszXnaeJgH8ls202h/72gVyw2au0nvTu00wzBztFyhAkk
koTz1unS4i1DExZsTbM07vHgFv21laktpLqJe9wYWWdM29Ko5mATcmh5lkPevsFU6HSy2GOkECpq
5O468evMwIcdGd0x6rv8P/yILIw5ToifoDlxDieOqI0NfPRhP4MVeYtQy/4g8RwWhaWmNhQYZXCe
oyZUNYQ0idZtAsJrHhRI8eVShEVA2QVqH/DjxPTsTTI6nD2hZiDAFOZA7uj7wTNAQUlm8RhludfG
DG6PiZGVPn+kGd3G9eT/gpKgVa6mleMzEYhW6DK2se8tHyQs5MV6NOTDSLanuTUiQIl7VHqk/dZm
SXWtlZ2mvhpNFXH+Tq2guK6dQfGVbQ11fnKNnm11W4YCHXletrxTtSmpC4cG0idgjwGQDAc2Q3mU
ZpnJa4rv9jlrEQ692VMC9W1qqPRuYZpo1ssYA0OmA5ZRkRZh00abKh2H9nqEkuB/kXoU1bexKGWx
DaLWuRYW549dQKDibemo488+nhn54feO+22sVeZDGSatej+T7+KwFgacjZopNd9BpPTJ1u8qZ7wy
bCAbB5RNzc3IdAEErgoBHuy0YXEy6qn57iMUy14LaqpyHfK64PcZWo+uvo7z1yGqomI/wMIaKHYY
Rd53FD53SuEjOexhcfS7jgFVwEuXTWIXmlHxWBa59hSkE79YBT/wa1MlxfCiQfSBwsH68oW6KpZu
VigqMCW7+gKCsYU42DSq5oHAAg/dMeWCTAk1UIL7IU1IjibbMidoSX5hOYfBg4AM+G2G8+xsjcCu
wfrwbmPzoJgyIFLbpHOPVbwlkWiJojPS0XLBl0/Tq6GmybQPDMT618WsRUQx4xMuXkOlabWDqcX1
17ADu7Dn2drOHR2ECYpvaPVfSh8T6xbHwzDclpNEaN+A3GtdI6oXbDEfh00g5gSE2iRcPqXqo47d
p4luBQRU0aNjj9O6dGfocQb7otOKvch0+DtR0KNt7xNdvHfm2JIj2+l4/BBcaxvmgry8U4bAXk4p
ECgUtD81pYv+k7I27tMMqySBe3n8Cy7R8EsFLUTIQB/AEB+maObs0E3mV0bwsemybqtQ6Hj/XtmR
m8xdPCvfHa3yv/bW2FyTpTj9pg4ekaGlU/fc08xnnchHwjkjiKmvBOek6RXY9rneUxTmz9Joyu+l
r0VfmRxDYI2StNxVQwu03YB58kMkzIU3/Hsj+M9FVvy2bAQHV74a9oUHdLAIXcoR9UsBO7Dy8mmA
7N3Zg0X0ghUs+CTHCrdUpOFzyoBS0unkrd7GqsxKr8XcErsI6SzS9+Cov4ZIi2ER5h1sSnJyxt+D
jcCCZMbO38JnbW9rlQ4jZx+hHrLUEsGNSZZKsiFnMyxeSYKq6VI0rGcikTOTZc77PDLMDw/Z2OQI
plq4/FslB8s9l/4MREoVEejl1mx+9FCmytcR7f8LMqWByIaoGMmIhKJPLs7A6QoMUhl6dhDCUg06
UmSGfirfTYEXd8dSlKnfJ8KYxN6vyfLa0yFSzV1blfkdEWn1d2O2M3b5QSdlU6n1bwwp2nkr0IFC
vuqXNkeh8+87lMUUEbHYjMhnN206l/aVjGcSMLiznqiWGrIgew+coo1qFfnDMAekRw9hlnZbv1F9
j/6U/GbRQU62zO38JzsnOWRrT3DA7ulL6ewv5IHXbuLETuFOijK/57JXBVE/ogvcmqROGtISlNXV
CLoudqUdQhQYlXRUDzrKNhjorRTw9uM+vEl1OT/CSazMw+IUDTbIp8cXmi/wQDoojx2ppA5NBaxA
dPGB/xF/1WcC8DYFQ3k3Vt08HQX8CvpEgT8/t0HIXTq4hnC7RAMJ39bgA5idiE4MtzC/Z+sXcaxV
/Xq+7j11csB8hQx78XmiP/lY9fZmXWQkkqDWp1jYaX2r3ww5gE49TYwLzfcTpzHnj4JeW6xRwlpq
/r80GrBppkmPmgWrVWjVbrYie+eXk58fW19pDlZPBMqO7KqcBY9gp382nNE3XhAby2gK5be56ouD
e6Y/WIBU69rA3Es18q/1FOOF6fSqSzt9unD4/HxQwixIX4GGNVopFKwfbzfVBlUlqNTw5qXoYSLc
uHofOJfatMuf/fHYwmXQleP0oAWP6+LjZTSZs4xUsekhju2IvhRN84XwoBzUWzLk/9FBzb/AKxcH
Mkw1DbYQUSFwkVr9SmmM+Pv5t+nzI8bnQ/SXyn/oUavL2/bXI7YhN8aSqsUj7bS4cXx2FCzm3RWl
unygKo+3c+oQTGRmyeH8lT8fGJcrM8UCasGAbn3UB7nY6LJpDK+pdfuBbFuNVYFEOLOz8zuwWMqF
gcDJO11k7MTssJHJ1Z0SqkQiXlkZ3nJ+3RROW7g2OUR7sNs/QPtZ31jUMo4Xdf/PR30Mrwg/EUci
wMOX9PEnVuIekyQeK89KA2jhsejcETI2dag6XbjU0jVYv1rYFRADLY4NJpsfL0UxksSxCAwP1cPs
plkT3LZ00r4EjUY0osHks7ekdWGVOPHZICNlWoZxja7J+jPtCU0uujlWcdZXlQcR+V1MBKX889uC
bISPkvE8Aua1sgVIfxGR1aB6o9ZipbfBIfzEMtretv7sVLvGjsQFt/LndRblF2OjxXyK9GA91Y3g
OwsnMGZvSmjfEWMCh14Ane0UO7sgXFkWltVjw8uDWMnB/MWavmoGQWAleFJ0sCOdYt7NtaX/RB/l
H3CzmVc1CAzYBBpBgwYQRr0hn+Kff9sFZcQ3wayMQm/VIIJHm8qUDosHiL3b1X3P9mcBRiwZfmy7
wfw/fBAG6yzOpcXkgVTn41sKsJxucKvOXq+T4VXOSXFgxgufT/TpBRXYn7999dMuvja5QGQQT64R
K7Wwhlx0luoRLcGXrSqyeWt6XKsbbQjrd9LZuNuAeA/clDFJ3lv6WCP58EWt3XVtleB2lJj9N/Xo
5P/cMcNTxLwOniWOY2P9SptV21gd7X8PBLN4hBJOimg/xok72KX5Tvx2r174Uk8sDyZGdYaELL3A
uJcl8q/FHkzn5FgywZeB6MLrVcKsJ5jRjHfK7sqcTeJOsdGef7lOzGEB3nJZFiRpYp5YbXc4OXWz
xxPoUWcTEz2qxIkxJLDnVxyvKAqqoRa+27Dz7stonI+t1maZm+SNjC6sISe+6EUZBZ4JL4ykFfrx
9pUWzb2WwYuPpjkhglXOnq42YqdVzSUFxYlLMXVm+eBKvObW6ovOZdtG2XKONKvyDmYrcCGNwFGM
0/qFmzqx+trIvNA6cksSDcrHm9IaIrkaTWqezgGmcqFVc3AXRaZdWKPW1zGoO4D6LDIXE6bWH03T
X++OVReznwBT9YQfdjdq27GV0Y1/Of+2rH+35SrQPSjA8VJiH1mKhr+uYjO6ayO96Lww08O9P2dv
xHIj8zVJHDt/peXf9PfCwJWgeiDv4HKqoAv38UqjCmJTG2XtWfGsHjqa/ZzgTZzE0Of77tA6HB0u
VCAnbs6GieRQa1FQU3B9vGRZBDRratF6aq2M98BZ8r1pzc61Tur2/vzdffrquD3YvZLrLOUMK+DH
a5mVw5k+xW5gkvKcXZlFGNaw84no3CCHMK8a5of/kX49vJVJS0mNlPBJD+rieP7vOHHLvDAqHx17
KFP/5Z//9TzJNRv1Sl8SDEj0eqrJm0D8HzXKccqI2Dt/rRNPlGeKrowtmztfIxwkExWri6KOujqf
rpWhFM9+Rdv7KBoGANuGQX15YXH7fElklst7ZC4yM76Lj7dHZkeep1HceGkNT30U1g4Ke+OqJYmR
+UAc/fk7/PwNcjkqZYsvnlVcWy1g84BYKWzt2gtpcXlY9Mlz5l4vXOXzM+MqCGf41hGvivVVUlLF
TH/wa4/G4HxXwv09pIFDtJrW1f/4RfCkYMjyoi6GJc4Ayw3/9XoolemHTqeA0q/76qopjIbMKlns
AxFd8jCv7+rPpRDS0zjQKI7X8ynQy+TJ1EsBqYb5EVzRt4jzwJLMGlz4/dZPaX2lVTmlTYaTJG2h
Qm0shz3zG8s1FXO+8NN9qhn56ZAa4sdGrf8ZbdjHk8YhlppRg0PE9EdYL4BXpQetS+76Vot3Ra87
t2Mumt2oTZcYZX82y7/XT+4SUgDOY5W/AJH9qoijXGEMJEOGb20QTPuxrCP9QTABDK+zMcvTTaE6
3TW2BvVXrhAxBqK414mjapKnhgbqk2NCq9nWWVwRjKTFeh5uCQSTRIpqMeGNPh3S2o2BLbyM0oJm
roV6/nuGlve1LyG+7f3CMpXrmK79u5VCx2WoFgbPuqYU2Y1N3pa9YUKsMzsBXK1tbWZk72mXCOMQ
EUD3LgUIfxKYFfFfHfbGez3P+Zc4M+2fLcmtxdYMy36CdK6X6sapZHMInbKTT3R/1HibEEzQPzZj
GufXSRARYcsAiYKiL+dftgEY/egXxL+708Crxsi/0p8GmlS82xWlJKqGKGf6OCRNSEsxH4xNAH3+
PU38sN8VU9ySRcEs9zYpFUvdkkdN1oAikrHftGrr/EyIwnzQNPxAFw48J95bznCa4JVCL4th6+PH
mGhJmSVJiSOYRI0rRCpMYpb0yPNr2HrJXN6b5ajD8oIkHjLvx6vkRmyZEZuFlyeid8lih3Ohzkx6
5sjZCoaxF2b6p+6KapcVDRUpgIvV9bAagLby8TlDeVf7Lal/8be6Ro51oZ44sb4wgV5aclxoKek/
3lePT2ZSck75SctkE19QPFceGNdBu8q0WuQXLnfitnTMLRqoxT8H/uWf/7Vy4ly2lCkqDY/sDLJl
qzi+WQ7o3vmH9WeEvvrKWZjxcSz+I2Gtm416a8WQESmZWQYa5yUq8hBapVk0T1WpEPBjqyEEex9z
9zK9nV4MJHVM2aN5tEil13p9qwSRFu5bu5PRPnDU+shypTVbXME4RKs55Mvt2CmDbQGc/aGo81aB
OxRY9zNBLHA4U8Uw99aQRM730VGn5kdY6j3hesRE6hDOh1C5Gn0VhRXeT9YQ2FAqwYDwmy71Vk49
YDocy8tLqW2vO2VjoPsdn6Luhaode+CFODEqaQGkkY/8/M9+4huBgSsMi06VySe5KivimHm8Mkyz
p45h/yrhUnnjRBRmZ3blf+PU/zh/uaVsWD1ksBqs5LxNKlFCq7LCRmOQzyqXq51YV7dzkP32ZW8/
B6VZbLVw1L/oSZJ5ZWYa7vkrfz6ecyzkY5FU+/QBWBE+vsZZGsRNRWed3xNz7HWJB/cb4RbOY6/Y
wivswO42nDeCL0yMq6dBGdOrhnPOU+UX+uvQ9tmXvpvH3fm/6sSTBk28wGOoJrFoLP/8r28rGzUt
iBJzxsGEOC+o2+ZqAjP1TDxSfOEHOH0pllzKID6z9S7qmHM5gLflSbeqQepqjQZARPltoaBE+z/c
1WLMRkxPyWqvXqqsR3xsQdf3wrAijDbsx9ZNobU8OkrS3p+/lnHyvuhloWrnvAME4uNPaAXck4q4
0yuUUS/dGaXTW43SLfZaWdn1waRZYO8ZbyXRbqiTkIDyKiG1CASZ+DaQfJ5/IT4u0d1YjRib+YU5
2G45RV2wpWXdJHvU1KF6LKo+fs7mOKncPkfVsyf3vGm29A9tRp0w257jqleJGJiERQwM4RPmjzYg
UXmLhLF9n9t5JvgdYV3nEoZXPU1DLM3NbKOn26hdL3O0EaFRXhL8f+rD4GTicEspC3CJ7XD1giFg
NoghzEbE0E0VInZUNYVYpExVdhN1QbAJwnm+iZspfjv/XE4sLHRPgcryuXOWX/fAq4mzfdzYs0cI
x5y8BDjInkcSO2671M6zd12flH88lLHdGwhOVLo8MKawoX98EUIliwItyWdPG0r5iGdbuERNqS4J
N8CO06C68EGd+GnZhemhsnIK+pmrF6/plVJWqGa8JAx0+uyoKntkshsyUDLi2YL3xTz+j4fc5R6R
TmlskBwu+G0/3qMTEp6WBYKNMZfFI45HNElGpR2KIY3+n5dabfttgZsx6O3Jm3nDo13eTsNDlhDA
s1FSVb/EjjlxxuDIbjAPo1m7mFo/3phWWl1uV/yYEz3QK0JBpr2ZI9yPZqalNDWzlyW78hjMZfnC
x6p/Pf+2nlpEGP1hU0EOihtp1cNYgrDKAdmAJ8j8vRvbMD20HDMOSx/lQpV4agvUES9qtHjgBqir
LRAu2RQrU86lyOTaVpkk8seZzL065s4RL1n3qw8bgjRqBtkXyu5Ll17fZVPPBTsenjFDB0ceFNWR
UHKNcPREp4lAadw1RbDJfXmJ7v7nJL/e+A22fD47i/V27RWtRNmjj0kmhn91XVBrIc0hRWyKejeH
R2mDa/TNyh2yuSu3U0doz6aMFVvbqJD5EEvkZhBuNH3K2g3mJvEioDtYy3QeIR1WW+0Z+bIT3HZD
X6S7f3836J6zPeO0Zri2arBmYeZrU5aoXpXa6X5Aeuni/k2p71X7wsZ5atFEGw6kmnqMHutq41SB
Y6bmMDOuqPEPoqVtjk4/Fq4aTPNNGBbT4fytnVrCFgrfMnBH3SrXt0ZnKwgM8o96x3d05qFGd0uU
jB/c42vRbSYZioYFDxTr4/kLn3gToX0if2YC/ucr+Pi5l2pFudkqA+K0vvnJ5y7fCN9NfoESUlDv
ATFFhlZovkZQeU+b6/zVl6Vr9TKatHzpmfM6mtoaQIAI08BbQ+BTkM0mthebu9+QzR1e2n1PPE9a
QAwqTQEwRrdXa2gdgBwea24TiZdPaYAg2m35AvZCGcevvepc+FlPLGNMESUAGGYdjIBXawuKHMim
2OFI1eBssg2tCGSu5ZtGv+t1of8rJ4/aAkwfIxfGDlxstWab2VhOFVm2XtXO3RXxfA181wivgivb
2dB36NMufYun3pvFNW0xBUYustZh20UYYOOoZm/oaye/bZMlod0KE2R/VfZmKcqtzKUxIkLGLnX+
pTn1LGEdMH+2MftRsX98ZccY262yLJ6sZEW3FSXE2us4CRf4gRqn+6brokuIpRO7ImMktkWmKjRi
xGo9mCaZqw0HV48KtDqy6CwaGHKYatuMvTQxzaOV6Zmb1zE6+LKv6gtP+NT7BEmHcABquAX/9/Ge
+YQQGDG7gCSUP9jjkHlNov3E4nIJB/PZULg47pna4Rfl4EDn+eOVkrwiSrOqJpqKON6IM2778ZGQ
SSV3Ox2EDzpVxaaLh5o+/1FBnjgSw2O/qFlukDMFA+snlW5lXUWItVuP7EKmjuef/5+m/nrVYBeg
1Qmg3fnU9FfgW7E4R7RB2QLSg99nXXndsOtcdYVALY+GqTbIOMU5JfGGjRs9yOfvdNKLGet5QrYo
U9H8oMqIwEVkjtovlGm6hRYMXdimmXU4RaZfKfkhLQcADpwI82znZ9NCXnacWP60lAYfa8RkRb/m
OJdOR7uphmARKCUDSvhM+ogxkZ27EaaedBO3LJ43/TTFP0fajA9Qp4Lfemmhz/cHLVBJogeptmmR
eJAe2Pf1lREg+Xdx9U35ERCQfmWoTZZ/v/BLfl5+gXUwJDfRJNF8Wa0b5Lm00snG2TNDmM1613Y7
A+jO5vxV/sAaVs8LZgTjSs77aHDM5eX+62zNChL7RUpznKFAUh9axIwNrrIuw/AJwX8CIm3pd+Bt
hq9OHDr1pjDt6ZWIe2VwEdj4JC/bNoRVFMi2Td55qRqbyvYHYiGHtgk35VyNEXL7odZcG09YvWsG
6BHbJmA9OthJMaK2NEH/YU/0td+ZY3DQ7v1gkvhESvlVKxuQ1zMJfXd+p4nfCQLzcC9GArU9g77t
UxEg7t70dd7xcjfdV2eQtbp36FgRbtkKxdhW9QQiuJeD0yMbsRLPgdg0uIKJm2fpoT/8LkJiGz0G
Uq3cWkMmcrdG8OlvNQsbSrgRGM30bVCFlriwXP6RsK1+/j9hOrw8/P58MB9//kxKZDQcm7yhsgMF
KbUv7ji/4UMzUes/dZEe/+bcLLKNVjkTvgc+jnqL2je3iLSlzbgZrECWe3KOlOJg+f2guX0Z4Dnp
bQhCLvL82nYDxyrr+yFr9c7VpkiT93nfZMoXGDQMIjiEL4Hzi3rnODH/GbZytmyvn+tJbss4Md5p
r3f6+/k3T1te4NWtLxuEXM6+KN0+qfvEnEVLk4muDrf5ziZaDv91Rli+6otC/l41G9O4rUAgjcdZ
F9ax6saZ6EJ61eGW5u70W2KGy9zzf9aJxRywEx8EmsDF+786O9paaVtphToCIpuubAKhPdN5Mu/b
nFrk/KVO7JULQ4qqmbM489HVF646dT4UpUD+oDBhdDu/rUy8wRJTX9ASVP/INDO80Ag6UcvS2mOm
wJK1iDhX71swR3okRtPwBAo768h27ET7Qe+C8ZuFzIUI1giBMMVCMP46f7cnr7yUBbTJ4WWsR4tY
4JEzzJjDMqOAQUBC6qG2JqCcup69YoIY9plaPpy/5olCCCAz1wNJSGW57tsuGPG+zUOTBA2MYptQ
pnqzHexsuK/5mvYwzOmiBnNy7cxmMBzPX3zZ9lfvt43ND1chE3AO36ufmkNaU5hBapGAB7KNbOXs
kETjdGnDPXUVUIuoj0H5EXrxcQEZIt2aE7xvXtKJYRPoMnXjULsEvDvxVZA+RKOSTruJNmh1L3Er
oElSp3tjQcQSroH4xshaZYev/5J+5kQ1t0REopNgIEUNsaqm5BhEYxwAbxGc5Jy9GqhOv1caQWpw
U5uOsmEBk0fN6iZ9y0pZjZtBj2P/cP7h/Xk11k9v0Vrz0zqksa/HVCSPTmmkGJZX99JwVUDwN6bd
RrsIzdJRTpKN0czab2bXG26ooHWfDYDt5/+IEwsE+/ISLMfOsET6fHy2VmmpQW/G0hMELb+msWgf
JeY9PM+DeCUSI7gkiDl117yvrEYLaQ+296oasBuM1LUDI4SjWP6k5oKA4BltXu2I0mWGjjUK59w2
GcZwnwXRsPWr+RIS5eRdc+r8swwj81yV88mkTiP5E9IzM8dEJKtzldgaXQKHe7cwZHyh33OqqkZA
hcaCVixkunU/Ie5JLo/9TmIeAsyxGVsn2VW1mbutPVQLXqHbMr6OHol6YfBrq83WkQzFJhHXm565
CDYW3T5EmMVezj//E0sm3xzSGdYuNHJrVDQOALZIIAaemmjBjm3yh+20+us4mG89rsWrZmiNCwXJ
iUXrwyVXy4kGsqQeVAUNZGabj9Qh2kZAm7/wkxunnjHnb85LNDYQna922U4qRBza7P1lnXXKppRK
V++LfCzvDZni82gLR2DCh8gwfcmbsCGdufST7laPQbvfJGrbf2/bYjoGMvf771GqmMo9wA8Tz11q
xA3MgF6rCWoLlWBbY8t49K3B+t0kOr5YNoyAqhVTyguDTkUexiBA9BmWopGuX1EOu4aKL3FLddUO
boF9z3dnG+Pgo+2PhDAVxtLfDcgdDdxmsOBjNHB3LqlWTiy5TBvJH6H/rUqe/8eP34nwiLXhZHkz
w69dbAX2ror1mllKprrn37MT2ySXorPFJ28iDVue1l9ngAS7bJDRbvb6IAp/JWQob+ysbHZZUE+3
maWNx65LpysqOXHh+HHqdSOsjNqSfRKn/6oESrKqcuJptnD79vMuFzp26jG6NL499VNCqmJEvKCz
4L9/vD8rnack4u69AcrCzxm6CetIbLwmYfh8/pc8dSUHWfPSxWLMtm7Qt1ObosMB9pcQj71Jkqh4
W5qmt1GLaOv8pU4tDixatMZhqdEQWG3JSu7Xsix5P7JRGleBUKonK8v0m4gO040+DuKHtOoL9dTJ
22NKtqjw+bvXK2UQj0YSR/yQ0gg6uVMApWaM9fpyZ6jJJSfM6YuZqAdphaOdWv75X2+lWTtVJoJe
eFFuLB9jQTWuaPERkIF54QP4fKkFr8ZYg3qDwfefo8pfl5ooehOzZ6F19HS+5ryobkpfzF9xm15q
Xn9+4xd+GtxpC14xLZzVuyjMImEJ04UnhgX5bLClZmlzCR77R/37sXzB5OcsQ1vOFsx9V6tH1Krq
1CaJ4ZEOG/lv5dKF3KhVyGI1NKlm3vYl1JJ9m8R6sgktJ7UPgl4vXNLC7iMmrqVTX9jNTuyzSIix
WaLYWMqaT71BGdZJi7bIq4v4wSohDcWoDI4pgvexvrUn2e5gspi4afP/mHM4brgA6lOUbcx+FHz9
cXsxUuTzIRQHELYvnogDAHJdYs1ZUdVjWoDBwvRKRIBlK/lNlMe+RKjmBK+chE3niIfVVDdNT1bO
NnPUWbkiKLZNrzJ+V3BUUdZfek3+IKtXD3Cp/FisVKphqGkf335Jm7HPp8L0xrAoes+Z/DLepdNQ
ObeTo3Zvs+Ik06ZvEhuefNepQCpH39YJXW2U7EXHhq4elWjWDZejZ1pu7aRt35AXTF/KSOt/nV+L
TrzUHD0o1aAIL1bn1dsmJBZRIscMhsqZ+jXJA3XcToY1XepWfT4b0FjGLMY8WeOI8EnT1UnR2qFq
eOqQO9/TPlBddDnlF4MqItuMco7BJOhDWu3GJoVox2aeX9Ldf1538a0se+WymSAYWN2rYuuVlaTQ
WwT/5SuP1N5UKn6hDewLBTQ3rvRjilL3Qsl06ide3gaMOkt2/Xo1jMoM1WM70y2ZMWbEIouvgFLq
F77REwvhkngGHw/nAre4OnH4qYoz37dNj/lIFe3oBTrvnVMGDwsINt6ff2v+LEKrd5wzK/kLKpUg
Bd+q7lDBptc+mZ6eMZBx5/KhW/nXISnr7trOlZEA0zF08KaMZffUF/SEDijOstJFUhC130MSpYER
KWORH5mtZP5OJb25uq7iQRq7SRmsZq9ldnVpPnziSfBXU0xQvdIgWvtnqBP7Ma9TwyvKTJCMZpsP
cxsHF4YKJ6/CVAMlOy2iT5CgasB8ncgBH6iUAaZ5B9K5I6u784/gxMuMMAORJHWEhfB79bzzGeCy
MVQDyx/dv4e8dfRx6wy6lbgkdJoWCAtWj9uccfSFKy/PdvXsmW0uvFm2QVaM5f7/2nLz2RptWVSj
FyqyOtj5UB+gjMQ3+v9wdl67cSvbun4iAszhluyglizbkm053BAO0yzmWExPvz96nwO4KaIJ73W1
AE+oulhphD8oRXSZSlS2bs/0Tzy0HpAVA9kFNQeo/irlaOFJing0+kufDk3zmOs1GEWUd+iGASNr
3vN9FP3iiro7pfYU0bm2nd46RlYrkCtZFvw0VAKhjDhH3w2FqLaJ3o2WcD8N8QxcSKLB/OhkdaEf
oxTFwY8IwbRkk6qHmiUae2Py3UDiJP1aUcT4rnRCK+9SLrr21PZ67JyGLE3LICeEjJ4zt89tX5Sz
sWd9sXHAnT/gESw6KAGuOW6ilmVleEl36cYWi+W6Mdz6jPRD9LV3RavvsP02thd5KwEIVglsMHd1
wB0B+g1aXXdJEmP6AEU982MQ2zXgmE4/jTx79WHU6uH59lpv7S3gzLQD6e+SR66uaFHURpqZEE+0
cfDeZ5G1ELBcatmF7j4BLOh2spjX+dOi80nxnh4kffp1KI5LhCQmhQESj8J6GjBb+lmUrggGYY1H
gSbETxwt62Au2mJnV2/cEn+U5UEeA4R4Va+xKr2tEOoZMW1A9IOWQXe2Ims83/6eW8HIom6w0H1J
bdAAuD6s9ewmQ4201AXZ3bS873C6a+9szGwudkX/geNRpjNtH1dRDpmsxPyAk4Crf5Coj6d+L42w
+zVmml2eZK6WzftQb3SwQ6UyfNIxtDR3fu/GtoNWCPKLIJP8aF3FyobBSGST0JCF4QKmz67eTwi/
Ey51Rir9uAmzSzl22Z6SwNa4i7cYFWf01ihtXH+mKll0T+ZwwuvHqe4y2cVPiEOMAQRe7R3BRBsI
xBhfbi/Oxmang4KFI3cbGIy1enffjzarg+W34c7VIU/U9FC7vXscZfkSlr17uT3cxo7jzqZPSBQC
in/dtGiKVDUR6ZwubSvRVHV6DwlPs8r2QCFbGQwgKLrIvBD8b/00zVZNF7nyBmzhHHdGqAdZJaeG
iORTmbI61OKaxZaznnpABWn8QVUE2ol441pvRvqk0/fb895YW4fsBT42z5WGQsP12o5hoZhuprYX
ctB6vHfNtqYgqNMxlXr5gE5Wqx/x7yr/vXaxXGMoCGCzSFfdWFVD5zRVYyr77WXuk/AYhiFComnU
3vVEIcfbU9yIrvn7aBUgE02pZM1cRW8MIG9ctZdyFlpgRbbm140K1T6J+dxGFZ61UO1OMWfpJNxy
/nh7+K2nCQV+a+kHUnZf2zMgVxumUwbNbUzRDLY9YOVIsI6yObR92ag7+3ij1A0MFoT7AhJdYtBV
PJDM8CViveouszHM4UF3ZO7iEDfm70s02KDBO0jJnmqHN+poxJlJURJB4M+qsNFxuz3zjSNMrA2w
ElYm8Z65ul7zugOL37WQMocS1F8n5B3JqPS9soCIjQDrTpF3472isUl7k7YrqIc1JAlkRtVKu+kg
Zkq0dhTNC1pLKy8y0ZSTM07d/Ug55qnOKJTdnunrkSlVwQYF8EzRFy/j61NkJxO2iKo2XeI8q8wP
+A0l3u8ZnTRxTlMbnIPIG0gmVp/C4TDB7pQ7P+D1MV5+AOBn8n2MZdaNrDoS+NsiPnwJIzdXP8J0
0OvHiEr1mUJ78haESPtughj85fa8X68wdSUeTjoMVOqgAl/PO0YYO5tTtCuigRtCddL4oJojMl1W
5pymgUfy9nivz9Lij8pdBd5/obuv4voME7V6+QxQg9riGKPwcLQa9T9MhPasJTc+6N8jrUuCo64X
sVVBH+tK1I+60ZOBWyN9VpRZfNKFyMFqTPX59vReP0JMbzm8XMTcFuvGCPaZZh8KpqeHoJ2G2HDv
+zFtdq6IjVH4ckvrGBFacs/VDVGX/TzBSXcuXV0kdwLF+odZLfbcNzYuIjhjCyCflwUVInO1VosT
JQgWi2HsebwUSRO/l1OTfq17r6x8Q+80gzZTRvMjbXlx9aYuz20nh53ZbpTnSAIJ8tDbpQLwChbp
ppUVJ1nsQiCNoxpQjnBPZq6b33HpsD+k5mR8qywre2wqo3mM48g9tZFuD77TWOJb1BdjeBy6yHX8
ojG1ndd34/yQo9KjgJdMWXPdJ1DsWHdHiZAaMvVIMlp6dUJ3fnwo1GZ6UPtiz815Y+mRtOFCxk5n
IXyt1sTOqtwujRGXgJgNprVa+jDlerRzDy9/5Tol/dMo4D5E45l7fzlbf+XAEqB/54VsMCUzAF1A
+Q9HZLIH421hmOlLU4viwQQT/iYb6+iDLKHW3j5HG4fXA6sHtld3oWaswQNd1BVqV7HkCQ/9U+OM
uL11ppHdhWLBbhWx7X2cylC+3B5243ZiWN5cdK7QIlFXMQ31oETvGoaddbs7IIIMjB2Vwg+jMuzp
HWxtHMJi9AeIxxF3WX7KX59YhWKljlLnE5MGoDDnCJ46RfPVrPXeagDGd96Xzan9oc5RYSC0WHVl
3KiqqQKazsXppwITBLu+d3uzfC693j7e/opbe5STQGsQnhosl9XUoFvrqU7adwH0D8gtGzTEaIfp
+fYor7fIEhIa9JopZIElXl2C4WTrda+hEmq1iopTZ4SN6ywcvmJX3VFqKYNBZ9feHvT1V4T/SGF+
QSaSBKz5WDaCh3Hak7vouUCgF9esI7GxBWyz13a+4vZQgA0WIoH5qkTRJVUdqkODS9wUixMinway
uNZ0zpNQnG7P6o+20fV5X6ZFZsgVy+u1BirD42ydppbuxQNe+AhS2KFfXeXtU6sr/LZFbk0hMFA7
vfbLrkSsIFfTwrikhWIM8E/USPPhoM/fQbLCgwckGRl+WyZaiYFn3OU+Ij5FTN2oUbOjmybNfdXR
aQ+QWoofa+pQi66qbL7aPZcRmtjCxd4GFHmtHsEKez/RuUb0Ad1j462Xl3Q8gJYrZQDnuDKOxlx4
qAVVg7dzCb3ex9wFjLI4EC719OXf/zqiZosxux1xG9QCZG4NyO8Rn7x6pxT1+iJgFIJegn0w/yAq
r0dxnFaZZM/BzHKrV4+AtqLMNyDcPQD+cBGZmZRdn9mtveWh1ILNyp9i8eqea2zhlY6ReBcUpnnE
IeOg/+2ICbO92Kp3CsavH5OF3bl0MWloUQ9YhZgKGOcaphAWcHNXfkPIIxJ3Q50lgHcGYGGHcTRQ
9bPHUfpTBJjhgIw2Dji3t/jGWoIbQpYI8ZClrrtay2x2lAoEkUk0qM3HOEFZaoy08XB7FDpLrNbq
JJEsYY26XBCMt/qyRT4NHc2gBZ2VFMOL0SP3+m2WSCp/d6okyR9UU+jDGeo/1g944uWIuVphUh4a
/ASso9nqXn2hopDSX4MvgK65PXXzQeGRT88lFlqWb2gd9jKZ4D0MoFtVyUPiZbSDIzutUCnOIb8e
ADvL+tKyXfv3lABmPQCm0f+qzBDlGRHXnQ5dO5wVHw18TM/w7Wqyk5aFRXpGyG7qoTFPhnyvCIcC
EewtMX4EBKt8suOkEvidRDJ6sBBHK3wvHKLfIXpdzsGsnHY+1DIG1WLa2HzMQ9xJjOSLODmrql29
BS0VZ8elPTafMGe135kgA4RvG13xs6R+czKtUHtyYdW9b/jBD/rgaeIQiUjliWyGpj3MM02JgyKT
pH6DSJCF6EaSxy9ap6HrLfSwGZlSp78dOm1OvrQz59dHFaRDZSScUCNHQ7apvrmJdJsfXYbN4xLB
euLBiopiejurSvLSTeiZH+q6HZBCFqZ3RsnW6H56Rh9/yGSOvKVtt+Nw5yK8W75XS/KXn0XipA3z
VfAS1oXdYtDezfqHsWnNAVy5TLJjRbOofJ/UaAME6mi58Xe9pb9737oNkHaFD2MEWt7oEeLjRe/d
cc2F8QVSyYzdx6gLlJmqzj3ZaaNN931NxzOA8dQp77KutwdoykXqHlwnkuFXu0rs+67TTTpSiyqL
b9Cv/qJYTdv7ma2l40c0eBF2d6G5Gu/CODGrI8xC1HWdqYzdlyFy5PBmruVgv9iGUpffozQlNtGd
prszGp3t59WqM/pmoocY7XRhNPicX67uGTiU+YCVkpncRXnZUOpsoXf72QAX7QB20Y59C1WU9oRc
PWj7zG3QP1ETy6g+923sDJ+JglrdR71V/x7VhkAAOi5UtmUrzDoYSYbVu6lW5BiMzlL78DqjfEfR
lZyV9qyjnoRTquWptGX/NOaQpg8sRNEcOrAECLtXtmYmxw6rJfygujm7V0tcY4KZyP1bDyAhobue
0EVBwXl6Ss3QzHwXoOcPb05Dg/9rj4+oEE/wWdCQwO8EoNSPMGzs2nfQR60eCtcbf3ko0uVHap8s
O82q0XiohGMpF6eDiehnSSzi02xT7DhmwolsXjOEr5GlUPQsQHKw0wIjcw3cEgC8HVG9AT2G44en
BjnRb36IEEOMD8WoxPmdlkstB5sdloUfV17yUo6lfLBReNaD0A2zJ9WCsnp0UXDX7gEF99N95Wlx
e3JmJ7yQEKfDOyICJOt7zCfO2WB3TZBPBQeL9wAozSimPHqjat1g3OHlOXzIolD8RFAKQT5MYxs9
mC0bO4dh6KOKoEHBnie0G4nWe4tF+dlTxfw4YTLzwFfjo4PXQsanRn4HK2f8LLXjnHhNfQDoaMuX
Ue0a5xcSgdI+uq3EnIgkPWwo9+kUQiarSIOkJWmBr0394FdR4UD1c9TV/mWMu+K9lunaJwv+bXSO
RRZfhrHNtcNUdrXxUMu6ac78CfSQXYqieD9YgE56SDz//qKT+hO2/6+b65o/gP2hro6Q6yHIdMnJ
yubhpA6GCOCGjMdG1Nr726/OxttGxQopGeo3VL7XzIBcbcbeHPDyTWn8vp1RqQ966bg7OeFGvI3M
CBptMKhQyVyL/uBBzDPeoxvFpe59LbEdw3VI0wI5AxJClFO7ixvR/3tbEFzBUs1HEgAFUHWdtnBr
Zg00kAueBOMprhR6sIvdh+4Jdyfg3gjEkAIg8aXGSxNSXwVilEDBbhSqB5BhKD1/UNL0t2Io41s4
Reqlkq61o3iwUWChdvNH1WxhsVJ6vA79xqjmIxp5eOFBhfw8p84vwDPGZ46893EEE3Mo0o4rxIQ2
Ftpz/SVBDXpPgPIPOX4VsiB0iYbMkmYYSKxc/4oEjcUIZVyFgKO1fgoLydODrSD90Gu56vjpQPnd
d9xW/Q9N1PR9AtOsA3c9xe9UM5m/69qMy1Yu0iTEoS+nDTDq1jy+LWM813wkafBKAxEeR7hn9J3u
q5GCqUbXaU4YoBqtGkEhI4+LBo8PLN6gS7xpQe8j4iHR2QbBivsRQLDJHYIe45n0TZ/xzvs9mlnW
XRVF2kfgON5wpykJ3PEs6o3ndmjDzxDw4+euKTL9kMZW2R4JZUR3nmBaPM0ITQi/Gwbc+jpyvdnH
x8Wc/AElb83vY3P8YKdwFYO0MtXxME5Se+eNiu2iuZJnz30hcvsQSrv42EvhxIHqVjxFSJ3bhB8x
uJSgGfMGYETdOe0h770qDzpFlrbfRVrUkewoMf5lWo+yWCUa6Qs51sRSeBI8WaWIq4M25hLx4iIb
9fdFgpYAmDMDv5wkdad7DIXq37nV6b9lBEKswiosOQ6RzL+hypV6/shz0gYqhLUfsFmMj00e51jg
FOFX2UTNTzeL9ek+wXrvE0he7P1cptogJSLdN5A1YBAkjpKdMpHC7goXLqWPMgeExAwUuvkpVxxb
7NT4Nq4wwA8mh2EBVdJRut6DOOu4mdLgKR+1fX40kHI4aWW552+1kfZwusEpoRsKv+lPofGvhA4h
4TDP28bBbU3Kj+mQEH3rRouLUSfr6J8r3dBrqE/oC9KR63l1nQyKtL0m9jDTwuIj6PCccLDhgyM3
15m+p/G3fJ/VGaZ6D/4VPW+q6utid1JFZhepUHoUYt1AeuP0pZ+XLN4Fqf3epFpaw7111Dex0e3q
BW0sHnhRe0FS0BXFvvR68Qy1x8DRhptRO3p7wOoGe87J2itSbI1CUZ0sTsdNHOrL9Sh5n4eAZxL3
4so2O07paNzxGu7BGze2CEtGr29JWWnFLL/iry1SempoRyP13BjdiGDs0CHuqC+8S+pp2HlQNye0
QI0onzKnNfg7Hp2iBLbvovbeimNqJv2BVuq4A2fanNBfo6wKxmShSW2aKZ9Nj2dwcxWebmPYf0xE
0e8c4o0HdKkfUa4F+oUW+urbTanQjNmK3MukNOkj13RNHK+1/Q+vBgMC914ebgc+G5WFBe0ItIBa
BuCh1a0B8b1EoK+M7ksbf6JD7iTDw5xMI6IkSDW8CNokXkC7IBWBpxc4QXPZVfHOOd84eghwLEq9
SxseDtr1jsGlVjRi9JSL683xZQT18L7EvCfo46m5iwU0MJIYrLXmyjndnv7G92bk5cLEShzM+2pp
HZFDn0cI89Jp6jz5nqrkE3BaZfpdzCEnQ2C2vVMS+7OGq4vmj5oA0S14JLq017NVu5jKh2oqF2s2
qdfQi/albVXnVJuEr6btIx52+PJo0YvXkvA5HQp8Wp8oAQ4yT8CqvoUWnj+3v8PGFueKBfkAqh8N
oDWAbpJua2hSKjBj48+yjdEvVqxMPZpmEe+E2ltDscfxiQc6hkjVKlaqS9xEYVlwmupGPlGyUd46
/Vxd4sjZ8zHYuB5QAVksqZdqPfIN1186Hem+6a7ABYt09y6V3fR2Svo945atUSBoLkVt+h0Evtej
EJxFCaUSSNUTOhGK0/ePmQ7D7PYKbexU5OsXr0caAvjRr3aqXVa4Kg2OezF7TflS5Yb6SKclq3zN
GzpxGEu37HeG3FopzgYgO7pyPPirlXLFoNUxPgaXocXzNu3z8WDK4aehDunOtbc9Ej2VRe18Wanr
T6jA3SqyQqUnYLZZkCITgR1DGAe4kWp3t7/j5mpBvPr/Q61eWtNWMtsWrJaTwDcxlDg72FX4701s
HlgOMe8SDCjwz9cTkkXtpr3Ay7HXpHVsKSL/ahUn+XF7LhufDdweZ2VBW9DiWO1vPezBU3c8TEB+
wgMUUhB6LT6/oYmVzO2hNq5oaMgqGklgyB2U164nFNkF97M+UWKndKsErVZQoAtTN0EdFDJ/cSx4
1YTv4c3yVqON8XR7+I3dT1wEcF2n88VTv9qKwkA8KJ/pVE0D5rvKpLgVCMzKhNVWTR/REoh2tsny
B1eXNAtHkxbyKInsuuI+Z5ThE0rCFwGLRPWlZWOKHY1d8U7JAGeBDFfftn0T/h+CJ2JAk1o/KSk1
glU+OyOwE8ulEAHub75fJu2ecKfU31FwNvWdA75xFqhGwOkAKwPcYs0NbDln4eyUWJglkX1sDA8v
6VzPdkZ5vUvR7OMLLtV8Vm4d0/SGnJ2pbcOLR7H1jrpq68tWlO9GJzJ3Vm3jbaW+oaH/xLcD5bA+
EYvhCjUyEV6Kmp7ZgXR9EoelA4c52my4nwhhmiEQkWMPh7bL2zEosVCMADmaRaT7QyZrzBsrhDAP
iqjFZ9Way3In2nm9tZbfyPMHOpye5JqH4WCQmNp1rFzyYZzA0WAJJRkT5BQGeG1nBvoUNTHFk8bY
M+V4fYoZ2kRW14XJQ0V3+fe/QnOsdEstVrXwEktp5YGgSd6jmgNE3FeitnzoB9X4XOpGFh4oTu2+
lFszX/AwyxNG/rHuIOnIuU19QrFGQERBwMXtD3HXmoc+MZXDrMTRR7Ma9ygdGyUi4ruFCIZSA3Ne
f++mqWtACWV4UY0qDnqzy1U8SyP7PEmjCCRWIUdLS7RAr9zhfYJ950maQ/V8+wLbOgRgS/Hb5nij
/rc616xK37Zeo1zEOBjB5I1ImGddcdQLPPNuD/X6VC/xLDke0AFwGGs8jZO2uJ0OpUJnEgMKMyGW
d/TcON4eZWsr8RKwj+m8co5WT7Yzd7IqCpzKVSOZTqqW1WdaUMlxTFFwkWGfHbJ0MA6xg7rr7ZG3
dhFlTHIkVMhoE64+pZAAGnBpDC9IjeKEjCZuIFFqOuNMP+NooHBFQzDaq0VsfVWYquxaatLs4dUD
mCDXsnhTe5cUhxntWApkze8KtZbt3h22RCDXT4+JACdxA8hgoATr/ZqarYkfYefhjEeFlXpZnurf
0LqK6mernzEUL3JZfHa6zvg0N1UTBRzUMj7OKH2L4xzn0aWHvPRklG2xh93Y0PXhtxnghynzAila
A2sX59ZMbSpARZmV5qd+SNMPqp3orm9Lo34xGlEOJywDim+q4kWYv3ZR8WTEjt7gV4phZVArlZbu
bPjXOSzJObp0lJwtMth1s6BNF4WBxnEuSaw+TzJ/UwLiOcdea91PkZYdC1H9kq4+H6Kszr7882Yk
aQKCtMCs4MOstoVd6AJpVkr6kWY/yiI9pKIJaMBkb7NS0O7DK3pnf2zcJKgYmFhKQUTgrVsdvFKi
BhWltUc5HztyWlooG+Kd9iOZBnMnLN/Y8wy1QNO5PAEPrmJlWU1QUNCmumBRjSCL0sgDLJRuZ/k2
J4RUxP97GNYqZWlsUDuk9H2hPRnR6XXSLlD1cng/DwbZwO312hoM7iQZLkU2GxG26xcQXRfdDEey
z8gmt6bnXhyQmcDVWg/3MrathwdIMPCj5a0lxF/tDTOKY7dVOMh1rsoc+TV+lR+OmDL4nUjGMlDx
xg7ZI270oZuk/V/WJNHnyZPJp9uTfh09c2O4ZNVL0RaUwKriQBXXJczjh6iuMh9cJNmOs9HVh9Lp
8Wwfhj0p4619g6Aq8JjlZLxyTYWKp2vTkqvi6jc8LnBBhN3jPaTI1qxsF8APYG+A5frqIEy9QtuO
zOgSYbQW31uRVn7IY4ObX62cUB4pDP479BriEVA58PW8rSi3XO+eIe3cVo94BJzB+E9X2+ZNlc/h
I72QbI93trVRcTkijaR6QYy+euUmJZfewG69jJU6HHsdGfaGrlCgCsS1bm+PjaEAe4GGRkRrYdat
toc6A84yJqxYhQOo+zgPNCppWljK70q0aX68PdoG+YdW5NJEoP4F0Xsdn/Sx6wJc04G+8cibQZhH
2VelF5mFCEnSlE9GM8xIikcNUhC9N6j9IU0XN+2qhWR3pMyR/7OpJsy+hVG4KMMtOOnVPYfxTZ3m
EfzrzFSaz7MafcZ8Unm+Pe+NQ0HRgXeTWJQH9I+45l+xtyqwX69CxLy0So8QqsHQXMEabwcp9vpQ
LDBquJFgeKh6rQnMbVhr0kzJ06VbVk+KLT0cB+PY9rV6Tr7HU2TuXKiv40AGRFifajWtAmN9ClMk
7RwMTx10UePwqbPNHM5D0n4Gj0EhU/RfkHcsAi+x2p3a/+ZM0ZdZim5LB2AJE//6nq0Wdkai9qBx
wTecAXhWNH0NO9ChAYIYMPYY7a/X70+ZnKiHUGOR1Lkeb0o9G6RmDYQ+7MdzOYbaXdMPzj+/7hRh
F8MIXWVW7JTrUaSOip5B2+nSRJTZJ9WI3hTN/MPDs/Tfvx9zWfQ62PRQpJaF/ev7mY7EmH4APY0E
tP5Wlx6IkK5FRLVRtNOsAja8vf9fh+1LkRS1M+oM4DrWhnyN0yfCTgwqG4t4cGLHzXGEbh/0Sjje
wxP2EAjpkv/D50Sxlizb4bUHgXo9SQC2nj63FdiHxrMPcYkFAriF6rh4UXy6Pb+N/YGDCc6tqGUg
db2m5YCNlPTCxvButGPx1LdDc3ErbdizdFo2wHV2QKwJigTFo6Xltc4OJqOzKxs51bvSNZUqwLS6
PCCFSGNI1dO9AvrmYGSTwN1pR1F+u/586P2a3Ix5eDepdnZuZUW1z67DO6HVe6yMPwDpq4kZmCgC
oNYAUlC/WXNCNbzT3NxuxL0yuWCFBeoEzlGVKRo2zWR2P6e8GsZDiYmH7atNhkq/tLriezF7SXGM
HKvAS2Qc688Ffpz/DQVJ3EnOeKlT38jKH4IgiFoLONowMC3pZAGWUXATRsNVnHdGxJrpfhSZYMCy
OTHxrMYUJgvKokRJM9eRQTrMEiv6A03c6bNRh/V/w5QmiLaCg8WfIacVyMU+oWG6kO0DAx82/nEu
Bkqjkh5OUA1h/c5SZupr+RwhtN7ORv6Z/wBvtLkp+t9zEjV34MMt7SAKT5Nge2UG1k2d0+dxdkEA
/uOGXT44DFyOBZBikrnrxa0ptGIgpUX3gC2doItn766vxV6L9tUWAvjNCaQOsYgQ02u7HgXGU2s1
2ahckOpUnnn1wIKQU7yktC12nqJXJ/DPUBhXL1uVCsFqQq6AnG5ZAyDBpo2PRt/oD3ORj6d//WxM
iOyLFi3ELmKz6wnNmZQ2qgO0yobMOyNYqRwLoLs7c3l1WyJZ8b+x80LLR77oepRq9pqkd63wQmtO
P4ZOl4F4VRYR4YIye+LqyaEevfnl9tw2FoudALeeMjs32JolTAOrtecqju77dJGDbFXnHBJ/+0L0
u9nRq/ebGVLeoHtBC4PYa/UdS23Sa6HS9A31SQiGaIYw6OrIfhorboljnMlsANk9DxwVYXf32NVF
z4mejM96MaofRsvoBG5ooyL9stQT98jBLX6A+mn2ujmbn4VDgrHdwjVaczuwNe0ixTGUy2Ar8kkB
NvRF4Kx8aMa4Pt5egT859fU1SK4GeQphW3phaD9cL7wWpUpW2x7AUleJAUGJaPB4mA0SjKkBK3yX
9qM7+20YI384Ye+j3EWApro7Xevc73nsGeLJKCKlR8O8t75gsQJiVKD1Y9ylRdpMPi28zjkOKjfo
Q490SRpYwmrEkxaOqYWORW4nSDTqnXUmrmoLLqtkwHgkmt0Pnjm1ybHAV9I4Wo6s65MwUBajzK6C
clP1GbCTHqVN//P2R9k42LgkUrvFjhWGx/oOUaxEs6J6CjEuMwXXbD3dG2ENiv72MFvLvHBCEfdj
qFe6an2rD1Yhi/BSm0rxU1qGeKy0bDR9O+7tf0Zlsv0dmChcjIC2QJCv1rlHdEAdsvCSJX0K1nrW
fUvP8jdgXfudPfW6ELGMZZD8L8gt21nXcbxx7OOWBOTiIhbuDzZE9DzN3OOkzv2bFgX8s1Lg6jW7
IGwHO/OA0su9cHOJtNb7mhIEM6YMj7zXch38FW4WTe4ldjpSSyJ/i/1qSq27OOc1wLezDnA26I+6
nWlBP9jWm7bfNZbZ2kMklVxsFAhd1vd6/EGb8dmWrXexilDcD8KeA1jpexyZrWubrh1VhwUHiub+
9SgpnADR6KF3ISDIPo11O58zS2RfF+7tnaIM35vBaXeeiq1tC+kJLitlUCrGqxhXKT0x49sdXqxh
Ns5VY6jnEXwpJLGqOP/7CUGug8+nW8tOWl1OrdkjzrZs2tBt0jcFAcRDUUvn1FT9Xl65sV5sV6j8
2H8Quq/D6Wkp0iHNEN2j09u+1Ea0YN3zfkd57VX2ukiukZcgjUo9gjToer3sMhLTaCLCZfRu+jvS
++HcZw7+RobTGlAxtNxwfMMqxDlPq/B0+2tuTRG0JpH1ItfA3XY9uJMqrtvRe7uvcHE6QzcyBpQD
IEcebo+zdf4J75ASpfoAlmNtLWLjJRS1HbMsi7btj1rttFUQxa2RBbUzwFnxci22zhqssS5op9rK
4AIW+bOZNkW+c8luPPu8+EtwA9RwQXtdT9rr5rSgjRHdz9CCj5AX7+a8P3pxN97hFrLnGb6xvtyt
Cxl5oc0RGl6PNhlTbOoiiu+FUdXHLHO8UyUnGw8ZO/lk1Hp90d28+dLBots5Khs3AYUeuLtLq4Tu
92rkMS091Ayb+D6zwXqPWm+duyxLP0K1Nx6yufkNTyncKf5sjumynxBCg2KwFuGsvUKTQwbPifIy
PaN81jrNz3VvsPw2jyr7PEz4LwYjjHBjZy8v01ld71gBounOA0qbfx17z60SI/abi/vEkVl3zvo0
AnvdRqb1XKZt86iZ9vBD0VPrHaGk1N8gaElPaGefL0Hx+kcs7EgONeqo9JivVxvf9KUen8f3Zt1K
5SWzDHi+GRg/VJzLZvB8iYzkHChY3v7A/MX6JLsKcU32T4sQQO30HyDzFIaPjUx5uf3b/hT717+N
fUCfiNoAQK5l7f56/2YjrvhuhLue24zTfYyEhuaXdul0PnjDonlAeQrmGw5KlvZkVaWpBEbKefRb
a2nj6mSIuZ/qSa4EU5KOH8JoNoH2Ay0a/VGq3b3UWlMeBuShSl/H9CQ/eZI8OUiiImuCaJzcx1hI
sunJrtQZslsa/0w7U7IRZ/tHLmfj2SqnAaxhBy3KV1sRJ8dUH137EEnFag9t5sblUZO1rR+GnsN9
ghMxvpSNkZs821N0V5bW0Pl5rKnf6ioO/8ur0H6r2RMeLliE2R/x7TF+0CjBEqUrvMp7CAsoVH41
VG14mtK5/9rMIlf8tI4Bs2WRkgzHXKJk+caJqmjyywFQxMHDOuDTKDolPc3o/l2mNFN/uWHhDL5i
Nt2PvO6nPCgpI0QwIuAm+uzXWHtMzHp80Rq09U8uPVzrMCSTEe/swa1zQOiO+cmyAfHhu15mUwIj
oU4R3evYFR2WFuwxqabwbZbRNA5zG3NMpSgO8Tg2h5T2+b9HyjTsiECWEjD3wOp2Dae+HBovj+4L
s6l9V5msNyGB/sfbm3kj4kDiGFAPvSSe6HUsNbmkpoDkGSUiBQYJBk+VUU5DPe9do9tDLcrlaMFg
XrwKkyletk7opTwXqe4dOzmaT0aiDQd4hXup1/ZQGAMzLWKcdceliiTxVRJF90k+dPhHqeYhL+bZ
l73c61hvvcioM/H+UcnDGG+N5myGTBQl9n+XrEjtB7jAxVEJDeujoRTt2zEukW9SC1J+BBVP3agh
JWCE2cvtVXzdzKcJwSaFEUDdng7l6rqs8e+KhUaIJbXJ+UoLNo78qm6qd62aJbBLscrMz2Nqkp13
Kc/H46QN5XwoI2P4Wpqa4vm6jcX8zgnaesTQg6H6sKgA85GuT5Ca5rPDLR3dc4v2P0TVj9Cbskj9
5IRd+4ACIX5K+jDYO3HJH12h1QVNLEhRlcoHbbC11h5Oiz06GUp8TzeoztHZ87ofJVyl7+U4qV8L
XdbP/eRkxbOe9CVs0lqVqg9TI4HznDUKxhFd5zyPlpt8mtE4zfzcmZXvWPH1RVDMUvtoVB4A77io
695XjUExA5jFmjy4NqioQ6xUzakvTR2BBK/t/JpLEbkHmTgfUGWnOWbUgLQBPTZYhYpZtN/oqxTZ
Q47H4C/oLP03kHtOdcR37Q99CepxACtbQGWasuQZ2lv9S0nicghKuGGQpuCgWrClRWIcU1gUMMym
qfzeulqp+bE31Xh0JUb+3gMxW35pXat8GEKvNT5E85gec7Od24e6HZOfNZ27/+JIDL9ub8+N43i1
HqsAivvenVKD3TlY6Xe9j53j1Dh1UJjpfPfPIy3BEr0rG6sCGlnXO05OJHNDFyf3kwkU0OpxCyqG
3jkU8Wi9vz3Ucv+uNhkd66WWvvStQAZfD1W0NcK4Shff96VXPnQz6ip22ewJoW18OkqutI5JCoEf
rFs7/8PZefS4jaxr+BcRYA5bkpJa7HY7n7G9IRzmMOfMX3+f6rs4FpsQYWM2hg1MqYoVvvAGC1yw
uWhzGlCrH/7Rwyx5Lh0E70rcMg5Czhf9uu2MeHJYPjIMoYtzO6OlMGE4WnkewF6qwxPwCgmpPbuK
Otea7GE+NQblPQBi1qhewhkuS1BApoMxN8bRP3mTprO7oN36ExK/arijnpT1CeQLDlmqMxhu3lWc
Bm0kT3M7XYouijTj2Nc6rWGTwRvy27pbuvERdGe3PnZxG/YuQZWtegnK3b/sYkETRXISQFFDq7p1
5STPTYoInLmG05cwkqf/JpGMNWnUwBRwY1SSf4J0zr+WeOBEJ7Mb5PjZMJbuW58Z+oceQeBni4SN
5HCVzcXDVKD5dH+TvO6QC2YExWxw1oBYSX5v1xTOApKyRpQGk+Q032VsHb8hgLl+MSprfTfU/fR2
auviu9KMSf2QyPGEV82kDfVpgub67f6P2bmOiWWw7xKoN/rWIub+LW6NDYh+Y5OAr9CN9tnuV7j2
GG4Q+5nWyahS9Ytj5ObBMdnbwBBRxE0sIyW4pSxPGEL2ZbLGwdIXagAVFZ3IKKyDVVk1/y/mJxqu
dAIJPLdxOdoTwxoxwSBNEiqKQpr7Y6SUFn/Mk/Ar8A5QhTo1R+3gwdm7CsjVgDAi+A7na5MQ9PKo
9KrFwpa4if0rKdMb2jHWQTz40ifYHk/hJkr3hRoKM7z9fAvm1r1FgT1QtUX7aEeW0MfSc+Sp+1BH
16OO8ncSjPifTRnO126sc7REOpxlT1MxNV7fy6lybtax+YsvLIDABD/scrb67e+KVOgk7RCTqqpK
9jxJ1nSZQtt5ytbsqGO6s9CAnrgKOTbAgLfXe4V3k52jtxbMqlN8t1pVO1fpIB2QBHfOCXLEdEop
5go04ObMghhvnNXRo6BRua9mbfXx8/YWOV28MCNHGzCDPNi6O6cEf0n+o7orJPY3EKFpZueAEyUM
N/Lc181IvpjKlLkmylp//kQi/UFnFlcEfOi2emQE9jH+30MSTKZVv1+TVFq8PNeV/ryuyHl598+k
2JSbTQsmQejiUrGiCLiZWNbjvaEUKUejKav3DRnMx86yl0esOuUgJot9NMzOlrwsrJUjiPzeolIu
FxRZ4OKUqTYbU66W3mrMOKjTxjk5Nl9tSh2KY4v9NxuTIaCocT55ADdbZslAkI3ibFbIzr41Zfu7
DKLkAOaxt/tFgROcNMIEXMq388HyZdJW3tpA6dLycUasND7Fmt7Kl/vfbG//C+Uz6plUiF9VvjsV
P8Q0mjhlpTa5aLyugYTzY41EgFx7TtaPiQczuPmLM0DqQr4gBBgMZTM9s8TSFCs17hFJD9+19VR4
toJvCx6iR1bQyt5SEuTAZ6KNzYHbPIXQgbQuMus8gBs6h2d16Jr0bU6HbjlZcx/pvkYpmXKxqXf/
OirCTzQI4/ZzB/LrpxxFw8cy75EPKkoD9Z/Jqa2jHOb1D0RvUWiUy7S/qXRt9q6SJHq3FEse1ARD
bjWEygm73vrgdO6NQrrIjtWAqHOz3u4o2xnIEayIiG8qEz9FFuy0NFl9ur+fXp9DEWxYtOOQ+qKY
ufmw9RBT4ukb1IVWMz+zu/NL2yr1NWuh7twfam9CUK5hhgiKCEWG2wk1rZ2q3TSlAYV/w6/zrj61
VXEkUvf6gMDC4/WxAYmLbHvTaiiWfiiiPk0DuUe+zFX7Zu29QjPzN0MfaeTS9ay0pxEI0RG0Zqfa
AEZP5PqQ54BgbIuzbdf2KCiUaaDYlZH7SRbrP9PWDBV3gYuUubKzoEOKuv2PscsplgoXoJ9q1OCp
fH+l9z6qoFtbAkFL+3Nz48ETAFaqqUlQl316yXHwPqlVnXmVlTkH997ecgvPdoF6ZtG3FZY6XOJJ
0uYkmFG6cgHumj9oZwB3tsb2I5QgxbPn7o8hyWADKF9yG1EUEzCw2500Dr2iNVQvA3VVlYdugW8k
V47igtyV/Kqaj26/1w+l4AAQ3YDi44rfftgmjTOpC8ckkOu0DL0xXKJPFPfzx26Ziiezl5urrraD
7JO4HTXo9r4li8u2YsoiALmdawskbFEnxi7z3IG5NqIeFk460mS5dLBt9g6oTR7A2WF3QF67HSqT
GoLwgm8ZouR2mu2yfqicoj+4ccTmu406eO5BWgPwEBCirS5wvmhrkq9mFqgS5eO8KC4hDQ1XbhCD
Mg9FJfSdSQkpDsFNZ0SYVLeTMikMoVyWFAEgTI0G1dKptjeqQzv7Nf4zgHyUVXcmN84JwgHCOdkj
+n/YhEfmuP6y2PU/SjToRsKTAbb5SlqsexPW3z+bold0V2qiCFtkbCuiJ6dKYogGcHL+JeGd3xqI
9JkefDf9re7EyYdGMVEYbVSnLVy7KrTZX3slx0mx59ycEMTT4O/EkbpcADOUi8c6oaVvhKOdI9PT
6S0yRErRe3YrxEzzrtATr6pl/T+rVqEJNDoG8Ia0Wqho6Xlr4wBl8Nf375YXnv32+7GPqXzT/pJh
498uaIQbnmRAjwkidVB1qMiKCXW2tN4l5aTnZzH87BtRByHbHqmHuW2TSU9jAWCsTZLcK6WhqR4M
rShsz6qc5jGVo+JAr0rdOTXU5kUQLWiqvAO3P3KOWGLQFTxrEZpYlxVkEyAnLUlwHeoRunxSci2S
T81QD2+jcNZ7j90zVqdkqPNPyrLm/2Zt0quPppxUV+DfvRBrbHXMY5PUOpnJ4qS+DMQeYmsu19U1
p4IoBQ5Ej9GzbWF3FNprNp+K0OyyQErT8QiOsLeviWfJpMk3AWZvwgOTukWyDHwGpXTyT3qhO66G
OuKBQNzem0blGmAh7GV6LdsSwWLGWKKgfHhtu1l19Vgu/CJPkisYXPnZ6dKKNl9fvimkfvB78hfP
soYjO+uXWvR2y5k4WQveBDn8VngWjXStyKbFvqIOpeknJxrj2m/SrmmfzaRyBleiUJs9Zo4zpZei
5/VDylPKkocunVvD7Xtnci7gscLlrGkTYpuFhYZVhnS34RrUu+0nehHL8K+s8NE9tTCpJRd05D7L
g9HlD529xmhjRi00nlka5epDPdhjfa76bPpR5Bbapwg8KtUb216dN+a6mLrfxmb7LjWk9ItdSwa3
TK5naIzlc8cv74tl8aTOmlJXQtXpK7LEhvWwxnoxfYDPTB9yQfWxDMYFfNDUJQMOoeyz2c+dRXkr
ayumWJbDA3jwAOycGmGRglo/jysZ4eZd1cPQmvOoFAd16Z+MYug/Cf/gq2qO2cP9a2R3KCi6xJyC
pLHtAiHSSKlmyKRrTd/1X8PqvtP8zBI6+Fl+cGPtPDj06QHhC1K26Dzc3gVY4Mh6lRZICHckCp4J
hNmfFAidUtY1PsGk9P7+3HYKi1wJguoPF194AG7OZlgJjHEroWqAloObmgBOpqyo/KQe6HMNVe7Z
RQcKs+Nel+ljPiLo1160blEPorOdwAUoGBVFoFjg0rYhN7qYRUpThB8CH86fmmx9ltS5P7EBjOd+
kGc0SAvrbBhH5cydz8vA5KeIA9CJ30owWpR6Ha0WJ1Z2ynPYpbJHnq+fhQDX5WC1d8dyxEsEV5Y+
ySbabY3FAs49hleVUd+gpIPvSWoDG3c7baU7bBbZ+j5NRgRSrUamxwl5bUg+DZO0fkMcPI54p8Jp
+ayF0LNc3lNzQZVgSY4ECXZubJ4kCNXEkOSNppjHbyXeZca4ZBLKcbbU5qcsKdZAm6fien85dgJy
AfOlh0YxEur25nm2NKMoFmI78L45Cr2zulT/hVTTCsDB4ATzkFm2mxpxchQ9vgRum1uakE5DhJE+
MmnH5pxRaJwUtAc40iv3GGhSWsdGilIjcreF/rSidfo+V+md1ZUiP85hpLYu8FDDgw6mP1P9QVJW
GqW3jjZL59Ue5I/R0k0PQGqkL5rezZc4l44UcV7wn9sfTW9W4AjIgWlK336UNMf33MHB8Gob6fih
rwq9OpmIyGf07ByDnok9WTrMiL5GOt8Ylx+zkcz/8ir0H1ARp3dcZouC0W2s9c7JVEKjIbTBVMAP
rXr8ZwHhR6/SSqVzv1jqlUcpjh7seomGg/t055JDoZN3mvCdoGBbTxuc1eqcGOw0t0t+Tdcivky1
XvybznP2KSkk5cP9bbZz6CiwkPCJsgEIhc26xVkDOaZnPHhg+c8cqkzjVePQvouoJxxRKHYHE7Kf
dEYQtNgO1mOlgS+YKV2XeUh9ai8obSdq+oCcp3G+P6+dQ8o4omJOyRARlU26VaEhWkk186LxPHvK
qg5+tRhH3ZDdrwUYkS1icjNvFQJtQwaME4uHNgeqUjdrftKpjVwiYDR+XKlH+Ly9BaRnKGq8dNyh
NN3ucglOTYvEc3idC3PwDXA5J2lUyXG6Sj14bXeH+u1h39w/SGsr8RylbEREYM50hHovhDf8OQqT
P/adIJ9zEJPkPoXUTgP2dlYWbc9Jlc3wmiJAHrvDorWe2iTzA+Ij48H52rlWKSrBKqVeLdopYtq/
Xd5S26spaA3nWmRDdOr0NX2OizH1LWP91gzxv3qnTAcP285K3gy5edemcjWy2Vidq2ImMMJKU50/
Vsgaj0So3VFzXuzrzT0IwRPkNsLJaJFt22SNQvQv41NzrW2zfJbQ437Mmk5/LJQUqBkUGQhX0idr
LJZ/ZoSGDuKUvakCccLJRqQaiH/cri5/ufbdENq4PspZYMYDdbpqVc8RDu8H+3Pn6OGUzGdEGprJ
vlSff/uQC46SStcTm1Wj1Psrarj+pPWhB28t8cjljixm9sYDdYcFOVJJr02IIQaHw1gi7pANY3pO
+mn9NXXGVx3R+yAxR+cgYdtZSRCMiPGhvgAkdvv8J0pSSnkr4BxxnD9xn+KHi974BUXfI1+g3aEQ
7np5ckiztye9SuAs1sRT3FfTk1YayzNlAfPdYGtH2hU7GCpIz3w29ADEWd9OyzBzzB7MkGuZyOOM
TDrUnCTLLjNt+oukWAsR/QqpFnLac6vV/X+KKSs9VamlxyiiBnP/kdibOb0riFsEWNR5NzPXmqWA
DqBK1xWx6dMC+e0Bvrt0iqhLHgA/du4dIT8DopWXgixmc8eNLaGpNcLrwwJieaq7KnpQEkk+t2uU
n9rOeDdLVfrt/vR23kDGdGhwEFETRm5eC7krcnR/F+madmV0cpYye0+JrD2o0ewu4m+jbBaxlovK
HG20MEczTcjOVUpnqSN0wZIRfND9Ke3VMWjUUCu2gSC9xnoMYb7qPa4XVwXY0Hf0SNJTY62Or2NC
uni9U+cnS0nWt0qT6ZaXrBpArSb8Y3I7EB6RXVOWF3AEe7OyWktGn2oEMvUi50FvWnngRM6R2Ozu
yorjD9wCTZRtyVOSUytKizoKsAXDZjVvsIMw4v7ZcYq/6OmwnBwC2i0aRepNGDiB10ubBoiqPccA
HFWnfMjH4uP9j7d7BohaOPdCqm9Lh0F/wGntUFi44x/oLtbSngwzw1slRXh8zJPOG7L4+/0x99aQ
RpIKtBiqMX3I2xcJrIoyW0iSB/oSdf40qpVbr6xmFsIV/ouhaGKoXG0ksVsYWcXNmaOTRgoC/c5b
lqzw8k4uriFacef7Q+3UA9AHpFqI/ggl+C3okzyoreSGFA0h1fwyDLgFWNOQnSekJfximNKv5F3G
5z6a/6Jc+YI0EiqIlqBD367nNFOjQJ6fCzyunUuF2JZvJcNygA7Zu7lo4Is6vwC1bnumWRQrk2Fz
yoH1ogDSSvI1U9Uj3MTe3uAyfgmXSOa3eumqusYz5FK41qO8BKvd5j+dUtVOpjUrf7H1CR7AStML
pJ60WTZlkVv6+rl0jarC9gVCxU1MebjUfTmeswx/vKKq0gO21t55o9kFDFtEEbwDt99KqOLGrQyS
RwqnEeVGBfscNLhPmSG9N+0FWD00or84BAgfiNSVWwtk8GZMihWxijlwYCmR/jGr2sTDRaD9uVjr
1z8+AxSLgA6huEs2tC0XFemq1F0Kgkgq0RiCBKG3j1oSKc9w5BysaYyo+Gj2er1e4FdOB2nEzgaF
ZC6kY0SZ1d7WSKy0bybco6LAmAGJukorA4ZD3F8+WM7dcaj/0IwWaKKtBKRehWbcdAYM8zarwYkY
k3WecIb+8edrSUoJl5cKAOCBTbYcF0gxrPpISS03moAeKXJQS5G4tCnDAMuM3nMieHZJXh+lmXsT
ZHYcctI/0pXNHlVraTG7cAqv7VCMH6DhNNAi2qPn7eVa2qRFgjXPIYCXDtB3M4w1KHT5HEQQpdZY
IxcZuobivKXHxikdoiQU4Fv1A2eX/l27KnPtt90ytpciXw1R5Z2xmaEf1Ds+qwcsXVVKJTmbIdcz
BJ5CPWqu7pWeuZHQ6rJVqBX2tuIboqFvLY3Q/oyFAmzRdkPnK1LMJpDqZaX0N5W1dSpSpwhdOB8T
ou9hPNEwWbXB8rS21OqDEHbvU4EH5M7HN5rMWfz7bxlXZc+RkVZQ7QtdXp47yZmB2s9HMfleisAB
VUgRaJaQR26uyqqPorzLTeeKFkjtNatRerPa1oFdzpUfmRAotFxSAQgW0TP94Nl14mG8yr3TYNGU
Hol97X4IAjAwisjPAnnZXGiTMUgjV419zSUETPwiBi8A69tIGr80F8t8QHloQL5RbvDVU8lRTjXa
LO1Zo69vu5lkTun1/mHdebbEdcf6wIgBYLX5Dly9RbsYWXjNliQ/t7SMn7R0Vs4UzPu/+OTCC5RB
BMd/W+ou1ipEUizhdFpyfDL6Jj1Jc3NE7xFfdHs4LQImgZBCtHpbFpyXMtS6BjsgM6OnHzd19DDK
SgbWpQ39ek1//vn6UdwWdCIRwGzzXYc8usor4UVmzront4hB1OWIwdOY5X/+AmOmSvrOt8Jxdwvb
pTTRIEkVSUiXJeGl07pUcnWzrZ/GbjU0ItFY0dzMiI+ESXZefi5xeK1cWOhtbjX2K7RXezysyZK4
ey/tILWBbS3RY5jamA2heBDMnXZ0Z72Qy7bfUUSFQj9KRsR6c3LjGlq7An04oKyRaueuohbvJTEC
jZTfS9IxaKhDMOBiqLmpFrc/h9bGadVqgG2MWhoSnsgZ0sZQPKzloQe0n7kDfOPKa9p2GU52nE/v
l9WRwCW02Ty5SjLMKQCPoawxOEpCLBcL8LXnHtmjLxjkZpHXjmb7Ve4hdrzrnHHEjBMc10Nat7bl
jVxkkXd/c4mHZLsGIiyhqkCIjJTW7SVpcUMnTV1ToZXiCpuf2cqemqV2zo2VUqhV6Glf+jbXv89G
nVzuj713QVOxpc+PPB8XxGbs3ICvXSoNyuGqmpyGRusvRRIewaj3TivVWtqCL+/StpJRFXTa5YkX
W2rS/MGQWxk8Iz53YW3gKlVp2UFNcS/lJzb434Cb+66t43yIMc27dlaFy2nSFZ5WrdHbaAYKx58c
V18wLsvB7LlqiL6XldBYuL+0u5MWARjvEf3nLW0HM0VUVKB9cUVZ+K0Tkl6E86snj3r3JnKq8uCO
f32Awc0yFmE0UTQgq9ttVKVAQpyUeAVS3+pVODe+WYt18hz0jTy6adqzvFbjh/uTfP2w3A66eeog
rQHnood8jWtl8jjM0Dph7njjkGfn+0OJgPL2mDCUI54x3hZ8AzZFI9MOASh0fNNYaqP3c+gkHi6y
/TlrEQ9zc7Or3mcRlT9H6tBrM6cjjZe9qQo2Ke8nOr2v9MVZXTAe/QBsfW2Nj/G8lk/20NTrtR+z
TD54RXcHg7yGqp6FbMZWo8hQJyhXiGIEde3UgbUa1YNkhfM7KgTqwb7ZG0oVDylYDAo5W+jfrEeL
nrY5ME7Tqf0+tfF1g6J16jL9j6WBycsZBB9526aZ92Ly91s4KLdlLUc9xFOclqXHRZHyX5029r61
aPOn+7vl9emDyyxid4oLVPq3FllY4EoLPQ9Qf6TMUsdzYWhTdM7CKfMd1V5P94fbifkYTxxzEjvk
Tmyxyr9Nre3SJYkmRHLRtbU/jW0ZuvMagruVCuU0DsMC3d/UzthALD7egtlTjXOgN2eKdlAHef2a
oPkKQh24ARWlV5QHM5/iEcNRkJxTn75zKsPxNJOUWksly9PnxXCTBlfTphyN9wdrIG6Y7Qn9fWhx
Q/22Bigc5cY4LFnQrLLcAXfp6t44yUaWvVlttPncGsvd0aUfDz+3UFotGEi76mDIQ/nc8TL3rF6j
HWmL7bwGLzZQnCU47uiYbh65GUG3bqSsEODsi1tl2ZmXXlqTczrOZKlFXj9qY5f6/TjafLQ2vqTV
JB888nunjLCOuVFeRz5f3G6/rU2nK3hksEeCrDcsLyxb+asyDL1nYih58B32tj7ybbx+pIMqm/J2
qFGOGtJL+DVZvf6DUkEpezbCL77U1dbHkgLIwV21u74EMIyEzjQEmG1pO9bHhsgxDsJ0yM9qrJD4
JkuhuYMSmn6lhfrJaPv0sVKV+K3RULTFuKd17+++vVkTyQg8AgEsMeXtrJGot8sumhKETlP7m9z2
5ttxycozojzdo04EdyQvtjsgxTnMCkDWsM63A1pKmoa5w72p2Gwto5DzD4uEd7o1STFgF9s8CNX2
3neaeryAIpN+pQxVxUOm1TaUrWJACMKaJtzbSjBzbjmkC7ntGPptqmsHD/zuLDmFAgRKnX9bBYkj
Qv90RN6ndcb561zHvVtKcfo8GSGNWhSOzvc/494r75ChcnMB3Qabc7uqatMWcl/acQBDDMPTCaUb
pRi/LmZoXJ0QD3Jw1pmH9XPrlvny6/7geztZnBvquyBpZGPrIWKMlRBqxasvpEeFoWukIG6pKLCs
L1JvrucCs6lAbVXrHOFJ/YbegfahHNfYOniTxRHd3KTCoU5obKLvDpbudhXMxpjjfB6iIKfm4ebo
F3zE2F4+CJN3R0GGA2gvjzJqI7ej2Kywnds0i5ak0X5BI/3clLP+z/01faESbucClAvRb0UUJLc2
JhqFj2YoExLahCqZa7bp+qOenOyb4ggqZbIm/ZtBrmuKaxQLAtmOrS+c4TzD0XamGwgBpdUpffd8
ECkO19ZdHLali0sigeZqztjOZpC5e38oR2HsW2EDf/S8i233ahJgnlTKnYQHW1B5Lnr8SaEwCVNv
HE+a4vUpnePOvlR9kc7ntl2n0M9Ntf/SDXVj+ZI8po9KmNXfo34In8wqtwufqKA6MgzZOaBoWJNk
vBQLXsVUEwT3vDQk0FhSNJ3nptfO8TKFv9S8kt/P5Xqkmr+3aRBTgwXHQwp8drM12TSWNCLzHKhw
lgNDDfXSHaBYvru/bXZUD8Dm8aYItRAimW1WjLCOFFMQi4IiT3PbhcERf49DU//crWqTuVIRImUI
zyr6rg6WMr+RFq14QByoHb21oTj0rC1VZp3UQuRAEALnr7FlghPQ1NKO/Aa0H37RRm63aPiMyxck
lqwf7Zj28kWZuQF8004bjIXXovhY2SGezm4/Lnb/MKGs4JyqocKR14CqaLurDAP0PM260T4svb2s
7qJX1SPgOCdyp1HJPoZh00uBkkIJ7btC/SrH6VBTph2i9qKCoPhm8b/L/tvHcJlBrraRdepqgqcT
NIsm+niwsjtbWfjl6TSXBFZ0+26pa1atSw+fU160QG4c83nquvLh/ig7rxUtRbaHuMfgT4lt+1u8
MzpJBVmcRlKdVvJjW0/No1kmXZCvWfEMS+azU4XKl/tj7sRYUAxBTMAM413evsj9WHcq1l9gBVPM
redCL64N7WEfIa8jDvPeqUPVHREqiGFCzOZ2euAH07xZgRItTfWzduzxjRxny0d8P5y3YeSUw0H4
uDMegmYvKQaoNxq4t+MtoR0BNSlAD4TaorqKttQYipX2ROWqdSA9QAuS08/313NvUICKtN6hG3PB
iPX+7RtimZ43ywC6uk8k5bRO6g8rXjvXXGrEGuv1CKy/8/mEKJCQy0Yo0tjqYDRW0sFroX8xtNVE
JB6J25y6oaF7VaKlp/uT27nHdNED5NshRUUcdzu5SNfqSG4EKqRqUBOQ8egDUqgdPLHiMG3eDQjb
mgBJQEKjjXg7iqZD461N+sWtTJPlPHfoCfzHqvXs0RllPUYv0ewfF6ddq1PdVpHp35/kzpLCRwWK
L7y80ObfvPBYsRodSivStZn0xletLr0MTjS50xoVfz4UKls61FMU+jUk5m5nmndLGqMbBqqlGauz
RYr7Js+In7ypXJKDK0zd+XigwcCEUf0HG7YVVoeUaUrqquWBhRxzeRpDBYKkucrG6BrG2JpuQqr5
sx2s5FtSFEOBvMg4Z7Tdcv3fLEubN9y99eprLVy7U52pSD/PUSx8IJO2ciFdU0aG4A1SwYHjrfLe
990PZVTlX5odmRlEu3T6aOO2deTTvDcx+tMYOBDgc3mKFPu3I6fPA2WEWcqCOnFalPCX2g+xGTm4
nPdGQWKW/UjTjHqF+PffR+F5MuaIRN3Q1/yhnuzVc7Rl9e9vvr1RwOZSjSCK5R0XZ+O3UTAGixJb
G/MAqGD/lEDj8rqqn//8HANb/d8om5t4aBhmUrs8SAxgEtpsxmfVbOSDUXYOEtcE6DEiWRQAttBR
IO+QL+FuBHUhS96kUVSiS1edddCrf3xlgIOgg0bPGZVsakm3y0bHee66Nc0CJYyS1iPlaE+hWdgf
RuzCI1+bDOuMLvCDZmXxQSb/epYMi5yqUAXQ4c1u9oVDyGjKs54Fa6mX2D0lsqvp4xLE0rAcZDiv
L0YxFFKmOBYI0M5mqBgBuJLUPA+0GE7cJe7Sbji31mxHXl7CJ/+pWiMUW73QwqCfFyic9zfn7viI
K1AipF6HzMLtKidtNtG0ZpX72igf9XWKnsOul127M+KHIp7T56Jx5DPcre5g5N1FRlWGFps4gtvA
tletHnqpGHmVldWr8UL4Ad/OiFxbrY/27eszSBrNC0Q+TbTCW3k7zXKq86FD5j9IyLZdWJDxEwIa
w+X+Yr4O9mDyUZyHEg0W/xXkJNXKiW5wCeUWWbsSBb3ZKHxo+V3ljmHD5drEffjGpDpz1Fnaqbsy
tNixCAC/CAHfTrCVo3LotKwIKljTn8Oqnd/keWrKpwKJqZ9xb4zv+660fJT3h8dMw9fPy8q8yl3T
xmvsLz6tSFdwnrVF/WJz40VArlNo4DkF0PpTExfWNTZi1UcHNv705ytO3YmgAqMMGGWb7QsMWe0H
My4CoOs5wmuO/H6B9Ow6ed19arGwOFtgJQ9a0zvlEdHYpwkiSOAEv5vXqRsbCrxFVATlWNXnxYyQ
XFCM+d1k46gyWOqvpRmcS9b2CCPmOFZTGDnqGO9taChmFPkorgjH49vvnUhTCDXeyoKWKvplaGzN
SwH+nu4v7+5MhQIN7p9kn+AmboeRdDtS5NDIgtlp8/fYro6OK6uzk7q5UsfKeV6m5QncSXyyzaSo
3LI2p88rDodH6OXXMThPGzUgVhzZZfLt2x8SqlOvDxBjAwxXstWtNWv6UWcQLN0GDdxTqWRHh3lv
halpouOFXzVyW5v3h0q10hhdmgd2Ja3P+tSYAa7G7UGRevfg/j7MZi+1A/5BA+FHoGu59jYlxw/Q
GtS+z+h7Pjrt1P6yedYfpw5QgpdNodm4Q5aMmdeqI8Tu+997d86wyylyEru+2tgzldWoaEI+d+cY
ZQB5K0R/NIkGx78/0O7npDlLDAHY8RWoM5Ynrk+HZy/U1eZsaL90I/mBM5jqlQ6K8fcH27mWoZ3Y
IpYUiPMttWbo5TmyMi0NsklV00+ZNELPq3tI/U+ZaYUXbBOqqywP88P9cXcmCYcOKRFxWaCUJP79
t8Cv1xed/raBMHs3AJ4eV3IGL0wpmSVq1j2q5TAeVIv2zisPOWMRTdCB295M5OljnbSUqc1yojDv
Ts2kNk+21EvdqcDQ8MMqq6N2juo1Qp++iGQr6JA+6s/FFPX6p/vzf8Ez3GZ9MEqJ3hDiEQaT21Z1
1+g9uLsuDZqxtN7PlZ7+lBwNnjsgovGBNCUxLnksJW+oz9XNg9NbyYmUePDNuUs+dWtMbwp9koPo
bu+z0BeEnM7lDRVBHILfPgu6JWrGuiSBDdL7DRTdyq/VdgQEWEVPsTUciiKJI/xqGWAIgEWADA+e
aTMgdzgtH/RrbG3A9CsOa39MFv2ppY9+aS2z8Zs4Q9hkUTvPxPvWw933MZMi5SuR6J+z+IBZ0v2D
RiA+yxbVj3b+oOuUpYIqzkbDzwddKs5G5yz/aVo78cdB765OrUTDwdWyE2iC50I6CLkO5IOczXUa
TVhDZAXduCgKC19fy9xv7bNSnAw8b57G3nmnpdaRI7tY2e3KUy0CdIk/LOWbTTIOAqq2rdGhBSiH
aJbUvfXsrNURv20nkiV6J/+mQsR+2tbbYkctHHI7hD0NSYAxova8KkvoLwUuvPeP1N5QwFopvUPS
ASWziaxKgDoos6Kv5awTnK6mb9cRySkH/FYxYoh5f7S9k8KMhG0J4HvysNuN20iQjbtYSoNCnnGe
SyIVmc7UfnDW5McKXsz/i+Fe+k0YkeFdsN0i6VrpSaumgdoVzZX2ve2Xk4b2RpdnpzQ0uoNwfW8x
+XDootLSwzFhcy5LZFIGVWK8ceriIJ7C9dQjJeNXIHkPAqndoQR5jchFcGk2GzFX5kVKUFcPpII4
ql5L9ZTNnfJPj7vUwSq+3vM0JXhvKHhxv8Fkvf1oXRc5TlrPWYCYPSExyfJJ7aF43v9WOy8Nw+jY
k4LvFXUu7XYYGBEmG19lmBbVAlxzswsZmH6qnchGpkCz3yHq1lwsFDxdSZl139Tb9uBhF0Hu7fEW
vwEGNIG/IwoSt79hTnv8KBaCYMMY2DDc4g/zKC1PKd/bm2pnNlzu88rFwAyDhiW1Dk7j6ztNjE9z
FpYUgPPt+ZD7yERhzyZcQlcldU2zfczsrj1F9C29AUSTO9br8r63suTgZO5+ZJC4lP00hE229bFe
6QbU2QtWv4j704ra+qUrde2Pd60o6wviLtuWCFjs6t9eSnCyZdJkqDfNsRQCpVNkb2oVy4+6VvqL
pRS8Nvq8hJ1Ai2+HYqKo/Pc1Q4V99TBZVn/ujbl2LXl1IITN8hl06HQ2+g7nt/tb+fXZZJYw+CgA
Aql7tYsibRxLSTMIDyOzWUB+peGHFZGzzpfaFtTx/dH2vhwVD3qGQvYAB5vbic5RnVu4TKdBiMmU
5mJmYn9q7L47EkDc25uAWZHB+H/O52acxKJxvyZVSkFgaEc0yerssz2q64g8hj0/0q4l7efn5ZGb
61p4kNbsrSkvLsVV2jSvKd+GlYRFVWZp0MpqERTZPPu9beQP/aodLeiL7/P2FiCQA6qgCHzGtiZp
6WNe906RBuu6NtkHtehnvGy0aI18RUgS/sN3kIYHMxyVMYB7gvHMlE7q4msg7zT4KCiZuYmt1zGY
SRwAFiJ59TQbnd095OvafelntcZ3ZKhHhBaX0CRwXubkQZZHLXTXRY+1g3tth8iBLTNJPcLEFDdY
wttNgq2b0nTjmAYxgKy3TVQ3Z7xJJk8q5fj/ODuPHbmNdg1fEQHmsGXH4WhGOVgbQpJ/MWeyGK7+
PKXFgZpDNDE2DAswYFdXscIX3nCulSI+IGfTHhKUHp5ca0RgCSbN/9w+Bt6noT3/+i1Ltx/1bGgM
lOH021+T9skQWRaqpYAW++dpEcrBKQpn57LZOhjyEgXYKsONdYkOzdu47F2QD0XWiAfLaZUrUmTu
XiFha2fClrJR7/MI2NaI0kW4otJspJDrVrOPsZrYh66H/+nlkbND734ZPlHthxiG6Ba4D/gZt+vG
TTlCc0GoOF7q/gkNdg3bd0qbExvxuBju/F/eZJrZ/MWzzFKuoowhm1D5Q+GP7rKh/kRSaBan3imF
+ZhrTomLKEXzxs/xhcp9r8wqBAuH0n2rZj2sqPt7ZmuZ6bVJpVCikJdg/j6JFHdGMTyGcnR0zTYM
4tRzzik2dzvT3hwKuhP9PUZEIu92mU2AKBDOwAhXEMHFUcvVTnsaUd46YLRCq/j+xLY+Kjh2Sm6g
YHg4VochxsZEddAwCqJe0qvARz1GKXAFLwnNXyA697DCm4EWU6N2LZMMTPVup6fXaHZTmsOlJhz1
3MetJH80etOsr+h4LtlhrCgoILUUfZrLOG1OddhG12yqjb2azcY6g0az2Mce/QJ7fc92tmuPBrJZ
lFGW6VBoC+4voBDSqyjH5vXvB5V6WUun1ofI0mon6/nAp8Y3JgArrV9tL21PngNFL9OgtNz/oBv3
Dj1hkgBIGRaowtVQ0diaMVRFtk+1qJei6OpzqIZ75JYN+Bd0IhRCXI6llD1afUZjnqAuw8YIbHRB
TR8rsekXHlDad7BR7rOhlRU+EGOol49DJWrkEo1Gn37YC6fmhBx4/blqbTv7PNbpmEFEKnSB0Kg+
1tcU9KPwUxLd1scuI5PoH9c5mXONver9pdraAejTyJqopGislY6xLOe6Q8c5UGwDM9/G1XxEnLNr
ZufWzqHeOGZIt7FSRPds7/VXKURiCH1M8qBCzvpJU4bePVAMrf9JBmU6G2Y4azsHe3NyZNY0LCh/
kk7cnrO4XxD8KAh2dUudn4bOdC+NEvXQLAZvJ3rfiM2kTj5WNsScYC9WD0M9V4uAHkifyI2Sd0rp
pQ9Lm9nVRWapT1DvqMotaXOuYWru4YO3tjt9TYRrgSRRTF+NjS4VOI+CsROkQE74bLmn3kr6nRlu
Laa0leEx56IEenG7mJUhtLCX/TavKRrbBwNloT6spL/txUwv93fl1lYhOQG9AnfMJlq6HUtDWhZV
9T7HTc1OT4ke14+TEn2odVEdS8cdd+SFtoYzyXfpQkhuwVqJdUS/qB7B4gUl2LljxzvzJRpqHUdA
kV0Kw9prcW0tJXk20ReqDhSxVyUfGj28Q8jsBVHsfFjCbnjg33z29GpPP29rZ8hijySxoxuxhsGS
k6HIAqArUEMRPmq1aE5pVOw1nDenQ6ZIU4WCHIft9muB0R4G06Wm1M+Rc8AuGsmk2jP9BUfFz/c3
htxkq8RA9orAKvBYANtdXbmZqABS1XkWuG2/nBVuRXpksfu2VJbi0nVd9pA3obrTHNxcRY+3i9I/
t+T6bJeA/ZomyrhGGkJkKyLnUNv63/sz29qDwKJ5ImkZSM3G20WcIHy1OsTbwIgEMJ269VGRns/R
LJqjopU767gz2roJaDZlB7AFnWVRJdabOi9+pE2Wves5eIcancjT/clt7RDqKbSxpVQROdDt5Dx9
hpxRRlkwC8gKA5CEgxLDYY2qXjveH2pzZhiWADDS8YBa3/n45i7oI7MZTUXxzomh51e9i/pDkibq
qY0ncb4/3tbmgJlP/RAkKMXw1Xcz9MVzSpcqB/6x+RmdpjoIpUjz/VG2FpByNO8UAkjSE/h2AWuz
qwpvqFCRc4V3suDynmbKgtdo0Nv/8K3oalBv5J/ai4zDpT6bjzaXYZTqybkKk9g4KtMyndCSFsXO
YFtfC9ketgXQSDi6q4u+ihanjYwiD5RYFTSg4/GQOGhEqwutO6fq9hAqW/cHFRogDFiSEYbIdf6r
/AUqBfpKySM2e0X5uS36zke/Njkndad+VjHsPOmJsodw3RiUMFGiaWm4y87Z7aDsw6LNZFGa4koX
VDn6xX7e2/1htvvoYCsFTnBD2327v2U2R6UPJfWlqIGtyY+Ko2ND4ixp0JXYESZkzpecfswZzxnn
EQmQEvelSnv9PgX8AxuCyg1/rZ+CWniLqNOWQecuex7KJf6Qakl2LPTJ3AGTbRwJ8n1eAtJE3p4/
Xfi/PqXuxKYnQnzuJifW3HNo583bKOMQPVQ2Kc1OSrGxUblPEM2CegZTYs0mnzA0yY04JA/Pcud7
EzfhRQxNd7GSUel8+q3jzqOz9fnItEnNEDxEC3T1qLKISykENoxw65RDkmCnopvI7BqxLs4lSPqD
qeIjeH/PyMBj9bwSj1JBkYZ9dJxXg+qNOwgbW/WgKbX6naNNz6Sv9jlx8M504ia5zFE5XSZsoD7d
H3jrY8o7VKrzEWSu+zZa2Q4ZwBSKi8iDpQcsKOjnFyNUKGHb4X/4luiwY3IMGYuoSK7CXzsHmEAY
25SJgsGJiuE8D5H5oTbqmBpYBS3rXQyy2d15ljaeCRrTgB+RTv+j53I7JrawuPW4LpQ62dewvTJ/
cqNdAN7WKHBLpCIgiGg6CbejpHYDtaqn7t0UVn3MZllurEW5c2lvAFygsVECQkYL6yxmtBomysca
+ecsEEZXeX6PcshPr6mVdy2nMD1kSF+Ufof/GhIPQ2Ieo8i04uOSgDlRHaPfKSxs/xz0p/FSILSg
Knf7c7h4qwKAI9GFAeojElVxKDE8f6Mtpf211qr6W4lKOJYoSnHN6XEdh6zpn6IJ1cn7u3iryAtD
gzSagieVpHV4GntTzsHVyKbzzGpxTy+Kax8K+7CMlVGxULkXRNm8fBbtGF3nyprfopisPsXtnLiY
3/SvJ8zKipZDUE7Dl8hyFZ1g4WsvZUWdt83iXznqNeRtaeej3KpfxlRpdu6PPyWP9QUiez2Ukrgn
AYHefoqOd76KcjagilvAdFoih4aPvdhFcVqaCnsKkeTxGExGVmlQHUf7Q2r1Maxhi1r+YXJq7aum
RSisu+74Wx3jHCuDThf9AcP27imrwyiHGoocst9ijedcxDJF7xNt6k3c5vv6MayyRfWrPo1S2CNd
9c1sK22+ELlhwEB/rf9BUbqJz5TU2y/4LCamX9I7iY9z7iXutbTsOTkWWlS9a4sCbt4cI7f7lSIc
oST08+W09IMZXaemirSvut7PnzBR7PaaoFvHmL0MqJVwj87v6quh+ASux7KJzrV0+WA5TfY2BmKx
cw1u3LnoiGC1SimX/sdaVAsxFHuOZgOVSzsZT53h/pq7uD+TddQ7T/XGs0J1TIrgOTjgvQCoRFkl
HKQs4J4WOUI1Zlyl00PhdvmzithF7XdxUQLWafAjmbU0MXZC9K3hZXsOMDbikESat5syWty6yyn8
BAr1azrX4ITSpqvOGsYZV5Ty7EuLm8JJj8HO3r8QtpYYVQ15E3D68Gu6HXmIIm2e84J2gZrNp9RR
3GPshNmlavtq51KWe2J18kB7UzaAUYhW2Dp/RFonV5NujIJs6fpAVfv22rlFcSi6aPoEjaZko5vz
xYlxdPTpDr+erEkpg+Iu1wzFLILO26lihjFiVq7CuBXZCWLQcl76BXpT3yVHvuzOwm5ER3QHEfaR
ySRp3mo0PN4rVDHb8KFMPfSxFEu8cfEFObRqOx8zGs6neFSjT/e/5sY+ktpnSEdSk0LsYPU1KbRk
mIqn0AsRFXlekqW7gLYrz7lSp/9La7oxOEbFXHpatPNxN6ZLbYCiG0Uckpa1jmQcak1bjnS49Dqu
glZD606f4uE9pQ+UNkTUoq2a7QHsN3YUQfyfRabf84Kw0+RY8gwebMpiiOqTt+TqMUN0+2ujG/k5
WfL6MkWlOHQOiC8xVcM/91d74+wQhzroSUKFkroftxuqckSaQSPFNdbJVELQElewJZIm2+Pe/bRx
3wLqVGmGcjmRpK2Gqotpdr05k002UUU+brHiWOXltFNm3B6Gugo7lqdxLdaRdotL9AFo0BqXsvCL
OSp+lHG15yshf+3qJmA2HGkazlDI1hCaSMre8Crhkxh71lPtNt4l6Qzd72zPOlbjstet35zWn+8E
NIHqqfyQf4XTxogFlVcSTpe9Ugep2+cfp1zsdVu2R2FKJLTUTNdCW02kDmqG5ULQdRYOBdGsWrAx
aNC8/lWkP+FK6QupjLmejZPChQcAFAfGaPaRL7SKzKtyOljPowIc/v4m35oVYHQZMoGSA9F4u3Zx
pelp0QBVy8tC8dsanHbc7goXbl1cUgYNXDYdAmeNH7P7AeI+wJ/AjAzlmTPlHFPE4t4sbtb5nTM5
R66V8qBp0+tFu+ldU1oANobHGQfsdn6L4sEqy0BragstzLlS80O6KMN7+IXf7q/k1nVhkfVwumS9
Yy1fzFYwJmK2JMBkV/xTWWXDzJLu0wR4euejbR0wbgvOFi8tu1F+1L82fOoJw016bINxRKUf0XpB
r+f5wS6XL33cf70/r83BKKlg1UmqzcN+Oxh8fVcxMjMOxiHqnzwrif1iUN1zjQP0aWItHu6Pt7Ej
ZcRC4ZRiPm4x8lX4a3LJYur5aFQo3hTpfAb5OD8s0E6P90fZ+FosHiQMrinYRGvjkaTPx2nWpjgY
dOTppw4vGpuu4JuhG/fAkxubH2Fim6o6JwzWvn47IVvFuQdTlTgwi9wzg1TN8vRoL0N7rVzFs/yK
YuelZZN+8ZrF3rnyt+bJXuTU0bWAzr3KlEuj0mIHl59gGvM2O4ZjoX0M0zGtj2qsz+f7i7qVCJM1
wGGi20k/f13YUPIoLO3GLoOc73vSZiM8ZuqU+6nTK2fh6OE10bxPUvnYV6zSOzQUXI/ukO0cxY0t
y1cl/ZK1DrbQasuiXd+EbSqKINer6KFEWOcwARE/W4VHAiXSvUBl4wuDl0RQFMa7LCKvtqyuVorZ
ECAEozGp7dFxk/ibOil6d3S0cCZ8Sey3XRYnx1mHyHV/zTeOi8T8yQSbyBAd1dvd1bgjj3loFkFX
gPjjA4fWO4LCfk+SaSMChA7nIHoFspkHcD3HYuktBT5nkI8iQu5YQKIFHH8qOzB/DcLmh67tiut/
mBzhENk8Dymh0e3korRGXq3VysAM1e6xMNvioR3TZic73Jqa1D/k2ob7xgt1OwrwT7POlLkM6BFZ
vzqx6NdQc7J/vFrWTESEMtRxGLM9qPjWl0PCmNgSZBXDr44mvGsghmFcUh/PhlPWOgkanvq4Axjb
uABAbBK0y6Iqxc3VEoaUwOEj5VWgGnWl+gB5jH/atKsE3pcRNc77H2zjJCDiw8mjSk1EYcil/uvy
bnoiNKGEZeCGQo+OjjBivEBVW3zrPC0uj44BtvGAqeuggY+cp8q63P8BG9P1iD3R8QBLZZCH3v4A
vQM6jZAn/ZwI/VM1cuezY+TmlURO3Rlq67ZjxyDYA2gamM8aT2KGWsYOdRlrmeCfLIOZqT6otPZH
F3spHnaNVS9XwRWF1kaa9ZJbobsphew+0nwF4ne4s/wbFx84KovnDKk28NWri08BMW9TusmJ4Zr6
aKFJ+gZ3wgFDMulVDil75/LZYGNhGwQ/WNIdqHy+uPCtPIJ/DPJj8ML+uUtt6x0xf+OesW+diRFi
fVp8aqGee+6QjrYDI7fbj3bdoGE/9o6ePsxeYz4CeUcV8/U7AQQ2MGwoevy52gmFXjqlXXl5YFdu
eYonBZFWDamTvJuUHV3IrU2HqgquRbJxDkfudtMpuptPxBkoGBjJbys0vTduO4izQUHw8+snRaH5
D8qGm3h9Z0wQdMJEt/KAQkB1nNUkIatCp67QZ2cnD9kCCYJ/gQeBL5vk069Sg1QR1hwnTRH0eZh+
H8t2ed+P+RL6Y+ZlD9romRe7bQrbN9MCoR63sk5jT0l1Z0+/XFzSBvjvaDbwxPGu3y5uqpWKl1ZG
ETSGNpqHMsmH7AjKTcLZZr3dUxvdGk7jNP9J86TK5+1wVTYIV41BfjvyuqyyOf8y2/aPpYyNVz9u
6LZx7ROHSkvEdaIn+A1liIh9oGPCxSUZLg9Nle+RuuXy3CbjjILFl+yVAHxb8yUBXo6GcBN6E8j4
fmafqNcKCYbv6EeY0UGN7eEkVLTqd77ay5uIBj5tIHpKIFaAbN0uY8ZbnTYppveJajfPi1Omb8eu
6p7t2WyiizASTT/fPxovn1NGtMmcqXXSx1+bZjhVS2JmmZRrksg6UhMojkrtaDuX/tZyQoCCcClL
49SUb+dlVFx2HQ37oGvy6NpWlXaai8F9TrBnO1Ma7T9KVdDXH0Ua92yUPwkfS7o6inFCgqItZLFJ
Wup+FnL0Fm/AdBklgo8tArm/R/qlD9rQ5me0DCO/httd7nzSPxIL661EOI0ygkkcQV/4du4S8AoO
lW+aZkneHjJo3W+aYixmfzGajgZtFuG0FDmI/pxTTs8nvMiK6GcbVTGQcb37Kmx84dW+L9pjbzfC
uLhOF8msvF9sf4krU/MRfTNoiUzU2M5u71knnDfq7qKgYniqO9fMr1GMxM5ZmxbwGp6WVA4KVnVq
+hECscrO197aU1zsJE9/2ldrBlHtmiPbgO4VJe/iEsZe+EictlfxkaHzel0lGJv3mhUkb7pdV0At
s4ZrRhrUijIPlzkxvatC7PAp0lPbO+u9UFWo+XH+AbRxMhx0jLvevf7wIIlNZVk3IIGuy9nIHEZ9
occQJUIRPRiGoh1HZIZ33smtS0FyCKCzSmbbujk3sMhDjyNRoLvRcpiLaXiXtTpK8lH0M81B+Nyf
1NZVTn1Eluv+SPbKs/xXMFoibUNKDFdC1bjPldYwsCGK3Yfe1uyds7F1LYAGlOeCt/kFnQXotMGJ
c8Cxx3l9HDwLPD0qrsspcexY6lP30XUp5+HL/Rlu9HuZIPsTagsBGAWu2ykOs1KPakVtIbKaKTy4
oIsO0xSqbyJQvr+tomvpXJqzdrHo+no+abEZnpplcd9iV6bQhykj99f937R1ZmRCIyvnJBzrJkWB
YqTbziIOujExfmaRW74zRezsLPjGt4UAQxoKrhSF4PXjqbgKtJQ2iQPX6sPAGdGm8XQxP9mtumc2
sDEhlLwkJhKBKglMuV1jBKsJ8BSQE1PlfdKG3H7KEXXfyUG35gOalDwQJjaNAP12kMjI9T7rjSSA
S9QfCQFpAOhL82iJUd15KDdOoYbigUszh1CVZOF2KD3O6rmRUBdzVDX06Jfx7djr8ZOzLPqPUgX4
f39DbI9Hdi2/FPV5OfW/jqFwSl1ZHB5mJUdGMUnsbyU8gqugVPkW9V9357Hc+lyIllHMJqeDRrv6
XErtCfQxYvTrWnWgUa5Npyhd+p1Rtr4XbHJZXJIGH2uUZxMtWlfBugymOUeMdrDrY6Xo2gEmWL2T
wb/MqWErMBeKovxJde12/SoUG3EwoRkft9b8K0ON8jDw1l2nIR8OteKmbxy8pt7RE9zz6dqYJKRv
dj2izVLfYXW7WLO7QIBGswzbP2H4E4AB9Pm8Ons2o9LbO2cb+4QuH0UeWTgkvlhd13ZrzAgzSxaB
OidnTCCq/jCYwDfKrFNavy1NfUe1Y2Or6BRlSdno70l75tuVzQxjKaekLoIlVqqDLUrjIh1rTvf3
/9Yqcn/AWZNrCHPhdhRbsSAhLkkRtJ1JQTuKCYpRrTgA0N8TxNgaCuAcoSK6XTQSV0uIINbg4VNa
BAh0LT+EOkfhgf6b/S2BlPfv/WltPHm6BULXQsxOFudWMakgMDNTC7/VSh/zJ20a5/YQFp3+MQn1
pPQnXatQVK3yy38ZljgfxhDoy3ViMUhucj0DoG3dqRz8gYul9kWcW6T4pmIdWpSmgxktoD2Pwa21
5VKRUlHSmW9NP5khb4g/7KFxGuxjgqnip9LAOLWYVP3D/TluDQX5UJbRJf1wXZBUMkufssLhMehL
C10X5Ol9pzbzUzEaII/uD7Z1vVBi5WGD8yfBnrfbc+wRvC1s3DzU0bK/dvmk6dhBdc6DnbfWQ7rU
xlWDNPSUlqm5xwLemijm6FIng0ID9brbsU0gs7PZk1FYLmyXqjGXk9okzTlJ3GjnrG/dLn8NtW5B
5sOYR/Wk0SR2i/Rcpm53Hnk/fi9GgmNRE4ev76xSCZXsIWApqKiua3GG0jV1UuJhMGjj78QU4Zu8
S/YSFP5vLNEqeZBCKiSjYKm4rFefD7mRhK4CCJ+wji3zUwH2fKl8COwKRNxBV8/5knSOH4Z61h+Q
rLEGDIQ8LYiaME99yyjL4uBogzJf7Ma168McWer7TnTGV6crIseHUpO2uBEUk3VUzbyz381L1v7O
YCaleDC23qcos8ry6tmIOlwMtwF70sVl1fkKct5Brmn4wXtFFqqHuJzG37Zauvi3VK76TbNLTz9G
4CPfCzGGHzJhL91ppHJXH2190irfSyPxRpm8rj83Xmp8c0tlEkczG6LmUObGUhxzhHq8Y2c1YvDx
4FUU3FWX5XnSjdp+qMcBkPuogLU/ePBaf1kdydWHEBodd0ZoZ9pFr9tOo5C0UMUVaNEd5qTK8kMf
Ks7kz1ZPB34Bq4iv4lyU3TNMI4yKm9zNcQ5qq+lngRIhKtgUekCjlNH0ZYqm7DO3lLO87TyHNpQP
yD+3/kWFckIIotPif7q0ScaHoja9SyEgizwoWBJFJyJaLT0Ymermp1DNM/ukFpGJB4UZ6Qb3WmIo
h8pIk+cFeEB+xJSq+x+3x2Q/6vmU6KdIUVrlTTampficzgT6x8U1i/LdUjXdxzpt7Cd096LCX+xx
at/Ndh3Xft7ayzfXyrxfo73MZ28CQ+cPCaD+q6LZrXMp1aZA+nAU4nnISj17GrtRjD6EUxDK5FYj
qX1hZdFxKYTokBAYzeWqYq0X+ZHKq3dC2t/Jj9o8mO2hHm2MEWtKUt01U4VW+FFeN+ax7b3ksZzH
bvAhgXrfKAeO7qGfSutz41ld6cvA2X3SlXEMrFobczSHKQEdVB6a6Sriam78UnMLM8EcpSs0v6ew
2cDwqcf+mIOJah60LLabQ81j0fiuiPp/GxP9Pz/MFcTvhEGD+dDhP68+As62vgxKGIPFtNLykA8l
aot2Rkvan/H2i94JEiosQF27Ub6UU6vbhwg+daDU3fLRSBHGf1fiLbz4RG2pYFN6s3iYkqb9LObO
6n2z7o2vdaMv2hkFVrv6jaOlXhx0rDh260Yv7ldq37bu0hDhxcJcaxU66rZiV8gp0mJK83Q8yrz+
cW697udilu7/7NhkS6mFm+l+SeX2p1K7PGghiknh42zWBt5/SoRt3SAaUJNqWKr0N0aC0Psv0Oav
RPeSFAtWPyXD21cASc0mbOIB6Us8PQPuHu1BSVXtAJg6f32axQOOoikQOlBs64LOlE7dko8NGtCN
V72f4ml+0PRwJNdq9zzVXswKVpHsPRDIEl9Cjr2dFRTqMvJUSHvhOJTHoowWn/qXddaVcM+XaiOO
ZfmwMqNIj+DNms6ZxEvVDW5JR7YZm3+lPdcvbaDR9MrPJGlSnDQ6loifkcrdTihKED1LI6iPkyE4
ae0ypd7BdVPrh5SCXV4flhhSql4qoOFTsR7N7Gtj9kqyngw2/RsvMcaLAPo+XWxjItJsvGR6MEWp
nSpVm/YOzta3I4WkDkRCgkLo6tyUDfA4UBVpYHV4RRa92aq+zrgPpdL3r1e29f74cEj/LHo6a23+
0k7UPl4o/+kavPxM51Zx++nS4Tmys6YbIbuslcg6ES1aGqS3X7DOpihzWhhZ1lAY70Djh5+8xnN/
FdSrPjad9m871fPOmC+WUjKxDDqkrKZDiXMV4nWZOzoNVCLMuebk0EkYfJ0o6WlWrJ/39+eLMiqH
jb0CxIaDRzt3lfhXua728+QWQRzlgpdg8or33F42mEMv7b/VovYuQ9ZVPMXz9CXPxWwc7/+CF7EY
vwAshks7WLK513sWj9HZxGCVXxC25QHvep6ubhmNY157P0TkGCfXnfJDGJZ7ZK0X0a28aOBLUYoA
Os2K337ZSkviMWq4Qmc1nE6KURanvK7Fxcqc5Y2eWPNeUedPQeom7pQj0s2nI0er7AWACsucGXiu
QydSX0Lh6yNUcpyhRys6mkbf8kCGjVv5hC6SV9mUTR6Mc9p+17O0eq/iBfVJtxJzPi4zzMWrGJDT
9svE6uKr4TXO56Lr7BHXiDr7Dkog/yfXQzBL88RDcRJ6pS2nsTGWX+WkoK1ZixBQg54ILceBr231
L5ykofcBvE7ifRtTtDs5HbRSumww7H3iH5v6Gui8f5oosiafvMBJDhiVpp7PGRC9H1VYxTzTgc0+
tsgzhb42u+PX+9vlxbXNEiIMAV5dFkvp0N1+tFBVGvxRkdevAX8dTEKRq4sE486m3BxFElylpQNq
3qsDqDopJlpqXgRq3uvcnony1BbNnojkSzAEk6E1gzgLhTfrRZU0QWXYzsGSBosTJpc8D8cTgY96
nJJ04Ptr4SHOdfNtnPQJZnXW8j1uHeMtkll70j0vLjn5QyhKEAKi4PUCEGWPoVQyBJWRZOZ8wsmI
J0Tp6E2rxnTMXIU9yZW7E1dsnXyqdDAs+BsG4epmrWbVWyQIhGJIVP4vsgrxkCqR6/gkms45NCvz
OxSx9ClEtnuPUrxxw8oVZ9LcOVw+q23E1qo5ZHUZ2MM8PrZqLsCZhTisCU/stIk2hwLQjYoOo9GT
vN2xqVKT90nIEqLRLrVOJYJfgVzAlC3u+f7h2PiMBIQq+nk8VpAO5Lb+q2pMOhEZM0o9wdx51WU2
szqoM8c+afQbD3UTV4+qE5Y7g27MDzSWzr6hpQKCSL8dtDUamxB9KQIksfvvBsaWl6QdoO4l+uLs
Ier+QK9WVyh6H4TnshkGKnp1aVNBI5UQbJqW/NFvhaU92G1b+FwJaBYns4qXTJme2mxwf4/0zY51
AtYus9XumkJsuyjlYj1QDuulOOTih426p2O08aS6VGMJ+3i6aU6uvrdAM0ibJp6VxHKAMsVDh4e3
XszpI9Zo1Secg7pvC7jh85ShDoXeRj5f72+DjYcNx0ncLzlTMDHWwVHjAndpybmDRc/sR3Ww3mFh
gRDmWMDvwQNlJ1rZGk5SFni7KaPyit9ugNpuyoW2cxHUrqZ8dqsO6QGrQOizFvlpceZ+2hnwJcpG
Ot9JWLW06pCSbrcjdqIuvbzowaqGdv0Mjig6FX0do7tkZek/2BeN57zpa+dglN78KexT8QD/sPp1
f5m3Nj4fmZAXYXH4z6tHQp+UvC1MQDaF3SWPBYxEZHJF4/dKkey8R5tLLBlp1BtJWNbg9SJXl8bN
xiJw8Wc6OVHiXVBMya9eHTmP/dI6/7x+ahT5AS3gC8Iyr65HPZ7qcbQHKLFR3H1nJGuBDZuany0h
IFjeH2xrcrIWAWhKSgGut6v0rI7wuyKLXYrmkmnZctEavblUQGQOgzPF/2FyEp4A9k7iz9YcpVwr
Mydc8FKoOSmXJSw/CG+aTolpm1/uz2xrh/w90moZQZVo0UI4FPR0XI/AwjIKYBTgsKHdq5xuDoWY
FH7Z8mysNTJ0CDaxp5Fozl1d+VU8Vk9512M8NSXx5/8wKxNJQcqilPTXpYeZ1hCevqCjUrXsg8Th
sB8rN5uoDevURu4PthGJ/ZFnpX1AEsZ2vD3qGTUzlXJRGgxxNBxG15gf49pddkKRrdUD68viQfGS
ZoS3o4ydnZg90FRkoRfjc7rE2WnqreVcL91ebvcS/snlxbtF2YbUlSt6NaNwQJKxjEHbml6vR6dU
D+2J6mhqnkUKoxyIkFtAuVYg+vpV6bXDpaoKFGqzDN9OXJKKwqc9PDwQPL26JiJ/mgwd5C1O8Uue
1L/iB5F7JLkN3cQuytFMip0mAGWzh67biPvYpLDcSDfJ3Ne6QniM2+nUYJYGwRslWrWLfdOduwdL
2PEpdqkhJ43oLpgl7V2jW59Zwv5BEMKf5tK+nV9h5yCgeHCRDEsTOCTqfIXokh3yKavOr9+3CCiD
D4IBwCO1WsrOnrDIkl+Z0B/+8Nyj9CmcPeDl5ktI9irh/vCI1bWKMZ3meOocfMCS0BtOaZcuVHPV
+ONsLOmZEiftCtSb+pORLZQPxqHDk9mpdvgyWx+UZg3BDjkMX3X1HLciSstQpxtQApd+HO2Gbobt
KO+KpPo5hpP6w0Os7bug97DzcmxdDojNyaBDIrDWhg566NqK4dV5MKnCfnL6MfkqecA7j+/W9OS7
xHNDReaF+j7eD3qZ1QWYXrsdPjVR+Hahj4AAYqei/qAtFzA1k+9N2Z5R/NZ2lRheA+sb2RVbrWtv
YrTj9og6WYWlPhXaXNR+6Dm96YNR0n/e37ByQ64Da1g4f6yXSQXXRtd227mLWjAYPwY6rZGM9YWs
JiRGbmPzUoag8Xc+3+aQyOTg4ES9Avve2+MY13mEEifXDU0l80OjKf9mU+79xqcrJv0dRLvTztza
LhgS//94q4CtjUNdeLIN3ueayP1S7+ef3qL/h+IBUFeo5iDp2Zxr7holdBiNsQECpKqUJ6WBokyq
9vogBqIGry+IJMldWM1FdbKW40yEhnPwd8PKsPp1B/sA4LF6/duIgxhlCna+1KnUb7+SGpqtkfbI
Og5DUX3pK5caUVnBwctn+z+8w0gDgD/CM9dlKPkF/36A6KkbQ07Zy0WL4GPtZNbbOK3DozMJ53p/
v29dnYyFD5yseEgU9O1YaPqrNH/RcxSxLsQVmSbKcLOS2kc7yW3tqNh2ovlWOdi6H7d9W/oJhk/5
scDNba+nv1UJQoRB1iNlDZTq1u2PwXCjVOwOSTWrMwdoJ7M+/C6yuvrZqk39Zkq18KzlXQN5H4O1
E3gx8aAb5aD5Iwi8nftu49rxSGABilCDloH57W+Zu7Z2FY34WLfj6OvQztrBGqs2yPNoPt3/CHtD
rXZxhR2yWDzAUjFOp4dqGJojilXFs2IUe0njRm0EyoCD9ARpNuCb1efuDEyDOxmLx5kGbsmBmjDF
afLgTX12aQCtXed4Dz/x8sIBvQT6W5bX6Ymsg4BJT5o+LVtq21OIPVsYWZ9IGdU9OWD5QW6vboYB
10kKxZnhMbz9YJlJw2WOgWTZSp/+26fNEB6cXrUubjhRX0YE88GyKN8nLu6Er77DGRvpJNmIJAxZ
l5yMOHKsxaOEKYQ7n5IoMZ66USmPoVLab5Ku29MtePlmSFQYLSbICvhGrZktetZUBm8u1ZW41vyu
1sInfYyzZ90QNvgp7HHu79CtTwhOS/qsIoMEW/R2bUt78vqugRbbhcL5OCha9tyrWrMzystzAFYW
yTjZX5UJ/uqOTUxKCDYaDMFIxvELqd7wnA3x9GSo2Y5C3eZIlLWhdZDskH/czscM47iY9ZLvZfXq
u0ifMwhn83zOmngPZ7O1dAjo/P9Qq0kBG4HLbIDhq/BKeuimSXuTTPUedHVrQ0CWka0yafK2BpWm
AzEvMT8Kx3PdH8pRcVIfO4noMbGH7tLx37y/vyNeXiSUe2wAkMhhE3yuMW12Z2jhCD8yaLVm8u3Y
AWKDZMI17LP2/zg7jyW3jXYNXxGqkMMWAMkhR6ORRtHaoKRfMnJoZODqz4PZHBFEETV2eeGyy2p2
o8MX3hC5VrugHarG2bu/XieyPuX6og4Cg43e4NokeSRz68hT8suQTC24EIvIyW1xC1e8foyKz5VI
FW5PGRSKFnSXdOykd6DWsYrCIfIbVGrzJ7qqaU2TL09yFJWCfmdv3SLr4d9C8yGpI4Jcwp/rzWWr
qYGzn05zBhzICwpS6XGo++AzUmL9O4yk5wfgXVhbZ0XpityWXWSaNS/sG/spK61o51C9qh6sV4zf
gSY1ddDbwqQhg4SK2x6KOdz9wu3MPEDeLdX0y5APdu12kVHEPu6H+XSUhrIqfXtE9tONFS2zPSBN
eu7aQW3aHvRt7KgHrKOC52FWotorVXOcXCufwV3FkU1Rf2xrVd6ZwnK7rGfANQdYFFfgRVP7ekEj
YUdl7Jj5xaFKcNCpGx07FIU8q7PrJzVAzYdezc8+QiUELteefu3G0TKoA9AOWrCxwFavR8eY18FE
XYWY3NfS8yD37VExMuNUlxOtN9vek3h8Je2spmuQmFM3p5FAT2G1fzhXUhGGGNUUWNidc2qChyDU
3yEMehgpkJyc1J4f4WaLYzfNw2PR2ArORD00S08WavKhq+T6UxTYe8D1m89AkRncLpighedzw8Ep
CxM7eTqaZ/xmv4tazz9AfTeX1qvxUFd1/qzNNZAwec4WcJZxfuOFQ/WA2hddcrCtC9j7+jNUZW9i
FDKaZ0eCFFYCInumf9Q/sYzjMVexI6WAuseKfk0ur74FVWZqJHAPFslz4AjXo462M9uJnDhnR0d4
8B23PGy1Zkj19FE3RucrotP2RZuzLnbN2hYfehbfdDG3TyI/RW7vmX0lSw+BM9E9nIM0/FSwm9/L
Juqos97Mjzzl6l4cfbNj+dEofr/Se8AwrtnlFKvHMSsl+9yL6FuCp9tJt8L02HBZeW2ji53wdWM4
yp/AcEkjaOqvBbnx4WuCCNj0Gb3G8SWwmsajS4xL+BRKv2xRf37rRoAtRdV60RSjWL7ufdtWKPc6
jrDnUis0mlpp0L3TevW7lAX6hxztygdgoe3p/qA3AQOCBACKlnAL0DFyyKt9kFeiXwwizsCYprOt
C9vTJ3TxhgFZvvtDLRt5teVIgLhykDaEQr2W/Ou7cgyDZmTLmSjQ+Taqj+GDDjrj9/1xbj+bTkQO
xJgnfFGEW8VAvcFpol5lncWQ2X4CiOBsdQCHgjmOj20llJ1tcnt9LIz6hRNOVQAQ0eoebdXBFrna
2GejC+uPTlq2DwJQxUNoVOVFGZ3elayyfG+PKJ5PWr5XQr8JWPCKIvfgOqDfQaq7fOG/kmqhZ448
t4p1zjU5eEZqIfuH1mXHqEZh/ECSj1fasUTo31/l243zqgxCdw5OG1XQ5Wf9NWxXt2jHQ7g4R5Y0
n/CSAkQNxORILpHsbJyNDwpdm5KBvNBpwRRcDxXmIWqgWi9x7OUvoLXV8xDL1pEgqvD7asy+3p/Z
xnCUDDjzi14suKHVgqIimpf0zTgSZj3kLuyv5p/BTuP3Y5kjxz9Mb0Yq8dl0ijwAlbAeIu68nt/U
wKejJOCc7aGwP0mikt0ELdbvYNDp8Cj1v/fnt7FhkGVAz5lUGczC+hnusAImaVWcc7CkVwPk0/dT
2inPmmQJt3aU7jzLWne8P+hNErvMkeuNjbIwtteJJJwUICpz7ZzbXHfCU4jPWeU6+QL9mEEapecS
DYofRlYoP8u8bvfMgW/vHoZfSjDoTZFKm8t//2u3oiLaDabJVV4z6eNka+lDwCR3amlboyyihQuY
FtSPvto5dqJpXdDazlnUQv8mUL+8lHG4V4DcOHlLX4kbFJwUnZz1KLWuh1ThkTqbnOYgnAo0X6DJ
Lsn53oO7MaGroZaj8tey5WEzho4EcdWKC6r+UqMeuirdi+Q3R9HZ++RdfJ11CTIs2fZ6iBas1c7C
V7pJPWudHfj3d+DmKAv3BCYp8jrrcvQYVc4gKUhnIns7n5UxBTgfznueglsfB8CqDKJ0iVDWPSgl
VJRc1Ag9aknxdW6D7JTXSuwJyxx2kgeeGFb/+kElcle5NSB00xa+1Z8SgzrGuBQ3g209W6UIv/ea
ZD4rsxwlbqelqAvFRayP7lDmCKyBDVGzr0VvwDEP+s68lFMUgRjWh/gBUQ98F3Sqk8+RlCX/pmoI
IYQjDZB4oZWlT7GJcpgfJZ38P7mMzM6Ft6G+WK0FfLOgvhcB7Or1p8jOs8nNdeqobkpIi2+yhMuH
BZ439pw27tVjprRC/czFm9NhQYenP6BCbhFoZrmc+KXAI9DDa5U26WSV5gdzTgvZnSrJyg7SoPOy
OZ1i/9btVK6gMoS8N2k96h/sqUNGuwlnZ3ajQczTe4Jc49FoatQi+9GWf5ajk/wbRZr1EcZvGJDx
YVTjmvif/NHrrHjJMuTmTgW3/zOaRUHpD6YFBlPupFTzerxfviVSUf5o+i53vMEwctvP+ioY3Hmy
os+pDc3Gb+HiHbTAHrqHoBvNJxzii/6jOdvap8pwRjLzJtC+Jy2sDOrO2gLeiVLpMHTaGLomQozS
MVVi8S4fhyb2hlRKf8QoVsUPBbpfo2s1Su0c8aOOCs92JAGQFA9SA0bMiN5YpxriGYszRfjB2KoV
CMpc6Oe5CfPfMw7x30o04gUmjBGkFymeO+EaTWubrplGveTDMbM6Lyn5y7Ulo3rGalhKfRFAIPZN
YjeZL2VK1CVaXuH3Uw0Yyh+sSXu0cmusnyRwUM3HJtTkP0U5K5qXCsRs3V6IWXxQgzQ9JWaJ0UYI
+EtyAb3U/6v42L03zGmQeKIpYJHo9lh+nK1xsFwjcUT9IKmq+Bd+fhada4bke6jQa1wjthPng5lU
qvzc9ybFGrKT5h0XLsICQOIqMKxWZv3EJyVKoU31efISwDQtdxQcbk4hzxkuY0R+PDC4Oq3Cv0CP
8j7S8dGRMrtBV10JPjZB17288fZ6HWUJfgCPc+evbmJHq2fJTG3OeqdWvoTE1HszT/rfbxyFC4sI
hAh9IVffOGqYsVBkqHPxZWrD4VHRmgDf+KLeyXi37kjiDvxBVCwfeMauX5WJx2vEfAXplm6IfbhL
Mw3sLvHrYNhzAtoaykECELtKSAsItFwPheMgoqBxhsz4LGFyRCoF8iNOT6R1zQ4nfWMowE00IFAa
WzoQq76KrDblYCRCOgdJq3mJqPNjJczwndb2zh4caPnaq5ufbbCUCqHewr9dRcStYWL1Bk4b5wq9
O5iTnB6M0sh+SnmYvRsUfah3QvCbTU4kD4+AHJgRgXEtk/8rEMig9aplXwTn2WpGP8dHwhdcGXsV
xs1hgM6DNFwEY9fl/xYAdIaXKwEUoaGfic7xMOCtPRsxC9ccVP1/Rl+nD+aUa35uhuVjL6Zf2LVk
fjibxcNQqZ3X1mX/cP9YbETMvK/0lkl5OH/rAH3RMdMidK7PjVmhiR86EeB7IaPgY5c/9Mk0TgSY
exCTjf1EsgMg4VXcnAvmeskDLtc5Ayt97qgK+0GsiGM/h3TtO8naucJutxM7aWmT0s1i5dcUsGm2
6xJzEvWshGHWuVE4BvHXWobmPBRRE/8sh2BPweF2drRR4UxS10eBGEWs69mFBbzZsemVczwOtl8j
aXkIVCDpSSF6//7Xu91URJVQQIgvF0zWenaBDXpVx4LiTPpl/NOHQfuV2H9vlJs1ZCLYGAAGwqFr
AaxcT8hE67QrFrUSRMaBJIdy0h9sg4pDLArddXirdo7kzQryItDYpuu5ZN9gOa8HHOQIN9UWhluY
wCxtJVl7RGJs9kKYNjt5zcbclhoYUAR2CJ9rdbVZfSDB/cDMJQ9F/iDSIj3UWdueRClXHnzc3erk
cn9d3W/L3JY6MXTxhTSkXs+NpoJhtvGQXvQ2ziZfIOkj+Ska9x9zKZnrP6paiT+2NHafpymB220U
o/XQWYv/4P29s7XIYNmoi/FLwPWtnqq+E0ZXFchT6EaJ/a+YfmfWVPhFrO3Z8WFadTPp5XMuaJnl
w0IqvJ50hR74ZAu6hIne2+KA6bh5VOUwML02QgbEncbK+jctWoUIMWsT25X13LKPWhlUiYdVi/VF
pUEb+lSQ48AfB3yUXLKGkTittEo31dRG+FFnpYuZcak+xwg2jFhzl6QJ6Evr6VFqBuODU+NZfUob
NAh8CwLwO8OZQvXk0O9xznKITcw7jUdV93JgDQRjzqj+NtvaaI6YhwzfrVIZp4cKnSXrEFBK/qfA
QyqGBZ8187HVsuw4K0NPb7cuDeu8aBBUR8VJJts3e5oHj1LXEOaG1lDrvqFnsePJ0tAhe9K0cnCI
yhG8uUJ68SOHgl5iEJKLxKWrphl+bEut6ta6U39qGujzhKk2uA4UIi3FK4OO6hSeAhrqaFZPL08a
2zJwJcecVFfPwlT5Z8xLs4RJ0WQcYFwlfhlxHQceEWT6v5Bmp34sYsf5DicYIpQTFtljozhBfaqJ
kksv080mOnaoN/xKcyXIjtDb2xclrboEn4+4HN0CvmTmllqnvRvmeZgftcqJwicnlezeCwBrfDeG
2CQRiiy0y3MnnR8jeRoy30YeqPV6udYkV++C8neLnTGukCU6k74SB6kE61+r3tlOlvYegkWT7iZj
qP2Zszz/kbat9oivTDkc1CwcG9eyklA8JGkjP+DcKrdu5+SAYYZC+q2a6GfaSm38mAZHekh7NfvV
1Y34XhdN60CgeUGLqeyCWH/IAs351M1VFx+GUZmQEeW9hgdPXFq40Zz0f/jo4inRuln5IGezaR5s
te+yj5io4YTbQ8ytfaFK0+c+HqGs5Vnfn6RkirWDHuQtKh9V7DwjnCUJ1AyG2PJac24Pua0m0bno
tKD0wNZVP7IMir2rx7XRHhtnltMHywz0P+VYOcKnLCSBqI0aPfWzbob+OKZGcBRyWBWeCgYv9oum
C9kCsjTWkzsoY/MSIAqxWMeXmngnh2Sebls0huUPcqClLq6VSBiMs9Q+mH02Ow90u1D/HHERfhZS
pHMazOFlLgPnqSl1+dMU0Yt/qMI2i928N7MvdHWzia+ph/VBtLYdnhpLa37AjYIdWMG07X+G6jwo
fu4IhdQ1nQxximLYJXnc1Kk7t6KMvEixq8G3qz5/GGOlqn3CBPWlVSJjfu9IY/NPXZrOLwszC+lx
nHu5fYyikPxUCuPycYjMyD6EbTKAexq1THFh1LTPdapl0GwRJZBOk4RGGezUwPmCd984fEKYkKVU
E3Y455Mw5LkkyG0/KSO57MdZLZrQ6zIE1y98FRVextx+C9B+M056MVefq7IW887Tfou2RqCFUiav
H7QhSDHLy/VXXNr3llGWVYB3ZGuJ8ZQXsem4mpCd6mBVQRG4GhVF62ONo9Efu62U1G8d6iJ4kQUQ
KrPUhnrbRqblhopk7LHQlgv7+hXjx5HgLuBd6O5r+4MW6V+0U9HAxfbUOMCZpFM2CPOkcS+eWop4
XxCwnL10iE5KtOe9cPtmL/kOhsY811DG1i6eljZgqlWB2hWSUX7BmFVyw0Rq3SDX0tRFAl9+a/7D
p6BnjNUawciCfr/+FHoyzA2idil6xjDt+oLqBYQPycUoeq+TvLWwxCHc6Swq4OhVPNKCgpDRTAUU
UqJnFnYQZBxoWZj+qPa3sjTNL7zZ/bmKQxhqkhTupfy3UQFtFnYb9T2yMMzFr6eK+IqjNYZJeBIm
yqWaTf1ETUg6lVjN7QQgN6kHq0rTnL/hFCOrtgoKUBqZKJYwVSwgx6OdK9l7s0BybBjoQrpRQCGq
bOa9ruDWqGxbmi4QnxYF2esJYvImB1ILeHI0jOBrH4WSh4VB4KbtkD91VTIvcUS1U9DcWtW/Bl3L
EcGatCw5wYt+RkP2ZCDc+jiIheIndiVrb1KC5dqgQwitkVakvpYWBFEnOhvK1aUfVQIMMvpnOUjr
twLnX0dBwIBiAEDetQeiFnUQ2AImRNVSfcGEMD82vVF4qJvoiluOuXlKouG7pDTO4X7YujU/2AmL
UB3CzVQIrr9fFVEswsstvWApnb5P0B3/YcXGfxqFlg6fBXXoGzvUvE+lwKIqdemp1kOwqjvCZCd7
a/LNKr4quFNspIazNjywcwAsUNGB6InYG4MxQ7W90w9ZXKPmMzfmoS/fTLRdhuSAs4IwZuCSXS+f
VYIoAnUIHy8fhmMbY6ZVNXXkA6apz9ZsxX6vJ9PO9t/6ZtSNWEueDBBWq5pOUZWvrhWoB4xN8LVT
U/0jxd89RcGtQwbAgE4YdyQknXVzXNHiuUam+JKNIveAUCkeoj3ipdPL/nR/Ey638Pr5IyPmjl6U
BBnvehXJtgG04rNwIXVAfGLoKizR6hR+A7JMgdtiewcSusyOqRaH3++PvXWBYTqK+AP7kirj6guW
Mb2+pgNwjcem5TVVa9GE18dDZrUky2OcSh7Bvvzj/qgbiwvT4fW9XVRn5OVX/RWN5HmEQtfAmytV
sf0uk9BbEJaU/EApfa/rvzUUWSlKMFQcobivnsBIsltyXhZ3nvXU6yesOBQtL/wOz6qd7H9jY7Ij
F6LT8tzxtF/PSrODRh8zXLDUQnmOqb891kg17ZT+NufDi4oeuKktlfTrQTBkZA8ZKoOk9r9YKESf
ycKaE9TN4u33CQVMMIOA7kDdrZFPlWTEYaZKmMMHXf0U4WHqUVgn/UyDP6mKO5Ul2cH57RsDXA9g
Ipy4ZZS2rmcXpPjRpNDQLkGrJk/TmBkfg3weRrdNxyHeKQxtfC+ur6VaS4uYjvey1H/tQtQONCcc
kHdWzVT2Bi2Kj5pS79H8Nj6YSkuSqJuLBObIaq9PZjqXdGoTvNOlH2lT5P4o5eoZ4eXh5f7iLffE
6h5RaUssnVu8vgGsXc8HrGBJT2IKL01ldn9CCiczj2etgBxQgQe7Sxcq/OwQejY+OnDz6JMRmnts
ra1VpfoNKGSxZoVZcv0rlF4TMLSLELNxc0KhLwqPulTuURg3RsEuacEusdnp7K6+XTuXI2VG+hUJ
QgiPzjBGhmcllb0Xa22OAx1sKTMtnZjVmgL6GFsTLT1I2bGC2WwWPmfwVXeetGVbr74cmEqKWvQp
CCbXzAXFTk11yCXprHZ54dEGdvAPV2aqCkJ9b1eJ6kXouH8IAafthF4bu5O3hXQEbCVk1HXopRqR
3MfIKV/iMEAaz5CCAyphtt+Fc7ST92ws5QIo4NrikyF3sqpVhlo/qATn+Mmij/ChHizlpwE2eWeU
jQcNBBSwBeSO0bF9NSL461DPsYg7qQvCS2ljV3lQRKj+MVLTQVRozGr7SJm4Gs9lSKH57TczIP8F
3UYBmJt5df1nRV+XtgrcpB2opzhRWvvxNFf+WEjR269JeJimAVuCKxoloOszNihNnAGVQ7q9irFU
pZxbAIMM4yP2Sep/mBYfC3H6xboLku31WGmfYqsQWCHqiWGHgUsWmQ8TVFea1nEx7HEht/Yj+Spw
K0RDlkvzerShNpxaipv4kgqSNwsZKH8QgeHbsbTXrNrajyTHgEJwTlvMmK6HslWltTN1phFRBOET
BajpJGnDv/fv5Ft63aKOS0Ecft3yodYHrHRqYzAptyCaGlWHREvrjwhTYfJeD9phTFrhkxtgcppI
5iGIBwMl0OnNWBt+w6K/gOQW75y2Ls5HsdUlckBxfpBzcc40oZy0Af12ETbTzm7ZWlQSguU2I2Lg
qrheVKgBjpwUiLemWdQ+2GMyncbUjncYrJurihrdgnJELYzNeT0M6QhdXFgLF7lSVD8qVetYzvns
WjDavU7uMn9AANIr0bpx66nLP4pAfzNZaVlVjTLdIgGuIxt//RviaeqzUK5iaLuYisR0n8B0loML
ribbWdWtU0H0SnMOjX+AX6tXKMIiuuqaGrfzMcQhrJsspMbG+sfU7LbnNoda8n1AuktraTUrYWmR
bkBlv8CfTw4q4mu+NsZQrWNtDxl7y/ZEn4NHZzFco3qirQPmAvkHzcmU/IKb2ewX6Ri5Yy4XntCK
wbeKUaNwasiuRVvifRB3EEDpK57MGRWW+6d02S6r95fOIMBHLlOuubXvhG2EodRqCOlEmh25TTCV
F7VOpBOPsP0pN8LJvz/exiIzHqUAYCTkfeuaoyx1SajKjNdVc47Bm6227zSqrB/AiwU7e2f5YOu5
AbkBDLMg12lLXm/TXq8GSBML+RIgQOIbhII+UghOgUJCmvMv9DQ5Ibdrfbo/x42YBswzvCOMFEik
16Uj2Si1CilbeMVVmxyiIAr8RJOzZ61HL6BQkobGRic/F1k+vD2mWZrlXAJYf4M0Wr0hY55L8CMM
dBjaYfSNMIp8jBmzw5jvmhNvXUTUIIDqL7qNQDFWq9uYE3JiGb7mdAd14VqxOR4qVRmPSWGayAdo
KiQds7QuqgToyy9H0ZmPwtG6b/dXe+PepaCMVTGp4VJcXh3bMp21qTIp1EW56jyhTaE/tVUSH/7D
KIvTkArAhfto2dd/BVeYePbWSGvn0o6V6TvKnPmWDMv2/igbp4Mg+P9HWV3uRZgJniu66CoVns+K
3A1HNZwW0ZddsdaNg08VYpnPwpzkQbmekKpNfS1T0bzoaV4ckMmyqPJEgbdw892YkXdSzo1DcTXe
6jOBrI2qZqkXp8OQ/4S7G35RoQ2dKgKRs54UceK2ilHQ7jO74sv9Zd26bmHuQvigiQH0ei1YVIqk
mRoJgSkAoGFELzjMzkmb2t9oDeEIOHRIW7kN2CJfnoKQX+Jk2jsjLOcniDH5Hg5k6yvTksDdgvIT
WOPVXkr0mVwBe74L7zMC/hbNsSeUqOvK1bWh+3x/7lvfGYgQmSIdAizYVg8o/Y5Rc+hOo+NT/Sgo
ox2jBOlm2I+xnynjmyFJ6DagWMKdS7GXya1uIFJsAUB1QlQ5dqpLpOuNl1i65EehaexAkrZ2FMA9
uNkKfW/O9WoHRyIYIg1HXa2mSQ5iNIg+DlKJkHrUgVoYrBDYRx2bwegDaUp39tTGuhJTUqihfglj
aY3ipq08jQbSghc5nk3QFuKPPCF7Y6hV9zGxkmzn+GzsGSRjCWN5yl7voOvJKoNmTxkI5Etf9+0H
VJr0f0U4iH+qXur2kHybY9ET5EJFdAvBjeuxbGNOI6x5UEmxjPFdEZjGGTiTce4MJKTv786toXSL
rQKJhnr6uqZXBEtnS+HCi9o+ej9Lw3w0w7z/nEhCPd0fauOdIBBlr3DgqOut5W3SYjDlMkBpIhuN
5MMINviBvv1/+E7EjtaCTUKO6YYQqATUlYUtLyBcEf0zNa3wWnAXT33XaDsTunUWBHGEYBniEoAA
OWuroy0hJ5cESC9cBnu2JPDLlVUf8EXXneMIUiL2tDpPOg/OGXAZjF3NX0GhI/ab1Jr8o50xZyZ/
KCeAoYaSfm7ykf8lagcTxxSpb9D0zUL+uTUmA1rnQLBq5bmdHDSefseXrSaxPCdypNjHgogNH5a5
9gdP6yE5ykbQIP/Z2gAw7n/FjXY+nFQYiUi1sTM5EKvNORlaHQ/ofutllX6nTZYZ7hDPM4B+VHoP
sHugDiV1Co+vdaTBjQlGvwZNU74XeCWobsMuUL2mz6K9EGFjLy9QNJLqV3zW+nOAF+oA78O1QO1V
HCCdTQcHXcznqBk+3F+EjZsPDBI1wEUshor76pKV7DRoarTc0YpREWAmwz/Zo5me8JQo8ZPMc0/r
wtGVG2zr7o+8cevRDOVeUEjpFd7S69XvrLYOcrVk9fskPySshyvSdDglbdi6eSHvSeduHFqqShxX
nccSdN26chYFEyZT4MA7Uw8PZRnM38H9O5/uz2rry4Ez5RXBVIcrfTUrLByjGYRcfAlmKIRJrw4v
0oDsHvrAe7nB1lAkWqQ/8Nzo16/CIIk6IymXTEGiNktfxGF9hMaSuSkCAzvfamuXLNmHSj2am2id
pWOKOUyyGuAmoyfScDJbDYhW1zXfhC63h1RMUGHyMck/Qoetwp1zujlPdgpIcAJMAOHXG0UMijWH
ic3gEfgzhDXHf/JgfN8Flnh5+8cDeU3PZMFAoKl+PRK9BZDBhoH+gRQmiCmGuocyqu5NSrl3wrd2
P4/+62jUPtaa0e3wigiYYsSKptwz4fT+zIJM9gwnnN5ZgirM/am9vrSrDHaxrgPpDu97wSdfzw0D
NBMIIZJF1hAZ37WpUL8JwJkfZcCT34wqjz6PmcBRKLbqqEc1PlD/LUG/fsKBrpA9ubOkySMew1zT
6kVxHh36Ma7dYPM34FzaHrvE6n/2RmNXgJ7ECB1rNETu12ppPOpzob9ZRoEXi0rgwoOheoQf4/V8
oNH3OpJEyaXo7B4kgJT/rtQq/lVaSd17+qzbFJFqdfRnopMv2mA3886juXWhYH4JUAC9wqW7d/0L
GsMerVpYKBDMRvlNM2lul2k47vRDlz9l/d2AVixQhFffj9U84TG1vbFQcaR6KsDDxc1pjPMvjjOK
BzCptec4sfpwf7NsnTjo7HAk4epTlFtdYrOl6E2g00DsLekXrCjlqUqT6EHN2m6nrrJ1DLi8UIZY
evY3aziH1DEICKEzzbL0w5Z05afWZGmIKtxcvhuaYk+pbesmo0nP92LzwDxaTS1ycCwxjcVdPKqr
Z47E5DkxBlmVZOuuXA3tV62RpkOWsXfvL+rth1wUMJbkiaogl9my6H+l/Y0GY6csua5bZ8gOuEUP
YHPt8WDjCeuNHTacIjeiN+8eBkXBl6onmZSzloKjrYcBWs/z7ghToO+W6l42hyrOTJnxbMhN6Dty
iOXQ/aneavcQu2BYSTMOuhDVydXRCAU6eaSFZDRGYn0FK1mEroGoeuAbSl/8kcpMHrGCSJPPM4HG
TwuAO96FdP1jr1VzIj06fHm2847cnld+FHwCCCAkljxl1x9AKcdSyjriaTnv2getRyTXrGEm3p/7
7Y6mqoF6KUoFi2DjmkiDzzqAq5Kwxgly42Joc/W96PLww5BqdOA73cn37GtutzQjAvtiMNI6KC7X
8+qUPLY7iZswjWLpMc8o9jpyNh7IKeVTLmvTsQtL/VFH/mcnLLi9J5aRF1oYETSnaXU3QSCAA9nR
lQcfCLi7ByNVC14LSUGT6f6ybk1SpeIGt4ZaJGoy15MUWpPkcCqJq8IoP0fA+WOvCBxJ9+1MKnCK
mwL7qwia6jGZUXHd2TpbH5UaBN+UfbM4PV2PHiahmegVVoJCmxpvyuL0oxVakTuXQ3LS1TQ63Z/t
q4rH9a0P5R6pCx5sC8mctR04uOIpFuXi4dxryVOstkMJJbgqWmDzNYrw0CXymo8LTt6bS7vCSI7u
4k8rdRr7ICm1mv2kMzd9z8bIebQj0VbfZs2GSxsN8fC+1+bW/tbHg9QeqoEi2oOZxsH30AJi5yH4
B9+NfM+QHmozHYMTBsVxuhT0FcePdDzyjqNwGu2Q97CCkHgNisaldNFp7tz24mkw+6TFnSowkQdT
leAxT3sQ5KU9m99oIduhK0eiWFgQpf4UVF0kezCJ+gpJgbZ8yawY1cxhlLTy4JQijw/1DOzdtbKa
GlrIO4TbhZ71C6ZZQ5CspzomMfu4hEsBbg6Tr27SRs+YzP6XAU9J9QdjtGhL1n3GiY/tyfKKZsZv
VjXaGoJdI9EomXEIB2w/9qnpVrPRq37WBKZ9VLs4UtyskvPx0gO3ry5Sgm36sUMoXzwQN2lf8qKS
u6ccFH/li7GXP8i05WO3C8w+8ud2ULSX+7tj69gtHic0e4j6b9q7HZoPvBT0yKck1HzKPFgXEo6d
xNC2O4/W5lAkurAaQVSgG3W98VtaEyI2M3rkzpwfe4lrGh2W4LEp5c/3J7V1xCghL7aBdK7pH12P
ZEBqn/O4pxmJxITmdrWZvBD0m6d2tNtfhpD3MG3LH7g+YpgSLL7KS9VjHey31twPpRCwj3OrMFwp
CAW2jxJnaufq2poZjy/USlx6OcqrmclmZ9JWwH57lpPaG+ih+p0iWhfZ1J5gehp3LqutbwYKcllE
yv/4Dl2v5Bjo6HjbOOxo8lydsFoSfpn2zUtHQ/Jw/6NtDkWnhJwJKTG6N9dDhbw4vVxEycWUu/4x
RHH+olRac5gmU/f/w1BLHQxFF9ZxjcsqJkgLWTKyikWhH6Qm1V0RRvUh0uE/vn2ohVhNWrbECevW
V2uaoxZVKC1P+YhenzSMyQPyYkFAvoN2/v3BNh62hQe7dBQImGhLXy9hrCugEeXFZk+zU0+bHbtz
ITJ0rtTC1oBspHktMtPvyav3EA3LH706AQBW6XhBK1hkbFdvapWVaIPKBA75qMe/aKuIQ6orwnZr
Y8SEm2p/QP/CBH0Ms88xv4RS5+zlwbcyfYsGEQcfmWFe2BvOvCXX3Mu8LxeA1xZ1kkJI7yVnQFu2
ikT2DpEWO38JWcEa8XkQj95EyZHHAzWLZ7U10meh2aF6aNqu/JFLbbTTGdjY4QAPCaCpxQFgW19L
o5KrvRmXbDsbHRfczzD8ier0YLbBHvtzo7WEGAIxDg3fpWAurwI5RwwgIC2ijEhNVLednPFBdLPt
JlVk+akh0gfTKqujHs7hIZ3nhDJtF/DD8BO8vyc3rkZ6IfS2kG0GAbbuOiu9Ice5TZKUZFn3YAVG
/NHJ9eB4f5SNti9PmOkslZbFg2m9tjWNuwYEP94fdtsfOwn9TNuB7oUlh/HY9HZx1oa+dylQ1se0
nb/qFKV3Aq2tz0uctYgOg4QhvLw+fWjdlaWFkMJlnMbQX1y+XGGks4cd914FZuMZANfGJnq9xGBo
XQ81VrieqRWLmlYCZCLABW/ii79PiDZ+m6HVf76/vFvjsW9fkwIiBWN1unOlnFtJxJQnpDiMEDCw
YPUGZHu/+0JuXvLerna2zeYHJbE2FhdEagdrRF3exEGcg6+/6IHQelcuG9uAxqjWv4kUq2eoE8mX
Mu6MB6uWxi/zHGrnbLL2lEaXhVxda9zbwCZwo+S9XQu4jarJXOeKb2o0EqTJKOsf6Xd1H8wu7k6k
wPVX8vxx74HaGJbCr2YQri/o4XX/KWxbamLUMM9KMWJXWM52hIMuiqfHmoJE4UFRRlioqWyEHe9/
6Y2Rwf9QbCZVoDi7DtIqK2zMvk2ds2601lGtiuLsDNZ4knS4lwkCQFjPFG+W0eLZABiyiI8A+MFA
8Xo7a0idWFHBoDEOD0fAK9nB7Kks3J/axvlEV3rBYiDccgtRgyVl0zlE8TkBcepLIgn9WteODdzY
nc27cedxE1k4wWKno9OLvZ5POM8RCMMSz3IQEu6o1eqHNkzUnVE25gM8maud/UmRwFwO7V9FIIRe
AyuQ2/ASkKodSxjgX4bUMtzImvd0/jaeE2CZZAd09ajiwUG4Hot4OgMcBh7aLPAgLZxgnjzdMNVv
Jv82d+nKSs+J4ghywOr/mDuPHcm1NL+/SuPueYfeDKZ7QTIiM7LSVZavDZHl6P2hOVwJ0HIW8wp6
AQGCoIUgSHqG22+kH7NdBTOUMVcrLRqNulmVh4c85jN/s0RvSjND2NRNnOg6Hsgyz8Q5Jw4HHoc4
A0Q53gT0YY4fx23HZBw48q9gvUd4PNVp0HWgCHwabhFyC72275NGBnqqy7BMZ93XI9P+/nvXEw/B
wUBhk3AcbMTxQ8i2thp8aJXDoDZLGPM8yDa5dtAir3Vm6Z6cMGLL9PAwPyKT36yopi7NZIwt5ZCD
8eQoiNvM8NPawKy1AMhwCVFbFxd1oiqZ70SjlewByXVXbeeiufTytE+uBSCeHExcsyjGbUILhvNy
YVkxvaI+AeZcN/abDOm12zJuxq+ZYqSXdFnMB1l08jDUSFHv8Ow0Db9aEhSzXn6a53EnQMWfHkY/
/giNpnIDLlAs9EqtHhKuEximmnSu26yZgkJqLiJDcKU9N75vUOk6swdPfhjSZ+CSq6Qhh+bx+G3f
GMOIGN1VRgoYUsfL0XoHSfwFY4WyJ+ZuvFs51tEeeb1Vc07xrngXSrV7+TU8P3EwdgQfSu2b5Al4
8/FjZCaLMbaH+Cq3HHFZWrZUgqVI++HMOM8DAcYBs7Qi+egiuOuZ9NOZUwvHS5RJg31hztCynQyk
olUP+8WyEx+JMuX1y/Naf9/x/ct4wBao8dI6AFx/PF4CWXsxvZkzrmyUsJ+b+aJbxsGXueGd4Smc
GorWJ+2zJ2z99qqv3DGu3IkzJbOU1I/pX4Wxu6CZVyF3cOYAOzkW75EPBlYRIbHjaTmZVZVVlcdX
Ikt63yrgdFm9OgPzss51lk4ORU+c4t/amt+GElVOTjonNhK0hZq8Rp7DfFfa03iLdZv38eWPdWoR
WqscKjMiDduqYfaRgtW6ncVXrTlOO7OJlL2TF+X+5VGeRygkaOtlBJIVmR1jnfDPSzAzJgIfNDdT
T2eAYX5TdUX9GYCXHSy0t3xrkjI588GeqrLbhYigCPgpuE0uEIfjUY0ytupoktHBS4c53Tspzeob
mUhMFYSlDR/SLi+0oHQWurtj04rHFHpNdoFmU5UHSe3VVsCtJFMwfF72tpRzn+3j0aZR1Aqpfps7
bm2/iea6R+OlS3OMYERhXnTEEUs4LpJKZZ/Y8Y/UzADkcQFiS5MY6ZwFdVc4Yyh6BYmExbHSJMCj
xP1RIUWkh5zf8z02ZXPkU/Yq5rs2qtlDKrqYIpg8vdIDLesc5zJ21dYMxiSxqyBDNGwPrbZs0dAb
7C4cxTx7OwoZ+YhJA1iiG1Vf3HeZls/lNZa+AsFqlDF30sywXOwxzbosnKoEhOE0SXa55Lbx2S5w
CfCjaoijXT6P5XLhFJPS7zRRo9zZqE3hXhPYy8s4RrPTXyU8bg2lBposJ2V437lFGR0So+u+qWrp
JTtFbfIbvRUtYjlTif4JDHwx7ARQbuR7AKejCIzoU+33dKbe0DaCYprEqd75vY7tm19VmkQDqO8o
BqaKWT9S9E+zM7fTic2HJBLRAYgYlOqttWDz01qNUtajjozJITOn4hXrCmffIgZXsVBdPrtG+WWb
JYopIHraBJ0rEGYTI0RdVxtx1dGfs+N0RyNh9tENX8JyAVeBtE1YlQWihU5ybuATO1JnZ6yVF0CH
/P/xLAe9HozOcZMrU83z9xmeDB8mbcrQY9ddcZjLnABANLF9Zk+euPrJVDhFOQ5W0uHm5bpGEg1t
blK6Tur+DvC5d4n6/N1k4sWQeeZXV1rKRTePFN7roT1zW5wAfMFKYNpP0AHSivUw/OnTehjsmaUY
0is4nJWHTNLYXGDURLFtEBAF+84c6ytkKPXeh3NcfgbMM9wPhkfqiGxrjkt9Z1ykyTBdvnw8nlhy
QGtYcFR+nkQijp/LKeNySTsVaFKNayX3NdliNszhTDfszOo+9d2pj3lrgoxWwzb2SVHR0pesSxAb
SG14n8sQFF75XTXi2s8Gz9sBeDvX+T41PRq2a9sOzyNUK4+nl2SyLCYXNiG6OPqeA0Q7RGhLXWeK
dk74+9RQwIWRxV5zcTLT46FyAcaLqI5lrdFntej1hGOnjdhjV/Li5Y+27pDN1oVqyt6FfULWvc1n
oslzAX+Y3JyZjAy/Lrz4ehrqUYAZzMRFCn9LPbN7Tgy5xlMk06vkH8v4eHYx9i04yLkxtmNNssNr
wHpLvyneewnaVrk1K2c2zInFsnJd1gRmhSVvC3QFyGzHnj0yyLQdgm7U7TtFVlMwzX0RIIUsgrlp
frex4iqciAE473b15trKYSzJ1NV9C01LNlOEwCA1TnzH3CQ6J5h06m2uThQmqoaUr7c9Vi3uaxuN
L+Vg4BXt0zBJAiOr3XBV5rqo00LZvbxgToRaEE1XOs0KZgd3evz1ojwqM0fMyqHLu+az41ZD4ObW
uW92YgesBXUAGLQTSHM3a0RJxyVzclc5FH2lX0xyqIJ6qdygrzvr9++AdTKAnwjrAJds7pAMfK9N
r5RkOvFSP0ks7UIalQitpNB3IKN+tz0cK+Pn8TYvUM7SGwqPqZl6XN9MCjyT0vA+Zlnr7vD5/P2S
l9CDCRu5p3iNKH4dfy9hJL10otk7SHOZfGRg6iu0Ss1gGBVxBoV76qMB34DhumIpqJ4eDyUbGBVa
Z3qHXubrq6ubS7OZmdUA+/rlVfhEL9qcWxSDuPWpQ1Os3aadfWc3ce4kmKhVenVpI/w90M/PpsNc
OVkd4Opn3E155+U7HJyzb505dJM/rSbMPpxJhCBNQ7rLpagMtLULkmf7jZp6i3jr9LMpdibWLmqg
01lqw7JeVOseUzP9wq1y60NminoKLDAyr5Kist849WJ9QFuSMNq2l8K4Fa3iRHtu3PpbUxglMoWj
K24icqH4i0sMKH0oGLhvpTMYqmDWtQTVSODkqj8pkev5jQla3Ud5X7hfUHoX6g7WZ/w5xT9E+oU1
qebB7Sp1CqJUHT/mejYNF7BSrfdU5bgvSBYQrjcSpGJMRYtzf3R6SdtfOtmPcop0mlIvf4z1u26+
Ba03MqI1f+Uy3wQki21ndtqg4pzouf2qmPIolBq654iS2+QBJM0KII3vBZTYM3v3xIqj7wK7gE47
9/LWHqfXiGVUXHKxqLDq/QQyLyySnnqPtOaHlyd5qt4CyR7qNMOttGbjeHWLRhF2VRvKQcFc71KS
28IUU3JJqMsKVAqp+KR/U9AltnlnVsYjKnbt7y5K4K9CfxHrApCG1MGOn6HEOnCwKtB3pWi8wAax
GkSds7w1RL6cuTWfn/OgpNdbmjMRUNaW31eWZuXENq3wCUGMSwJN5bLI2+HHy2/11CiA2bhKKB4R
v2/OeWsBPtNURNK4IGrXtZzMA7qg+jnc1VNMfLxEV3VcoAtAhlfg4rqQfoqZKzoswI9I3WP4ro8j
tbLSr6kn5ReRMUyPNqrATaAAcYh9rxv7N+Ao6NkBGxGPNqmkuBYxmgCz2Y8msBsy7HBePP1LA4wG
P14XFoCPutUy75NYFdRwlLrN/XY0+rdY6aUf3K6cEt+gQXgp9TkrwiyOtDXdrefPgKJag9Swg5PS
0FP1QsNekMzuFQ21qbKckV7UYquxYKyoxqOg5k6hr6itzh85LX7MU524vkA23ab0LLM20MfZjag7
1umbNlm8szXw5yHHKimjr6vDBli7dasXc4tEI8AxIIju8Fqj6feYj/NiB0gKF2MANLvHfc5BG5Ms
XbzDOGG5kCms23TR7Ee4senXbOq8L0pnL6/SRa0w1FHtdy+vrBMtecIuEIyoSq04VXXTFAVBWehu
NSVXKID3VzWFL4krRVL+GBU3viRdQmJah/J4Lat4JJ8vl7flkk+7JlOc0BoddT86g303JvZyePnR
np9a9JwQZoN2tbbajM2TJcOSzvjeoETv9uMFlordpRVh31PZWhH+/qEglUMmQ7BmDXSP172ruDTz
CjRdhDKooVoM2ElUbbQrjPychNKJWXH0e6sQGzEvlODjoRR6TXmfIERSuukY6PNS7XQgyq9noz6H
DXqef68UQ8TuCTQ0Dv/Nbh68wjIij1RsqbLP2mAkF4tiicAtjS7U3V6990D+hzjEq35aiXOM/fWd
bc4SVCVJJ558kXBNO56oBobBHQoqw52Rq2HZeSKEotsGsefhvAsHAkhhe07L5tSUIa1wRkLv5EDe
vN14cspcQXH5alYzd9fRgDkIu9eVwBym6KGKIgngJSqji6SpyfHboVP0M9f80+2ynTgVHrqYZN1w
gzZpKdoyk/QiPUJIWOQcR15RHugDRd4PiV2D9tWj6DP4I52Pg+D8SC9xQeJWXGhgK7uuMnXgw5n7
Xl8q64c51VMZghrXkU5WS3P38ro/cURZyMZQd16FcZyny/yn875MjFZoWUZgoADbCC3FSx7mmJJO
UMu6w05HVs77l4c89YXWyHctChEObbea15og05wuOpQY17RB44KRQ2o4Je5sUGu3fZGmugM1Zpm7
y8aOE/Wdlvame+YrnbhR2fDExvRkYMZu05kqVcnG8o6ZG54MkFkq7s1KNGcYD882+2q8SdWARAbM
CTCz4z1Qe9WsWctiHKyoFjttqnTcD3XP9yj9/N4jjJoxsCoqS1BIiWI3R9ha9k+jojdAJFgRTb9p
KLDOG2y5yweW4JnK0rPXt45GfW01r7Qoaq4L66eFQ68csL/i6odlRCwNL2f7ZhGmdSa4enaEMAq9
VFyBoYbDadgkZRmyfW3RxioRs5redBatmFQv7Wssyam5qzgESPSlH19eoKemBvIbDA2qVCyM9ec/
TY1qYeSYqaoeoFmUr3qzxUDOG5wz6+/U1MgDqCStEhiEWsejuKgI6Cbcm8Oq6XenV51xXbaiv0eT
ynzbtp4a+TJhQf0/DIv2KLAVcl0g7pthRVyKdEkH9aAZjfpaSTOu78JK96NdQn3TcrSN/RpDo/bM
uM9f6l8GpZ1BHgJY9Xi6+pwUaQl47WDNWX0thahCOepq+PKne5ZhoUq1cosgKYDkpNp9PArKhBXW
UqZ6sGeNlgsnSEY1UGaZvqf3oLc+LmUJfsu5XccXY1/l577qU3ZzdPbzBKBW4XCD7qPHtrl/Zj0z
B9IB7SBMbRR+TzdlYryqq31bE0UDD0ZOqm/aiv5A8cizfb01zK/krd5Hz26MryqqjR+jVcqOe0op
b4dWcBrOydrinCxb++wmXWneThlu7L5dTg0OBdrQP3hdIVsCN9AYB6NGc8/wquwxT1zrkxKTkeyU
CtS17/TO8LmzMvwB+lwo5NbzrIQN8Pnf7azJm6CQAmKI42HFrh9/Cytz6z7HX+5gALwICedpniqI
PXeFJYMK54LLl7/99qgFbQf/BkUAVgARy5aKk81qqfUOPhLjbLcPnlUpF4Xkj1rtzGcW87Oqytqt
hYjIUUsqRoC6Of2I0UtXGt18yJFdwa0u0vrbQnFm/XbJufEwFprFK7OWgCmQxE8+caFiZWyNnnmH
EY17PS+OUfqZ0pP9C2O09SCb6q7+mJmRdG7bQi2DDhjWIwhUL/3WWYV3rU6C/jN9xcS2r0QxWRRc
Ruj3qBPFVnLXJ7OV+FPXDHWAEUSpBnFhR/FlxcX0aZHeAtGBKqfYz4VKJRePk24OlR536kCRmp1h
qlDkEDvgOcSXw6zOHywFI7vAKQF7+6LESQB/vqmp7mGQ9HvcJ0Z5i5XCAFWEZq53aU5eaty3Oo4x
fhqPuRNg6W42Bxxr0viiHkRvXxZ2ImEvuBSB3r388benKR+EmjWII0jDlJK3hCG1dgqFPTIcUrfB
wrma+44Gz1K01z3YvXbflY3+0auTOZZn1sKzegdDc9AgvbdiWiFGbdYCEC8dDX57PBg4d+RAqhrA
pMlUx58xIXfGIAHhpFzZgmbUQROK9t6lIiZ9BUyvega+fOItrEsSigOADHALm0dBsm4SmajGA81j
7OpLl7M87/XvnpmNgd2UePZhtHDmjn6GNuIFAEOElUvzwKMKvdnoMMYoRDT1cJjg0DC2ERu3FOno
MwtDg+4c2VP+mOBQoN6Uc4wTQhu3wg6VrOmTXarF2bkqxvYkoPUEjpmqO2cP/YztA2Fpn+HvE8mD
WdXeXTwoGfZMkxEubX9Oe3F7rTEUL3sNS9deHk3d40Ou4JyAfT0thwGDyEtToArd2CK/eHl1nxpl
DYJWCBNMsW1Lrcy9JVL0UT3gmV6GyZJ3F1pXmGdCuhMrmXo0LXAAhFgQgB46nowFGB0vYk7s1HBB
SuDGSebt9junHbRQz1fSODjfOm1fYQ5p32pVda41+nwBrx0oEFIYaq1ZyeYJ6qmvcVOR6gHrnugy
7fv0snUEPldO5Bxyo5NBbeMz8vLbfdYoXj8ihnfU8MiUCWc3MRHqauiRTZQvXO5XRJ4iBwKbMo8t
jjvVrB7GJm/Na4UtEGi67KknmSrvAAsOYAIc7J9GyxA/RgclxzOPZmwDmqdHI4FY6zKozW6zlCL2
6DkmYjkUWqG/qjN0MX3ixfaLg7uH9Md8LGdS2WXOwt4yyW1b8qbqoI6dmQRgSmKkcQ1YFVicTlXq
905f6pedIO4I8DMCf2Arjd0FhiDUDaJksj8YqLTM6B6jixcOetvf2709zIGaJ/UnWIh9QxewHePV
hbV8nNj7d2jEZZ0frYGN34kWa1U1Vqcf4F9SjECFk6W+JeIYHORoJPcm7e9P6oDS2u7lz3jqVdEE
JgHiK1HM2sR+pt1EqSf65dBZWnSrWpVzXWYx8Btzyb1vlVEOPyA7Dt3eqTv77ctjnzgD1zofiH9q
D3ALniW1lCN6ts9yIDNL650jdetHHluj4aOSRvwBpz+6a7MhK4IehR28cwkhPhRiBvShmaKzztxK
2ySbdYOsHaAHDmS28zbvBPtJbtsK9eBY1qTs2lhmo99WwLY1gzaXL5K8jwJNmk4ZShNxL39SFeNM
InXiHOascqiP0zGkfLf5IjMgyjiS3XTAnic7RL0qd6qSR28IA5szJ+SJg2OVEyWXWhlOJBnHRxcC
BhFx/zJjLy69u1bk5U6WbRNMcaNeVRz8YZn/TVrrn77O/xx/r+//Etb3f/oX/vy1bmQHcUJs/vin
u+Z79UZ037+Lm8fmX9Z/+ve/evwP/3STfqWVXf8Q27919I/4/X8dP3wUj0d/2FUiFfL18L2TD9/7
oRBPA/Ck69/89/7wD9+ffstb2Xz/4y9fa2wD19+GLVP1y19/dPj2x19Qg/hpA6y//68/vH0s+Xe/
/ac//8ff/uef//W3//Xbf//zvz37h98fe8Hv8H4lAyAqwiMBwwv6Cb/8Yfr+9BP1V0QKVs11knsY
fmsXoqo7kfzxF9PlR6ugKJktUGoO41/+0BMcrj8yfkWicuVwQulf1Y69X/72Ao4+1T8+3R+g2t/X
VC77P/7CscCS+EemRlDGM6xwqKfaDOW6TXW5KCBIZ4mqB2mep80nfSxK7N/qelEK21fatoju4BBp
5WvQOomCO7LeOM0AXsBQy7dupZj2LXmU7nxRZYl7WWSb0breMkQ7CyBr5q524Ts9EoynMkAEXWvv
nMVItGupzotyKSAWFzhpxx1+BHkRDcpNXQ741/uomtb1dWUbmfpQq05h3aMwoDkg+HTxxh0m51UO
7vfeGFIOu3TIzQ+8WwXR7LKx4r0kCb5zor5dBcmduZVse60uv1hi0YbKF+jERtf0RrpJDQHvzuo7
lRpKdNu6qmwuTK9wqz0upJglN5b0RMAr0ix0I5LqE27EEbaBWKnNlxUqKZ4vMg/XW2kLHORghIuc
lLuFlJ0pC8TGSsNNKKC2rsR7EK2xso9jKG2YovVTfFOAs7wpjbl8A/lyGfdd20/XajHVup+nY0JW
1brpZyEW8SDtqdB9mfazFihjZexll9nurpyUztybWZ4moVG4Gn0LIx4HPO5UbSxuTL2ePjaZ3di+
kXZOuiviDic6a1CM3o+HwfyeSiHfkyKHceRJ1GsoMzJsbL8u5q6+XuzSMbnR7BiaPHHqt6pcdV+V
SHkoC9WSYWH2/SM6FkXg1XEZUGwxrxNhLh+kiwJv2wZwp+LmCokLHb2LDCVVMr7WCBW9K94lRo6L
VOMWN3OrIPYWEUpeaZUYvsTGIkMvxfp8LI3iKzeZFvtcq+Uc5Hnm3Tm5pc1+JKdchJo2WK/UbM4+
F2gdd+j542ITNOXSMJ1pdn/E6aCr+M/Fc+vrnVIkF5biIGcLmb5/U8LUV3dYmDcXdBFQsmxzA3Z/
zAq9WQiANISZEzX2HaiHHo7Z3Lq060278HHTmNIg7mO5W9omweHOhH4WVFouLjtrMMCZ6aV4wAUR
uJ2WuvWHbuA+CnqXp0dvqCnvjN40o0CYY67ByrCr2zpV1ked3WHZu8nYva3aNP3m6iktCwwTxw9T
kiZtKBpDvh1620HeoItsrAXbViiXMhVWSSbexd88L0neddriJKEezXp9AaQAC+h5ks2Pto8LNyyj
LntdKZ6BF2PTK6/bCuWSXTabkQPr1y5UXu9YfIKPSE7sZTUfQFdq7VUpsh4v+lhJv0W1LuQ19yjS
cGS+9msty+N38N3NLhjtjAZDmpEcxwJHdl2mMvJVN1ZGbsA2uysKrI2IikrrR5kocecrAz/z+8KZ
IUQ643QdU0J/mxZZ/dANDl4vJG76IYfWA6JiNPsPCspZAumoQV6OtWkqvoY+xg2CYAi5FX2bUWwp
h07dUb0c88Aki79zlSby9tQdwQjrcmqGK71F9sd3BqX/hgnq9B0j1qU4VJDL4nuraUvsADV0TXee
4PT6ghgGZDaIbdGn2mkW3hEdw4oDTuk0kM5l/tWNS3Ped1rT2MGQKs47AYyYQgASgoOfjXVX7lqQ
le80W5FRKMqh/DB7xqgF3ZK5X7tKVvfuVGgZ4A0MqHeoZxr1vhySiChWa5XPsRWZvS+9onnrIPuY
+OrkqgUK/nryQ3fmCkZz2dQf7TgW/ZVwR0iXrTFH11Vcz+6+sbRlCRq85pNdLyPV3Qus6Xu/743W
DdwM7DjAlBn5KF3xkAUtoIfsUbApb9e96u0TdCIu0aDSMRnS5uy+bRxDcrQU0euoUMouMKEz34N3
jj/auiCFoAvoYRe/LOMcSNWMokOfGLoMLD6YCEf6Dumu1Y06Cc02Kh5LclQn6CZOtbBlC5tBk7hZ
sXemKWoDG+ku9Ejjtn9tL1oW09SuAX5j4qF5gZmRU/kaHK+rBnnDOWAbL1+dKHbf1fogvi+lu9wU
DoYZQY9j0uc+G83U11ZuVsAL59ntSVlg25Vx/qYHQDeEnW7i+7h42uj4Rt7IN9OQW9nFRNMEIUjp
ILibqWVGotSN6drkqqISv1h4xGGeeNV7vtrYBUjhRt/cEY9HvukyxkFncJQGDk/5rm6r7tWAQseq
JrcALxKTmyUXTZ+rDzEgNsSSaFRWQUNJ9SAnR69DW5fjw+L1eJDPUdaT1tBL+lCoQ3znEGgCUyzL
MUF4HS4q6U+93Jn95KkhNYmp43Salm9FHE9XqZOtlu0SYEygzVIMgVxK8Zoyjt4E3KjOxxYp9U+a
LaDhW8LrJRUdt/N8d/HMDwOkpQdFrWZOhT5luTpj41xOWjUkfpNZRhuqeg3KIFHsog2wOjXTQK0M
9RHCeYc7rTlVg++Cvr+vJHAPfxlas7+WcdEYvlGZ8h60zEIFEBOxIaxjvX8/mIn+euE/KHvuLDX1
pZFq77iYUCYGN6Rzq3XjskuT1FB2XpdHjV+V/QABlfu22ddoNeAw5mkDf5ES2sfFHQd8x2xTufVK
tD78qXRZNUTMkwwp+bk/xrhAlz9pCYd8YxkE7ASlH77yO6JiB8Jc/xSbSXrfDCqWqgXm6OyvZNEQ
F8iTNnDhsEdhhEf1G7BiiENbdd+5O5MQgc7zUvWvaMTahh/3XuMEiSzYbwNqrl8W2gO37YzOsm/W
LTJywuQrhk1WiddaRUX1qsy18SIrelqHkkKv6deutLluI506kpvp3RwkcZR/1IwIk2GS9va6oDhD
gOYsIg1KoXBgS5oUSDgPy0is0Rvv6hxh7gu0QxfLr4SyDHBO567AB6FPzJ25pJP054aRgjzJajxt
TVktl3XVOKj5sWn6kNzZemsDuDb8NuH9B3OWePfoXKbjjrAxNa9n3Y7n3SruP+ysTnHxg7UJfX2k
I/UvKDpVGhFE5D72eRx/FjOiIStVrHe4zQtQOLnbKw+FVndor7og5PxMyHTYa3lGa1Rvx+F1kijg
aJe2VJxDaQ72eN0t7rqVgBuGDZdBdk3CZyJLBelBRaEH91uKt6P2AB7LeCC1yj9PTukIX6/7DJPE
ocz2TYm5cpBCb7Tv0XxEQC0eLOBVe7ofs7qnxDmtCg5G0r5qS1SM9g0scCzsl0FBEAgfSdt7reFV
2BbIZCOw+4pdOlTvcVDupl2WFSoCLJZd6st7tStn5cuMrH5+U+tF276d1YjQU7C2qm+rVE+ys4yy
Nj4NdSn0Tz8lMH/ND37OB0g5jrMBQJLru6dtQ7oMBPQ4gYwyXbFxUYzDkh/fmMjAhh7EyK8vj7Ip
sZF0PKl3OjS+VU5k1NOPh0Gqu+qJ9vIQ7CICf15azG80R3A8EjNCGKWg2FzbTZ1ldDaJ9RAXasPI
Sbu/FCx+V+r6f01Ij5LYFxPc/w9T15Vk/U9/SwyfZ67/+bf/8dt//e2//Pbffvvff/4PP2eu67/7
S+KqONavWAR5VJFMAH0shr9nroAgfsX8hoYW64R679OP/pq6ar+iVAOOnVo4noDUPf6euSrWr8B8
LGjmKyGTlPZvj/fvyFufwMH/SFtXqQUHSBjhOAUe8C1bvR9lBiWc64uyW/J6j+H6W0OApSx/VBaU
LuDLdXUxFI9V9b5wrl0HNye2oZjrAyIzFzPa2Ine7fDwPvz0Fk9sn+Nken0q+g0A3VYdPHQYtqXj
op4jt/UUbzeo+ImNNDyDqRfejoBn2KW2p5ypbz31qY9eA51D+tdQaIAWoM2/PtBPTfpooaUBecIG
K1f0io+DrFXegu9Hi2GEL8HVYphdt9qOO3jwqUMG+TWvlDfomS1qqEX9iHk7GlC3wyLTzi9jBMXp
nlp4vk0qGYHWJuJDix5at6sA4+T+Kqnc+O1s6h+beSH+isdk+ZBkwvoMn22OL0ghZROOrjtlbyq8
wrVdqVtL52cUzKP9OhN71xdDT1KFmG9yYU8qN0zjdal7ZbTr1yyyitDcWnTxEPXgucDgFMu+mVFo
uUgXrLwVW2ZWiPcj0maFngz7pIxV268bw75q66KaLtLWai1/HqrsQ2yVhuHrZqLZYZVVGby2cRo+
tbSeuTx6ittNlFHIrTW96MOkcZAVTpHLKP3Kmj1EgLxIiMCLadb4iQZFLSCCr8TeTMAXBzQql69u
1OI/41Fs8K7yuLGaIC1BVPgZ6pd5WMWTvOsNd2h2xG28XtNA28anvlLb/ug6pdjFnTdFPgIFVoJz
rWLZvqoW1rthaSn1z9iRvZ+VtjKJUSdNXMZqk91qNELOibUcl45ZvSthdEUOUDmmXrqVRlqM2RzV
HHMp9BDU1wRtauPXZFgKKpVzc8iWZLjicm2jcGpGeNsv753no6+Cr/R1+B+njbO5E3o9pgoAIHdX
d04rgyIV8G2UoVXkQeRK9VbU5C9hNKstShWIc/X7l8ff9D8sTFTho2t8GPpYnF76BrOw9GRww5Kr
O9QCjbdDTtEf0vMUyqHsrodxQGCkiKt9hDNDsES4j6KRNRFx4bu3AFoNk1E4Z97J8XXMI4EpojYI
bW29jqljH29vh8s4lWqmhQnx5o2HnssdMMPu3cszPzkKTTuK5DBuKUkejxLPsZ5lQ0pzy5irVzKt
il0RLcbu5VE2l/46GfC/JE3M4wnzuRkGiICI6ojJNHXu3nujaz0MnTC/a2Ycovhk3nrS+8iZbBIV
xH1AeHDO/O64HfD8CTaV+EhmtUk3Rgupq01XS2MrV1lrfm6Tdoh90bTNvsli+U1WKy2qVGt5//Ir
2CzxZ29gs8JcrVaXbM41lB61H45ZNWHdizHI6JTX4MYpm0bSz1pZnbE12lxLT+PSB1FXIhZNvi0a
R6loMsemooYs6ngfmWUUQFwa7h0obVeONOwvL89z0wf6y4tGCh7pXaindDE3nzqtFYp9i62GOlkY
SAekvHq10d8lhQ1Nxpmzg4XI2+uxUcbbhQj6u6TI+AZP2vmcrN3ztQ0lAZzVioug/u5tdhDAy2ao
2O2UAQvni1kr3V2i0eR7ecLHfZen+bJDkQVaG5UraeB4B01urRl1M2ohUL3srfDkcsCTzHlrgaf3
Zc0KR3OiOOfP9XxuWA+u1XsAnFAkt8H6oHgyLxqWk9VAKMiSId8tWHKemdvaM/opxGDxAC8E1QA8
FCIL7sHHc6vr2JJ8TjWk9pZgjDG3F/XIiVhqWXEm+3i+TlfQGkgJl+sHI4HNa0Q8iuAKcAUes+N0
U3lT/Z6EcPDzZu0jNPE5lPSpqTlEaTA9uPrgSB9PTZlnq6pGVw3rtG4vrFEpCCenLBzo5Z6Dh2zO
Ho5lDr0nWN5TRL3FgSWO3TVqHts70WIptmt7YirfHK30CxGT+SDNlsZcbet552uoJozhBBX/splh
/QWwd7ov4zQXX4qxVQ3UGxqY8iJu53t06KNhlzdCNW/mlIarH08K1ZuX1/eTpshPi2AViQLhsfor
E/LjJbHO7qc4U1uGZahyqe8Ge1A/TzTaG3+KrP5dVw1eF/SSRoiP7U0BVXyejTjIY9e80hyqiQG2
Y2S3KM3mc0hpwHssMy6AvZlHILDK2TDf9n2hVr5d97oZogwBbDdCIFI7vDyJzdde5wBWjcQWxCed
/a3swBAL0+nqTN/9H/bOJDlyJM3Sd+k9UjBDsQVgZpyDdCfp7txAfMSgmGfobeoGLdJSq75EHqk/
eERnupmzaRK57kWV1BAZSlMoFKr//973KFVSQhzWOpJDvux1C1D33x4KMZTtbtg7JDinTDgpffTO
FSUhY7XEjVlY4kqZ3XrtTXJ89/ZQJ1vP9qs22RXbzqZ5Ro18/GSqNu0lxhhrZw+pccDrrx4cRW03
wPAOtKLS40eHjvvD26OebD0/R93ak/xCmIm4Zk5GFcPczzqHe7NLhlt/bPzIW9Q5Lffv7wwomA2a
JICTsfxO9oO4KeeyWYSxKyC637jT6H6rMQ8mO5Jx0isrLtu9dGYwXzQMH8d2lWdk66+Mj5AORYxr
O+BvTjfYkk9WjxOIvSepbrrOum5M+yr12rvWzb7TpaS3J7xnPjFf357dk31wm90tOcrb2rub1+1k
XwIUNSX9vDo7pYb+0uCCQvHMUJFTjvWF5QzOmd95/GYgFCCelw8XV0k440y5dfw0EenV9gw/EAJH
rV9YSe/eIu+Vd5ue8Ontn3a8cP7vUFthYLuW4jo4HkoZTVvz2xmK1lXogPpBJrOeU6YeH7T+GmWz
8MFwNpnFk5fC1ZyusYkejtLFK/K9mRvOJ6tPqmuEJpBNJtMf/3DrSl2LKT4HJvx5TzjeK1GWC4Qe
IBG5lTsnh596FHpC4wJUeJX17/K2pW+T+Wv3XCo1zuHo5vJy6IwpDal6L1xuFmMOh9I02jCPU5rv
0uor9wLWtkHPIVbuVebmqj6UXSl2WdLjBJx6P6uujNksnOslAWFzwAnY5hGOQRBi0sjFHL393H5/
FQQ7J6IEIIEoCk9PdKXduj42RRMkztjd+LVVvLfLtLpM+zJB/lWCL/M1U6NzjqcV6BCUrbf/gNPr
Ay8FRRVaA6iamV7ijI5XDjIqOzO91tlZq2ymsLeLtts1PuVf7u7eRGkHBWIRlENLA8v0sjULXWuq
nkB5O/OZ7+HxKiaoG50jN0WgLsg3ULibx39Ll3LD0TrL3vH/dULRVj8sJc55S04WEqt4C15m7+Fa
TGUHV97xKJ6jDX3V+PqOzIhYBWbiOl8Ri5LNJ+LKs2kJqvE+qwwavsUASBKgETrQwwyc+oe7NMUn
5LF1QWNzUU2glcBDAoQU/XWK86rfW3mGDYc4ZKMMbWTPH3opVXmRELuSBV3uz9VB9cP6/cxjPJ66
nz8KZQsPECsjp8nTqfNp1jRVZps7hCb7PsH7YObuHBhj6X5Vi1p0OgyLeCfrlD9Xm9rxMNT54gcG
LshdrxoztLPKebCFJs9sTdt0/vu95S+DLrLNN0UQJJfAcY+n29d41qvsvEh4WQtKSlikvlEWexCJ
4Ty/PQ2/zQIFcBSxmK62Qiar5XgszUziIoX7HS0ruQPTxvxwzPVv2jnZ17mCkdVDaQP/nXfqafVT
e1jVOoqI8px1g6PC21EImw5IXL0zV9uT6sm25TIWBWH2O4DeVC2Of1FhJUJXDWPpVXOn+Kt2eEin
cCwN76tvUT8UFiW5eqKppI++eZWyDQZ+K/XAGvNm3+L3OXPr/e15bpcizkY/vf5UdLYt7ZczqzkA
2sQKwa/X7HXfG4NDfXR2gSGs05nN6cxQzsn3xrM73awKhsrSutut1IpCry+qSwDO54LBjs972zxT
7wVwCpYb3g9AqZNfJfLSj0fhRmpLi5v0bn2uvUR7p5ZVPEx9YkSyqKwzB4RTd/Sfo3ISY9HqmN1O
VWKkMGFumHIvQlflvZd6TlziYueXvurNi6SIRdh4NQa4dK13btanN2zk9X3qZlCQjc50gsl3aFkX
rfn3HzKXRZAvW9UdF97JzKtqymUlBy+axeLvm3ZQ0dIR+9tlsb57+509qWr8nHoBsWKrUW5e3lN1
ZZ9IZafJ6EXKtcYraunjPkES/YdbEoJRlKl/SAAjPFPfKPal1xaXnPmzz4mHMufMejv+Gv/1l1As
BXS9WaxO0YI6gtLGB11CpXotbnsVy6+92y535SL6C6vSV9S9ZvPkzfr42PRjdf32TLyyBjdRLVdm
ig9sYNvu9subhU4NG5nUyHF2tOW6JG/kebHHeJ+PAFE8e9w7ckw/vj3m67OPHp/6JIZLqizHgxa6
EU9F0XuR0bjzH6jSkh2bp/lHioSjcdt8J7raD4vWQ4jWZ9Z0i4RkX+C1id7+Q16d+1/+jpMTrFuB
LBVLydZdFyqUPtzamvv3JSoV7QtfpfVaweF6nvt1OeSluzy+PfwrW42gmAVlgxuf/xtgd5S0uolB
85AVYOhJhTXeA66LbwfTHL/9J0NxM+BJb7fYk3drpW09ZjOrjGTeORpaXno9qX/w0V7OvFqv/6h/
j3RyZFZaAmRUYyTC+tYwptZGVhgixWLS2zOP79WhtqMkVUF63actOpgdLlJJhrKmFWGPw5fXnAdr
vyDPOzPUz7PM0YmCexVOlc39R1fjp5r41/dEb+oZHKQCx+aUHRrXwQEs0VsHaBLt9eqm3YUnPYvu
ipoeHG9Grp8s8lNl1e7tKNf0P5hkkDbbrWurBZ9uX5rbTu5Us33xAvn7ohucvdkuVmS0i3Px9so5
vsD+uT+xapCPIGJmuZ58pFCmCc1dOErNFQ1GG1bni69347XrV92eYlx1hm5s8+7/NtHcDvAGkWGJ
5fV4b0jWkdMsBGd+i+HBqsqGsDbNcxyJ17Y9il+8ezahJZAVjkdZrN7zumnbdR0q6EWfin0h3fKA
5kUPJWeskBpNfnh7Kl/bbn4d9GQqPQwmZot5M1LK6K/aWWl34E2RSuqdFXSgeUN/yKzbEtXdnYUn
8cyX5tWZxXtN2Y+lTE3/+Dc7U6ITIMd2M1d2jtS3Ki5XPrhnfuRrLyXKAG48YAU3yfvxKFpWlI3t
MbMoYQTYrMU56MkYeKRw/Ce/B/cJR2JskmgYjkfS07VaaHgTLZISmNYOCVQXeGpnRnl1/f8yysnv
aezOG7qeURAYmjt97tpbm1Fu+xxV3DgP4+Xbi+TVlUnxD6gfWo3fAAGTUeg1PG0vgu6kRm5QotlZ
s9keimYdLrCBzLfYW2h4vz3sa4uDcAe8v2A8t6v58WQO1VwamWp47VyVHgjc8/Z9o86l5ZwbZVs8
v5w24nLSakvnw98jL31ndMQhaHOqn5nC194zDpEb65poVdQux6P0CwWYSuM9y6grXK1ekmkBtub5
07TSMCO1MmupONJLCLyuNYxDYU7nmOWvfS/ofVBvBKmwnTRPNhjZURST3Bgj6RfsXmS421csm+aQ
93jqqjhbd4s51Xtl80zH5mPreOozWg8cRQ1dhzNFjldeSpAMsB8A9fI/nNbLCz+H1lJWAsV4Ml6P
cIj2MaK+sELc/fz2Qnpl/eKNQUlE+h/8pVNnp6vHnb5oYChpd1SfpqKDCExhpe/r5qXjS74v6ljf
vz3mK8uKMeG9oDbgy+GcLN4ewTYUNsZMslZh6s4NgjvNc92zV0cxeTto0W32r5Nl5U2uUmuH1n7s
qyoSZv3Daq3izHv42tmYVivJ4nwDiTo+dTzjCEmGok5E1FWLfB7g6sahMjW7ClTvYpBMBt14rM3K
/qwV9NYwsquy3oGxTHRu6B41x7fn9tXn+cvfc7KQwa+Mq2uwdDKrxGan6ULuWPTeJ+WN5h/0DOTD
nBvnUsVenevN8Ifne5OSnMw1VxLLTSdGbakr3GpmZl/L9Gxv+9VRNh8qdRUcjqc3zt6EG1JqBi/p
vMgDAMfsrkWPfyfSUt1A/RseCeNUByJBu5Dr+6GqnCRcU9VHsjHXy94ssH5grDpXUnplA9tYDPjM
+LJB2TkpKWEK8TTOc8DI1rnfmc0Uf1da40G09mEkkMMB9cJCuz0LwBPDIs4BvX6aKU8OYXxWgWu7
PyPd/JOTyuAOqbXAg4o4TqMgGV1dBuZQaHfclsUdaFnj4zLa7GVDEeZmTA/UIU27G931Uc22/b3v
4k+eV8Shlmf2Zesn+V7PRP5H5mZg0FMRT2eqGq89SQR7G/+IkwD93+MtfyXOQJRQ1yJkL1ZIGlV6
qcexe2Ybfe1d4F/OoYbHs0FAjkdp06q1dChcUYfxN2hAWy6B78Xz3rCS5TBYEt2eGHNcS2+/g79v
34AgeAkgE2G5wlB+PG5VQWT2fC41wiCdHohrsutIw8L50iTR20NtT/b4yTMUdlOcv1sk+Gl3eM4b
QvKQvEX6XJX3/TyCFMvnCdRJymZf7qSF6HocdK988eS0nGNP/P4ciVahFoKAaWPk2ScHBJ/2qlkR
DgANOpt3PWHo7zrqUn+70sQomz6BNjhb1Wk1vhmdDDqNpKfUjVTgK+XvsXJ8l2a5nNEKvDadoHdh
L9EH3HrIx09OILbz+5GREG02l15umU/6qKy91XQ0r7RlbH+Y67CbNce6f/tBvlLn21JqHOgHbCAI
Zk4WDYBD/OyYwCKuF0YdzEvT79hNs4Olr97HeE7ag+c2pNYKr99PGRtgRxOKvK3B2OUl4iWMzQ9O
E89n+s2vHI222x1H9k3BBBDoZHcbemdGlzZR9lh7klK5C5nvsUPOjxTt7bvFaci0VtIovq6JhYWs
GwQaQvwdyxJC9knasHTH9W+XwfibbC4SP++4xinAOItdehQ+tHVWZX1X5LhDxnFS3wzy9aKlVarA
r5icU5K89l6TofVTGghX/lRr1IEraCbb4aCqyjlMTKfac934BttWnNlBTgl+vNE64gKXpcDZjGCW
k2tMB8/H9yn0Ra0uiit8e7jyrCV5h71ovMlIoQDVm87mSzH05X7MnfFQV8KmFNrm74gSaL6K1k6/
oWHR710NDGhQ9PY5NsRvL//2N7IwfjJXuISc/o1zJVLHrrRoHAvkzqn/BAn/XOnkt2/rySAnqy9O
Ei1tUKtFrVMs9yO+la9xF8eYVFy10a2yVD80brr8GPn9H1dT9Ye3X8zftoTtD+BawvGO5B9aGsdb
Qk4eXD6wzUa50G4I+rqSBel65EXfdM50PdjOO6fvznwet+PS0a6+jelypOTrQdPBOpnZubUb4ngy
LRIund5gTsqEbQ+znTa3kP4T7ePbv/Gkw0vVaBuQzvl2ejFM2zkZEOoiMGNY2JGnjzE5ZYkT5b2/
FMGa290PPJTtF0g2qCKmcgpWnOm3bnnu5v6ziPPbr/7ljzh51GWHdqAgUCHSxjTrwmLOrRvDX5P7
vKLMG8Rd3VyvLDOc7qt1Na2DutDaYroA6jvfO6Aco6XI4veZS5iK1nvqwsd//q5UvsOHI4uvibtx
QGBNFjCoYjjkOemuM4xmXK8jdkM1E30qe1UHTfv09vy++qZwFNhEJSaX3G2N/XKPpguWILXhTamq
xb7KvfQdbfvi4u1Bftudtmf4yyDbm/TLIAvvaUoCkRZlqF1xCyYtPT/duRubsXn/9lCvrc8NU89/
bRq+041w9expSbRci0yzSONdpRpiYwUG/kNc9voH4n2tH2+P+PtbuAFowFvxUeHof/phJriobeu8
9aO+0tKLVBr9e6Byxr5S5NIX2PMD1bSPdqvnH94e+Pf9Z0O5bJHThGCggzpZlB3K96H3Sj+KKQl8
n32+hhE6IPt9vQx6VExZ9ZhWVvHRHJVxWGrHfH57/N+fKuOj5aU9DoeSfL/jpwpzWYoiz/0I2Vf5
oeRW1AcClcqBF/CsuOLVwfiyCYOjyOZCOx5MxkMyFWvnR5Pv13tCP1QSFFgu7rW1j88ceH47nFMB
4Mb8r7G2NfbLctWAtqGV44mCxO2vDVGst3gNC8gHSUZII6AaHi4IrzPT+ROEc7rLQFwjQ4U8TPRz
JxMKvX/F7kA0eWoN4jpB8WCECRbPcZd7ja6Hms4RCnu580eOybonnHpYmlDPIF+zxE1AdYnQMPYA
F3adQzU2mYXdRC8+8ATTD5SW7uuYCJ+goY1i79I+Ba2TQjWoQj+uWzRXtYbrOs5q+2M6jn56ALvs
0Y/Hn3rf6rFlB5VmzA/Q+PU/RgsbYIDLuRtDyc23DvxeK2TU9mJyAzoWiI/H0kKF0gBk04Oym6xv
WBeWHxUS+htfyd7fSa/LPyyDQ8RmRaeUUvmi7PdWs9bP3UIiFgCCtX12pKffxhMe9qAtfNKKWsvZ
MotiRVsIBm9RhBXq8a9qWMwUw+RAlBhuGjfDNFLby5WnT9Amhxifb2jUc7NQUM6GC78sWif0SLPm
Huk2Y3KjobYwoljv2i8+2TJJ5LYKRCM30g8LiuN8B14hsyK3EXX6gFUWw7/IpXiU1trJadfOLY5s
yhBimkJHaBd6m/i03qsR3kLUsB145pPR4zjNKBcuXtlGAi1dC7WgbOIngPBU7DOh149GmghhHEZC
1ADFtcTABBUu0hRnUTmDKUq3LHQdUIkbOe5IHnhSEAJO/UD3Pg9LKl868sHzMNf9tgitwl4UjhTh
cHQf5TwEpbNwd1ZGJvvQ8LLl+4Ru7aGhqfs9JYN1CHSAp0VYaAnmXYEdQD33okzmvQv2W170rt1O
ZJXqA5GhC82VqDE0lwzTUXD2a9d+em/0FTUHoxi9Lmp6SIyBKVvPDAqrG9TOw+mlrjiAi4Fqvl3g
DBcrhGU/tRINMRu0iGBQi/ZjZdMMFmcyKEvZSXdPhaqjAChBuGAQhg6xz4t4YKlbk3tHOhlYgGLU
O5PIOvBjXUMbpi7cHidZqq3fKL17ebRaXvKutfJqCQxgtvcT0rU+GGoICVwjLDCSmlPKjwDdOWNM
nVn8wRlVPAxr27ynsd/UgWrrhtKdWRn3a9OC9+rNBUAzq3Kebkio69397GlgSAwa8oArCH+WAU8O
j66PL/iTycv2BBeZlEHHpCoSqsTtLkm90qcgh38A4cBuli/0+qbPlt/zL6KjhlNPI4qMdKVmUu+d
ONHf08s0XxxKSin8CFmvwToqwCBF7yw7KsqTjWYwdt3IHDM4JWOzKl7xXGTfByter8DYpvApiyy9
j21zGa4soyyvpEbM6KHn+yqC2kmXLtJJOEAoNrc5HcoEtXYLwTa5Eb29vNM6zXtRk3Tund4b0gs3
J0WWI5h0oIgIU+KRL5NbmxwqEAeV532dRz+xWH8zvL4NKKAC1GA5DO8V509ISqyrqPGmdh2MutWP
0VpZ9neIVaq4nzQrgaqS5tp84erwwQP80aYVeOZSZ5cE0VefWgKfPxlxYj33GjDNQG+7CYQHpKEX
kSdzHaxm3LSR3yQFfn5iTKh5ZpIoQUpiyRzUg8PBpIMEz/FufnQXaV70TqphhvQt4g3V1SiL7AtI
hK4KDFnkH1PS4aEfNLJjA3ac7ks5Jc1jgqbdCAfhDh+h2rrGBQE0q7dtDKMbylGmT3riuk8mCJR+
b4t86aN1zsrlE5Una4mmxXbkbs2gGixZPC0HXgoSZOCo6OPXrGsLMyxXBNZBmWe9d50lqzZcxkCc
LNq3VHcCAxeBCv0+HurAXGNPCxsN9e4OiIIEZpyOdRHqw6JfbUW7InCpvGoH/i79pbGlGi9WshON
YCq0gRR6g1tMkLuTDvugtxGjLSNw+MDNTNwIle5INxDN4L1MS5882yAteqrLaRyHzTTi11oXXaPG
mYONuaxTO0nCBmmucwH4bT6I3CVmD2+FHC+MwrWeTW0a40MDu6O87L1pJOEQLbAfIL6J+e8ziKT9
qMdldm26i3ZI017/YXabO89edDneFE4J/ULkHCvDEZRE/ATGt6/uybWUEsKqR6UzG+wNyo0uHmDs
iFIUY5lyV5gTlfVB2g1NXML/NP2CfMg6e7KwkpbfBpnPc9SIJauC0u2ba2P050PiZu6TToDvR5uT
gbVjB7VVkFlx9sG1Onyx+YyH4U4O+IB20q6q/AvU4qINDBNTMiIDf2QKIWaw6IxVD6RqRj/0vFT7
PGm9X1LMob4RFTKHR6vMNHtB5rXcqTKf5TuW9lyTCdkY/KWZ9rWz7XG8tMa4/qxTZpchfl0F0wrQ
LXuHP/jKuspGEDhBXWmDwcbrz/Z+Rpvi7NDe0ZGXXTfInbO664esHIxnzYphNSSZZJ+AkVR/FhnB
bnYmOzOoZMmnHbCR/Zi4sfax7e0tosdaOHlr/WRNIZHhOYSsTqYfrMozkhDaavVUooAxo7aejB9a
Ow3fZ3hOn3Adz7x4rZ1fe0TRcGSA/TEFvrI93i5Nb65VRzV2X8VQgw+FlxWXjtPzzJaqsu+pxhQv
ppeaIMcqc4nWta6HJ6vLs9uhUqQ5+LVq73r+qTigvdu4Ox1475fUMtI0zPKqdMJ1JSoscEU+fTcN
6NJRosfuTd7ozctYd6MWLDrwph33Omy8ol6c66Hy++GSfMp2ONiN1ERoFJWJdGRcPGA3U8r+6Svl
dHscMvaDnVbL+7gSa3fwGjC8d5OyZxG5M2Q9jnGj79GNYV0TY5DULV/SeSWzD7oVcGj8V3HoatP6
WQ5V1XC0KbWerFNNv9W8evEDr8Z5jWG7qKcQuNEVRC2C6azyuzWlSxY2ra3dFlaaAyCj2evMLh7h
jCXE14ZC1HRIh1peF6JpxV735/xTzfs4hNOokbdZdc2owmKwtY+iN3gJnSHtP3frujjhRBnA2QHJ
FFdkGkH+6DQdi6SBBO1ztYiDbhUgpCb+3qAsTfOQ153efykXL9F3wJjMLLRFGVP7X/A6RY3rCQfK
Sh+TMqs8dWWBfdajXGnzdce1+w5dfyUjffDsd0UmSalzVB26js2vhl/I8dhuTT4ls9kU2Oumms93
Hat6QPqogSjZ0rLanVUny7XIhR4fck03jZ03JwYMZ4cTa8QVx9u1ZQ2Ly02z9ptdLuMPoUNZBWvl
lrc+QnwAXUTT4hdfcxeEzCC0Mpwyv7PCzlRdzIEI7GQQx1T7AqN1kjHE9yjJBXLZOAOfjvWwp9fn
2pGJELUNsAWa9e7tm8Tvd3quopRmNkYDTr3TZlQLPdldUtJL7Dzzrm29cm8MIyku3x7llXsvpwBC
FSx4DnS9tlvUL7ekmQqbUOYE0c+HLuenzEKY2qg8sxmgNr+rTA6lJM0qqDlvX7w9+O/KYoff+Mvo
J3clqXGAI7+IlDDfzO/6QgCDmaqhfXSt/sZsS4N4o7a5hFHjvQcSU36TnjJDF/3vVWf46bXTt+c6
ja9cUW2Ing73N4ItxGnl1yOJrZuWwo9ssyCeWM/Hd+xFHNertT0z96cofapiXLvxA3GOwzyNm/Zk
8puRcqtI4kiCbbVDmbXyu9RGhCTAFOy7vDD9JCDKgDgIJkrt3GF+r+klDrDe6rl/ZEY3vWj8748E
+sorXx9LEdmgxmbWtNN9NL25sqLYGfLkoLeT/TlTFJjDRcXxsKcdb96JNZHg9cGvzLvE07t3yJ/M
B2TK5uc+mTQVGgpU476s+g4OUdkuf1QA4v6DpY75ZLNBoA+w6Wsdz4Nb2t1Mi9fnHtSZu0JuLH8A
G2deqFefLC10qjsIHql9Ho/iZxKXfUbxwc6XOupqepUcXt/5K1evt9f1K6UHwGf/HumkUlaXXYpu
mdIDj265ABRVX4gtz0M5HgLapMEplMr08e1Bf6+ZbRUsetfUkLBx/qSB/vImO6T/pE0x+tGqOoM0
Ak9GmX6XNjdGHJ9z7Ly2a9CRAwZD22zzDB1PZZM5WVdttIi88wWvRi0vFjTtz3FnDHEIltK5bSuX
WJ+KcN4zk/tKLRnPN8fLzfQJYehULdyqSc3xoMfRZvg4GO5IUpyhjLBpbOfW9cc8LIw4v+Oentrh
gn/yrh/d9O/KEjEJUWkl3oTK/da4Op6B2Y25O5hU0C1z9p7bohxDDxLWn43J/w8x+h/UqX5Z3r9T
jP7rn/8Ne/e///m//vk///m/f6UY/fwP/oUxMox/wOIEV7QhABDtu7wTfwJ4EWn8A9WM2Fz02zLg
A/cvAq/h/oNOL+8/FyN2HVQl/+IYGeY/6KbTzkf4xjkBocnfIRkdbwMOCx6LIIx31giNc7Ajx2uk
jqsMGXv84GboI9zOKp5GYRVdWNtD4ob2IJYv9eLFh18m6v7PSuP/m/P156g/WRCbbIh4lpN30xMJ
kLIKAoNtc6tbS6L/1iQ70x89Ppz8NQgZNC62ILTdp+3D1oxbkQziAWsPTTGv6x8llvVz3f/jLe3P
URBx6ThKGYbuw/EEjtB3utEWDwAyoeMKM+EMTqTcLvFn/UKvvJe3Z+74A/HXcBj/WDKYqsxT8JTM
jdlTo/dgSKO91hfrfTIbzk0/ivnMFvba7G0Ow78GOo39cyvfHPXZe5gLduoUzVegd5oM3/41r60+
vgQ431BvbqyZ48lzk34q09R9oIbjv+MfAoS0zEpdFarR9qufU3C1yR6L3h71pLH81yR6Jo4dnDTQ
Hk6GLXKVrWkhHnrIltFsdynWrMG2wQc61l7Vvnw/dj4tHXxqHxxBlQ3iXfIlS1zEZFY8ApIvlH2d
m6O4mlM28qioMNueeQCvzg1gLcRk7OPWqRpz7Lqx9XPvoR5b3JKYI23oqDbxy7rIfpiW8u8bNPAX
b0/NK08dpBe+GuzD4FNOZ4bCHSkMC6erbm6wm3cpjTR9PiMweeWVQSOHYQobK9vOqQi6g1WarqP+
4JdAcb3MIQCQ2f+ac/DhNu2sZz6DkKRYRv9ud2zPm7Ilg22AIa4rp5tckyZ51zUZgT+T5+w6YPwf
/VwU9VUnSgFvS/gSD6uRe2M0EeOUc1pQUx3YrWVQpNL19ocjKIRGqqwmjq2e3QiYZjycA0If2P15
l8Y3lPBJQ53rRctDMBPuO0my8QqS1YrvFeRM8Gi4q4fA9zOsUW7ZPHUAgedggtX9I536YQwcTIyg
xyBjb8xnSD3wjhvrwzIh+w8Wc4Dt0pAPhmrMuMSVZoHu0hE70ZjJejNyTVft+gHQeMC7u9wk2mw9
0NqJzaiqM/nZMfJsCW1P5TDNOLMcRGtZT/FsVyJYgUe+gwprLXs8v5YMOqMrH6iAKnWQ/B+Adc5d
x5l+duYX12hW6MDUg/XAwWrehW3fiBJQWsY/0g7x8J0yRKuFkqSdr8loLj8oFxIDXRFDETmz40yh
6LT0PfPoX5pLVZIPpUrfppfRJ9duW9flZb2mw6NOqE2+T6qBFEedZI+w6c2qDqiVtskulvWcHqra
mOoocXv5QyQWGqBEM0wQDVjx6htzziyCkNjMVsIWnISs277TvnfLtMqIOpZz4bsy96642cxivxBr
8VLFLtG2VL9UDRBYs9ygE6lsKUdU/nsrc9p7hAjtXV0yQphLr3isctfvAaBq4onPS3Lg306hXGAT
+yS0ebwRohBW1Fqyu1dT71y3up98Tn2vzIM8Tyvj4HaL/IhZv8r3mXQmF3P5sglc+knuzKnpijBV
zRwfdD2RTVRSToM+6s9NBBXenoLGdTVt7wl04VxOYEFnxtTMgaVlSPsMNTdfyj6mytWvTn1nuPaQ
h5ZcljKg8WbRM869iserZPLVmRbajoChPBkmVbd+pVoGsxXYdLazKFJ/gKHqluBxQJ0H9Kkp/tbt
zFWwqwn7IGbXLG7beSaEnsJ7PUdCivk9he/hprVq64fOCl3v4abP12Yi57saO4IRVKNJUUZWpWqp
daTEvpdkUcO/U74cDlXhcDOAT2fQgnFIxwpApNt6OA9dlwVTuRLXqoZRf9capM4FLajOMTSmmZoE
KZ9UCtdkESpI9NT7MQtqoEE7CXev9dTZwr6lrM4XJhMiAjeX5zvylZev2WLYT6Ys+pd5aLP3HjhW
GU65u7qhyc3389yuxROZHc6DtFT2xV+IeIoy2++BMfs1OYULq/nSL9MFiC6vHmoVu74cy1pbQn5r
8yUzZx6QEk75Rdfj5BN/Qf+hmrzBDd1KeVeTWQInRcHgv6AuxISyTp3bhNAGyi6y1bh+iqtBpTuT
uYUchixQRp6m67eF1LuXzFYzRQlYE99XHkMOzaaaHg3IvF9dqcWfRCVayHqzmbw0PVp6EDjc06Wf
V3/khAsDf/elRquwrmUWYth2rLDnid8LupZagE0u+xRraXpr9mZahZYWO27gzSp193Gtunk/l62V
RHVlNVWkJZ7zVNvT9KgX2xpc9PF56XMNSXKP6wcofUN7fSAggag0KpXPxuLGD+3aFPLQZj3h1OQl
yOxQcpXtw2qe0lvdytw+8DR0xPDLJrsIZVwlIpxa2nkAWTLjx9yNxLCRh5NSpO36xI8oVGYAFE1z
vkd/WjzMNXFpYeZoxg1lFodAwGmw9N3omEQ1LJqf+DSsKklFaZ6KB8m6F8EimqLagYxz0JiWmhUm
Q6KejMSu7KuJKuflxN1Z3C7s5M0L2Pda0UY1s1jb+3Sz2YHausLDHrq1U2Y3ouuSHjCkp6ohaGbY
KioYvW623mPWExzA9d68GzqO4WzOVlpG2kTk6JXmE795m9lzr+8dbcy/OI1JuLpHwTbebS8FERm+
aFgPvgJW0TlJx65pApQWs8qK3aR55rVhZd6Pqh59e1csuTooa0aja2ctPZXC3gJbJsyuF0426dda
lZsLfZHE/UQC3npjNzqBZrpypyocLVf7Nkmtfy7I1XX2mBrUsKtzPXsZy1Le60gmv2upY3znIE7D
YqkynnzTpel8OcZ02CKt7otlp7XCpiucphVlU27zxrPIev2xXYFSkYrYJwRQCTwGO+VkUg8bq5Yp
0r8OcEvalLSKhqUgdAPWivUNdLWxIl3t5EI7zHbycPFyaYbcx/XlwgJYpu1c0Xl3Ba4F72JAWGLs
VotGQUgTW8t25EwVVjiBHPlAX8FbInPwyw+A6imUTx4e4+vYZ/VEGqkrMqjsbWHZLolP/4e9M0mS
41jz+120VtBiHrYZOVdlZc0DNmFAFRBzhIe7x7jsK2inU7Rkbb1q6zM83Ui/BKknAt1GNk0LaSGz
t3gkDaisjMG/7z/GXQ20TL5mlvjrdhpsYsQb/zOMLTBRwgpO8Vupho40z5F6DOlrrMLe3NWUY7o1
OcSTVlQcOD55YxuzwOtNVHfvcyeaE2VQIQlu72RkuiuNDKNZZYnk0bEk59CWyePSAGInWbFimAEj
RnoN3egW1KiugtoBG0WcXKu4HLAux1EPLwJ/ZNt6NebpSD56zk2/Ccqkt9dsqqW7yuoK3WphZJzy
viRd9GTa06hJMhjDYZeoloPKr8K52OdJ4xuUhrRDdpw4CaJN65XFdKhV67yg8QsPPjktw1oTRv1q
MimMK23O9Hmgtwiz9ZDmtCA1RiKjxxpVcCPOi9VVOVi+9O4QiQWf7G4cxMqFaDsj4B6XmIO5IiQ2
oKWFgWksu3rVdYrfbHHYHVbKmo0zZcIW8V/KKTouis/c4IwDij2V0By2TXtN8giHEVhM1zc5tBCR
iAuo5UiifIDuZVxLJ7G+Tb3T93s7URXLCerIHUynMd3mJENPW3b3DE10OwmD6PmifvANpw/3kqB8
g7qSMOAPqai1h6MEGMuekjkpo5XrLVG9k5GVLuTcO0uzrbTsNZc4G+EnTDQCsSKRNn8fQjimfJ2N
iS02oxUpc0ftVwdtHXUgoASEaDGVW1Lbg/I8F+V1CyZ5HNLWGA4oXJDMRFFdp0Q72gg23SIVXxVf
NCoB76LJoZmIporcmITkTe9VVoxzxrruhU9Rlc+g0seMwD0cc/1d4YzUsIopg/HPhcXxuqqTpXoq
l6iIVhl1OryWEXGh5iHceTOFmfE4Aa7Lq9pHF3MQRVTSBlvlxSvZ58FvLMH/x6H+UwQ2+wdh2v/l
b//9b//4P/4BIOpfLkDU3/7x91DU5c/+hkSFtDoBHH0PLyJXG7Tn70gUgdo25olL/i6CC+d7TuX/
CtQOfkFviJf6YldHi/t7JMr55ZLrgr2chkfL9HE+/IVMbVSgP65plg+n8ZvpAH88Itgf0YByrMuB
h6Hcud2UbxoBadV6tBnViO+w4tQbTdYQTuf0W1hYzaMZSGOrB+NuSoJ9UWCntzOBzmEiT+8yVB4S
r0wPdsn8Rp1MwL6A3gI3DAcq7UwxmZlf7GWiAdnFUdDP46e2gO1LNdl1jcfYTuATu1hAyjKapTIc
XpuakZ3ul8+WGE2CrIf0WzCFyLEus4Q9siXCRGzSgvApTXf7EohyN4jqoQkMb4vbwWF/6udpI0OF
7CRD18PbRkPxWVUm9o3q060ezUfGGItCk8BZV5C7L/inTL2uGDPyHbKLfIXHvnyftdDXM/l+W/4z
eWnYWu5EIdJl5aii2ifsPYzftevHI1MZZQP5TSCsm4nv8hSOCtF+Lo5DF2CtQNC3LhLKR4wu4/gZ
hbrqPSMPSITu2l3GRv6pS3pnLU1tngpL3ojCeqIUoFjVZenvlsZIv5HEIdlEouimTal27mdUVOuo
sN9Cxui1RZPBqqzRL+dI5fe8rsWqTMfXtM5PLgWxW7d2vae5np9I97H33WimpwY1xEGR6/i5lU2V
rrtZu+ucet1P1ahbWkQWiqShltXRm6o3c/TnDy/o1HXuVv5BWf782naG+mK33WdzmRskSsLNUIEh
sjNXNjvariSbaOLbjMZlNdZjEBeTzA9Uq0TnqMpokPDa7hi0iUHBc9M9atuA4vbZqfKoiZWwq9cF
rdUhLC1gAyjnq1CN/kcqL51b0i8/ctnnxUp3Q2/fEUHgGCeNtgk/NJv8atTlVF8nozaKjedl5XEZ
aHaKh+nS10LpRUW4iZnEPWbxhm4hIxEvSYg+Y9/PdnOfpRWtZWipRrQqAVsY7uvrJSVlqW/6e2IA
qLgYSHhrGmZuuWTUsMjwBcPKTRRScmA4c1yL6sXWCDvqWTyrJKKMSs4PRue6D8w/5RXtm0gArK6s
ye2lqKePWaHm+UWYjtu9klXanrzOCfdaDnrjNb16mdCQbHMrD97DqSgELmJjeWAvT451zgVMU+Qe
6ErVdhpr/VCMurnG7JM8mm0dwZEHjYrl5IVXtkQ60hfhsA28ziaKS6KMU3n96sw8slXfmtcBQcbO
Ju9JVD5TomRwP9ROvm0QmbzQkYFHogE5QYXVaZ79YhgzrqFR7AbDbPfCU3fMyd/MZDDjeWwpwtHI
Ivywr9YLyS/rJSdfB9wLtWZWn6skeS1NapqHwNwb47lrgYkmzy0PvvQZTGX9tZ/GKQbjb7bdYG7r
gk62uqn6tdMYTIgAYTE7wvRoAQc1SRGrAAaxqVM8KyQnJXl6YxfqIzEd/VVnUmz7PLKyauUSUWoM
Vy7qEeOpVH6Y5dcIqAihuUE+lXvzJh3VUswbACkvj7a+l9hRu1aj6J/N0LlaEt95RzxbfjBo+q9e
2/i3qI3dY8fWraW+XRbDi4kFQUCiGTCNcKn2XefWe7GgRlxhVg/uitx715pyILQTrL+J2NFNH20q
2KwVE/zwjATLuWmMe79T7MeJH4i1y/vx1HcThpumKK6jsMzeikgnZwL2h1OSo9Tre0jzDTNJss2k
4d/UPcDVRhnO1muXa0Sj1zoJrkKWKHQOzRd7dg4Y47LVgI0ZgWEf2/mUH5JEPqBGsdYqMokdna4S
QYjDKPQSO17Hfl9M09You/LYdm+E5Me54w1IfSt9BVMe3soqyTc91ppzVFCzZdRO8VwHYASCAZsa
bvzmK2EVprHSWnpbk/AbIuwmmkSTIKh3lsVstkEou17k8l557h1+NRrFTObMAz3P4G555lBJ620M
/KgrAsnmu8s7k0o6/4TmaNh7i3XF9XJiPNztIYeMAVHrqKOZsvbRL7ttkPvWOayMZk8H7vRhe2W1
HZXyb6N0to6Tzh8UmYdxIOf20fFZKFryHWJheiabbzCiFJPpnggDCr8HFhArh7uiXMd8qKTR3g9q
8imf715NI6yuiNgJNkGafvCe2qJFZYI1eeLaSTJp47C06d3plgdtRc/I74Jt02TAThFqn6F6SbGW
rlp0eWvH19QGmLO8JamH+3GaND10y0rK5NpDRPhJLzV6vzQNAdMrc+sv464OqoadSe8SQhQ3WR2N
58t4Lu3yya2GdNc1AxtT103b0CW8V3FWPgY6fUrcjvjfQoWEIAUPw7i8LsNYPgyqQGPropKtyL7Z
u3QLx+3U0yRsJg2GDZ/6LzeNkW7trLxpb9Kpv1GRXW+szg7pFBbM6PBiB20381UW2ta+6qmuwmdd
cFfAtbTj7KyaKCg2BD2CCCMK4iOaq7wz7kKzpwJQz2AjRXIuE+umRNS/aXs1bEu3SFbwHBJdIRWB
NcUNvmRhmXWZPBKUSIaV+7pQOwVPi0n7Ppt6RRKEr2yvcI/IrBB8EXNGhg2CS0tkG4h7M3g2qrTc
GShxbRqis1B/Vko05zlqz41lbzE7r0hle+bVTf2DjxxKDxgmp9xoNlpmxdZN7D2F5e6LpW1vN6ps
P9EKSdrlXdsUI3DafHJQC8dOmnEC+ieKmrZ+PqPZSi/1Yyjn8kMK2U4rddjEodVsi7FZpfkLx+rn
AZsBEAIquwgJ58xtEU50pcwdYnKNVtTUNySIUZWVZAT0zIcmyzcT3RRqkO+9SLNTOkTTA5Ebt4yi
9/lgZduMlKG9USLassmcZIjitPPX1QTcxz3PmyskkaxrM+tB6BJY4DKnZSjGbTKjn7xRZGsv6eZ1
CgLyMNo13+UYffWivjn1FsIVdLHvk1rqLcynvKOVYeAQSbQ4i7K4xkxhAtX3LhhjtqZtJC82fcXg
vQEj8jxNd2mWLyfQHWrDoE/b8sZVjuOdyl7VSbFyACiCgxHpkWKvPJmNgztnxfBSRmMevc8zqsXk
VybpL21Gj23N/34uvf2hY+g/1kS0+9pe6mfVz3/V5dO8/66f97dPd2HN/2/151qXIKY/XJz+lXWJ
hQkW/59+7tD9/od/3ZwClqMgcliZSAciTesSzfkrhe/84vi2x+ZORCpKLBahvzP4nvMLwKFp8gdx
w5rfSaffOnQ98xdS82DwIaUxoF+2rb+wN9k/rk28WqAxUeFh8iccMXR+tr9b4QLuViI4VqIzHmfl
2cgMAVhKItKpXA5K7SO5dZVmUMiy3aUjoN4AkHHUjMjabXPqN1kx2sfQT6I3GiKal26aKhBgzamw
XZqM5zYVUfLoOr08RMIcYmSz8/Z3X/6/owm4CI7+N0n3/ddAWuUR2oXeAeTpJ4GV6c7wUaHEQ0eA
xVY4A0+ZmbooqBGsEr5Td/ft5Gb70YjKg7nwxv3jn/+d0f43HwAyGMDXvqSlXbjR34mTZrdDFDXS
3q6SqriWhVme9JhznutOA6JDDbC/pUNyFCWWm4CINETRxkMFi31oxLwZFhnETrTs+ZTqjFmhO9vR
pHaj7KKdCJU8AG7xnmghelYM18YTIdVGTFhx9FbgU3EpPLMKP56Dctl6o06Ov37V9fJnqTDfvYk/
/aroBy4mwkvqFcjOj79qg4xuCMoOw3heivtSFdGNmkxPbZeFJJ9t1i7TzRhGhb8qJ0xGcS8mWjxL
N3HiCoflSzSM1eeA3ldJUyzOEYrx0ks5cOqxOVIdUHDH/fHVscwflQ+X+wPxXQRIgOaF5/DnKJvR
cYfK0o2z0j2FUZY1fdWlWDYGv+CGtPDhqm7H5Kg5K+zJXfZBzY6uU+19meuhPg/IuitIibZeW1PW
7VB/V+IGuV1/5ZbW+LRkefieKvKqNpAYdEXPsu6eXJbbVUUY8XFmJ9gCIpq3IHLbImncHZex2xq1
pthJkKo35WX3pZy0PFmRI19K25m/tU5kXJgpak7yqN+icrdvhKGM2G1dYxPQ0BVbslRXYlLBOaTF
gClhbB4Cb4g+kBQ/yTJcnhEANC9sY82zEVT+ureAnf206jBk4GxLCJ6/VVlTzXFOv7hiz56O9VL4
N2IW6tQuTXOWNo4umQzOiyNthjBrmcAFy/tgWNRNonP4RFr2xLaU1fjgOAYC7sxIDgTz1UT48Jet
gmEeT0FgXFM4rQ+pWvKbqVDnoYq2E6kQcUTFSNTjOBIdNcRFGOp1MRkAqY1h641bMZ9b+cxQMDWD
v6P4goq/KSxOgAVi7Q+5Sepiy7Ptc8KsOtmiui7FSwgtvSU1UN92gSo3pdkfu7KztnIiPuhP7q+f
Xz+WydOACZxoRsSCKLZ+fCSEn+Y4V+c0xlaItYMA6+jSlzl0O1sI+a0nRWA/awvTQZHP59Es5Wn2
gxdN6jglz+Ug4Y06w7fWljsUa99Jmwo/Y74fLk+/HdRYb4g1/xMlxU/JS/ifeF0h4QJFxULjkjf8
46duwgElKbg76zz9OoVw2OVGPFC2OUd7zDlPQZ0PX4kuHXd0nzsbwu7VOsIh/vbHX9+PYpVfPwcB
LISHIUsDLvzp3Tk5RpstiBkBMIbuMSKqZF0EHcA1cPLWlp3/6ApL/9k1+7c/9Xu7BalTFuoh++fm
KJxtKYTsaKzq2c6GTTaM3asbyPQdUN3pWflTyti8YmmeyrKNdpTLXTCoqe+Tt6GbIVKyyH3reqWu
IXP8lXCs8MrvpnVp1qD6f/wN+f5FKf37l65FuuDlePPxi0cRmrsfr5UcgxD+S7Jw4YGJvT448+G/
ZLOgIK600dhFdKBbsmOzQLza7vTgXw3ZpYBlqsIsVpTcxkZjfxYu2cZeXsmb0p6DDXLkfGeA3aNk
SuQXcKZ9brT5Ecid/ACveXHmDssC7sk4b1Ty4Pt2ffC72twFlfskDQRk6yVM5t0gAfky/DsPMsmi
dYtfYQXZg2k300F/E5r8Q0yziY3vy3B3UVpdo/3XK8OtgxXxzzN+xaF/UbYzbBI3i249Czeg7BMz
WaWJH24Xc8k+5VEwH1sU97g0CrmhCDnZlmkplzgNW2+L/c9/UDM9EKCRya6sFUaS3JebyESmQl+e
++YReJnRecZfjpTFf51a4xJ1QlsnTafleN0YBp1xga+OhMPIW8+jrFkbzfDhprm15XVGs4QgAZ0F
cViOdcbatSoEYeiwJtM6mDrnRDb6HZjluMNDJl79pGvjNEm9G0/1+a1BIs4xTeBbCThyDhPOUBaW
oVpNLUZEu6yzo2KpO8rKH3bk56XnWgwYM30zFfUqwWuCTTTw2j2lN+4XRW8AXTo+4QHUj7PJFA4R
e70j8h26mxH1iePEs2uo/aTCeRPmZZ4QoSDFZyttxVo7Oib5vDjUdMzfzPnor8M8ma4LHR5CP9fb
OvFebSzVV06XPfspIbq2jGy2q/yEFRY5BK2vgIiNuqkMr712F6V3JfzUFwpsq13jd2GLQw8h+npK
Rbt2BkKzFq8NTzqUT8tMCoZqdXgOhyWKh7KpTsHQlHFiCW/HWnxLi+OnTOXT/SwJlTAKlYwrMbCn
Zl1FE2NSSG55HDvWItaqSF7T0mnvxtEPz5U/A/AyCz2xq1nPjNH2oU0L5woVzMFxlnBnIRGKs7Cc
H+uuMuK0EuJez1N5NeF/orDaf2kM2qh9wx1v0U/Mt0Nk5EeDjJQ9aqPksWrDXUIdYyx6TerhEFLD
JqhktlbZwB67VICitBSM61RN+hPXcHyoPP0pEVV+jEBxbwc6t689aM4jx1zw2pWeuypsv936ZHIT
emYUa6evvs7GbOzqFsNWHE0Oy2TRVPZx6egQRCOC5arAiSS77CuiWziBog7y7VR6Ex/GekwamiTy
dOlO+I3HeSvt1rjTPDB32MdKEknSkxW6kAqubN+ZxRC0DNHlDsLLcHRIb71HwSHjJZT9c9PZD3AE
pDraykRt42BeIcAn2Sw5PTMrW2R6XffevK+4AIB6mfvZ4qX/Yvi63re8e56IE2YNVnb7yqiabRan
mK+Vk0LHq9IIip1fYIaCnx6bTaPybNx6HVTqSheWTVpAlCWvhvb9bVkU+VcZSAfTeVY3J5RK2Yo0
gPFQpfi3uMe6LyT2vAddQye8tMPYAHuOKwKPdlaZ0mREufxVXuXLWQEXXwW4nYFVlhe0Id9anvht
4asdR2O0TU27jq2iuLWrvo7RdZFiQc/jDiec+3nI/X1L2GVsiknumWbK4DmIsg5lEfZ/BjQ6p58D
u++c9RR51dpzK1Kvc6PU57Fr0/e5bPuN4wJMCjWWGLabYSGIFNO69FSyiYRO9lExZ/llFLhB6Wry
5F26msduaB6y4oIP+0JB7DA7MF+b6T5Z+hoNAFa2wdKYQDFlfJn7NLzCEN6cDNSSGAOrkIgAHEAf
uS+AOeVSv4TYyFej9N0vfTL3D1lv8OKf3U2ijPBzNLjjqfA7ueeBBo+KRLQZg4grM3hEJaxVKBr/
OEyUfKZlACOeNrCFsDWTTHYgKqiMbN9t3+aOqOM1SSPyaPEeK2KCUQyegMuzL4RAz1Ll095MzPqc
V0j3NgJLYbQZEseeN/mEafKJOhS2O7OpNSB6b04xuhvrY+yX1joPhcrFrz+pGAv/RE4BAblY263H
OQzTY41MyCPkysL8zTEy2ncy9/32o48uwCef+GYgdwJqz3WQBaS+uVwzqM/UO3bRRmGhW5sYJX1k
d0O+E01Pf1kz01Hf+Yi0immxboIQw/0iTedAg/xIroRf1zF1idNtQ6Q9L+IEsfBGiBSYXsnJdbbj
kJNOblbMKFcttlfuV13z7ZqolvDU5jvUYeE153j0zA+vunuT8nLsubCUzi26EbvHxEl3FFOwJaot
0ZmmilMrFP2qzWr9MQhzZJJRFrRbLvffP2oZpe5BSJ3vZnu0HoVZy73XVBYwOrexJVPrBsX6uIqI
KXNY3mS4njVHVcIpc41OTtHEcvnt82mMNrVbzvcSYyQzt922Ty20QE7bC1K8ldMO0632+LYMHfjD
/WTU1k22EMm8Ypx0Pxddy61hTeTVrlzDS6wtFCq3wViO+U4ll78IDZDcq0lG156nkNA6TvUmkojP
MRDkv8LPJd6iXmq8qG0o7hEzBR0WV1iJmMYHbljM3Ic+7/lFFEE3NcxbEei1bQT+yP/HRc3lBKom
0W66rSQbUY8LM93M2Sj3Etz03DInNvhtEORxcEbtVQU4ba3pt4meo7Tlq5tKenmFtNWH2wbRM6Ul
WRebC7w4E8Xkfa4Sy3yxokHNdP1MEz2dSNpuQYmTb0toFCc3asOtZ6cBmQkRNyiys9Cuj0LiDcBG
5UW3TURXdIOFcj0G7ohH29fVNsqNbKOGed5mZnNnysX9XHmWffJmeRiNxtqoRTV3EcTFMTWW8Sbr
Mzoeqe+z4gpPxqNTlXLaoPF5bzOc30RkZenRqap5H8mqPAdEk9wBTbqnJYJBppmYP6cdeRwrK9+M
UXTZ1EhYg69J220YJMEXS+ESWjlibPedqjCfazzUQZJXH4pcLI6PXZmZUXHtzCGTiujrvWUFzbcG
Feapxu/0KDJqIJGr+sQY+FpacHKd6N8WXV1GFWFlK/g2TpAE/mqV151FbZ/TzDvZOXtQFRh3OxBK
xk0LF0WiZzJzgjq48DuO6UC31qGo3IiyPmFJvm0r6RknfCvZm3iBr8iynL6Sc6DWLojsQTrmdLSK
wbovXGkjq2Xz37fuQlBEyZMdV8P8nNjuCzPmQ5CldzIDGjc6Ia/UbBKx3Ot7gsnQFznzFvBHfkkx
H8c6aAmz4Y4/i4lBavZqg4iWmSk9zOVuXoy7bDSjOCIXAu8eLJ3CMsDP4qAHXZ/OqR76q7aFuVT1
Mu1BEcJPTtbYt7WO2tgcS4fQnbDZ0AFtbSwvz+OREIaTqsrkBmuvuoOWL54Gw3kRrenuHUX4n9P0
n40hIczGE7kfkxZH/ECR5+tq1vmeauhnzN7+W4+yEXFxKj8k4gYi3UPFfaBlt1r8ERRchu4O3nS7
oH3gzNT6TmeNSfxPGwIRWk5AaJjtcvWdD0qQniJ7Pi06w+dfyc1/zqlxI8/AJV5MhTcsL+mmHd1q
wyT61DB20iR8NlFvrZqJjc2x5Bfl6/uw997t0kL9egn0MMW9TPoHPLePWYaUu8w/25n59H0T+0tw
+H8M6/4/Ac3/H8TD3T+2s/1XgPB/+dt/+9u/Aob/848qosuf/BULR0j2i29fvMe0VLPsXSrhf8XC
gSJ+waDN/u84QOGIuf+OhVvuL2B3/DfXQxQZhj6L/G9YuGX+QqIYKLkHhkHxHv6pv4KF/+hfuXih
gW9wrpDVCeZOQ9GPO7aNBBQAe9D7kpz2QxL4F6hVqTioF4T3Yhhvm9FLD0E5Vnvt8e+CgsgdpYvw
YUq4SWnIq247I7U3ZCKod/Ruxr4LZvBNrQhuyREdbroIWeJgo9BOp+Fxwdm07aX7Z6b3n5IAv/8q
GFdMvFEUWODF+Qna6Yeox2OQqT11jPmHI7EhzRDOB2fEoMKErTdVPpeb1py9K4ff+hWPOokTZI/c
ecjSdxPvsJvZydqbsHb2PPTdXthKvGUF3B+q5GUnnTzfu5IF33Va+YakeES64eW7tvDbQzRl053Z
t/mfYVYX2+nvcJDLNcKUSt17xC3k4Of/8RrB6SO1TwNO54AUhURPNTki5bQRk9Xu52luD4ltyt0l
fWWVQ0Zui8EvjyK1/KPvM1egmujF+o/RmZ+QJD6TRy8rSBoYDTDaz+ByZfZQlJml9kwVOcrMqFgT
qaROYzTa28XvGc7zJtv95R+KHzSEWSIO0bJ+Jm603fc6MITe11zot1wLxqocBcoUW7rzb8u56RGc
EBXxJ1DUv/PLYnvjGaa/h93w52T9pAB+Ja5Q77uW055lvz0ioXlC/sTdQYbUp9yo/ixAl0yIHy47
sCpwD+igyZEJake34I+X3Re0d0RLNe6DZjq2KKFljAbABFnP9EevC+cdQsF6Q67WbjW9sbtssMWj
lC5tXpR9+esaTotzY3T73dgr/8kgVxvGmXUHHIhgjJ0QXGKiR5Y8fBqytogx/EwPCHm6Y60VFVXZ
dNVkvrMeCXFae4vPOM0cVSEnMNULyTRsrkN3QH0173KcOY+JGy4bp9Djp2oO2l1JRvfnqgxWUpBI
h7gOAb+j7PRZo11CY1wP3rXdiPDR1AhHSi1Cj73vElZoLEKgbvGcIyntl3920hbpWRvO+TqlOiZu
Bm/atbzPruCQq888de7Gwe+x7iT6qoP2s9nYV/MwfjLsUnnr0GQ8ALsJuvuGgf6zlaHhJestmVxQ
Ph8dX9tM+TkayNYnL1qfiQHVj5jJHAKVmuzKiJB4qEJYaCEJV0jqySZAOQmOc5FUV2aGxySuqVCc
4lz79kcbdOY2+T7JZ+PAWmeLfYL65gW/yavb4euBIOzYVpNc1HddOGcvSVf2j5WtwqtWOu2+KZwK
DbviyXUyVjAEmtnd0Gcj0XbtTG6QybegLATbY1cCj866+UpWvTi5AEU75NROvPRcf4B0+9i4jT6r
vEmIpgpdSHU6GnUZA0slMa4574i1IPnoROE+EoPkXUW1RzvlNJEshdqIqCe/vC4CNx0B3tDR9ZlV
PgIt9ag7lT+gcoLjWgWN84kN3L4eXXtdBrlNploabBZp3A6+iYzP6JdTPqU7jDvebeNpslvcYT7a
bjeu0lYdjSn7Mpf+NbVzH5FvZFsQ0zPsCn6LIihxYuDy68ehvTe9tt6mnn5X7UIOPR5GMt8gYi4u
t60IqdDkCAA+ofnmMSRu46HgP91ajur2kwyHE/mL6EgEOV5xtLDkcpkR5tQuQTlzlvTJqoP93coy
me/cwnZvkoLdr3W0ovaw149+ZgQhWAeK1FVUtxMmOcEzuLDVcDWiOTmkva83RrawKStUTVqiwY09
u3NZnRbjIVhM58tURMYeyNC6TRUqOYnp9xSJqV8HFxSzT8W8Q27T+juKLovbJhHB1rZUfgZLcHde
1nwkg5Fd1CsJYY3NdEaVa3xq7MHYDiUEaIgAaC+FaSo6K+evgZqLWPclcDIsptvcYjo8uKo1Yztw
XzqzO6vOeLancAa4GXry9vzssa5kdyyaTj9Eco5RwDfvLN7R3qw5kPaywpa+EnOUfR1wPpz7PgAj
85zMPjVTJH0CDKXYO32Qr5KmjTuyfVZgXMe5oUm9F+W2Es1tgZP3YIUGFF3OdP/gi9DeTB1mnUQh
UTHmhdYru6heuyGCZPR5NhULTF0FKzVZZE3KGt1hbKfaWA/O6FRriT9Sry5n04a3XksiW5OxFJfT
fZY02QoPcrTiAUJxZKJf7N0muS4wtAIoutER8N0nP9hxl5fpQi2Tf/1lmKR5O3hh7e8Hhedp7OkF
02N2RQT3DB/ZhXhr8pTIIQDQm4E14E7lqLPMMEnPTa/Vakin48T839jpdOssxrVtSHerXOPCi3XT
kSqlL3p4dQ16GXuLFow5N/CluG3+LS2NR1zXzo7ZwCeWzSOjkdSEmApDtaa2+CxGNrqla71HR0wJ
BpjGju1muQmDlisQVtnWHiykd5xa71gj6jPtDoBkkQv1lCS4CHEPVjMIApFWxSM3brBNGP72IU6o
YjNbnb6BU0WbLDFG7QQ+6GPuuDTGu0xh9cpq8WmuZ/AIXHB+cU8hzPRkiqS9Nn0CRFyjoePPAucK
s+CK9xqu+D7PQGoaAlrC2UTXLBEgAWxmGy5l+9Ilpn+HurbekFC6bJbGJuMpNCJ5T2knZRml1x+y
gYe+TzYE9IkjzjQFNuI2O2Ry7s3Swswo2zq2enmp5/4x0oOzd+bmSFYhp9BSk0A3T3XersHQD04q
CnySXb4BSjNxE46ay2HAs+h2fOMsMdZ+h+YIQNBeafKCTkaTU44i7VsRiVOiiue8z+5qbQSaRsM6
uwnLhnQlvAH7jFrRvojYpgGP48QAwZg7zq244vRsFHK8VW9wlSYxMrJ4xqA25Ala71VZkU3lUEYd
mjQoMbA+ST15ayMvk12KavnOxuq5tQKFwUrLcIM/EURNDuJAi2R0TX4kJWc1CrIgpFXTy3zNOWOS
ZeLkR1ypz2ndgJcQgje/RcVId0/Da9PpvuV0jaz9JUkJUWQtdYW+ouv7W5/kdwTJolANENlCgiHu
CsPYc2Dj6pFbgShFvZtDq7xdLq+juf8yisQ4+JExbHp1dP8ndWeSIzuWZucV3QAve040oPVm7ubm
vT+fEN68x5687Hk5ql1opD0IKhSgkdaQ2pE+i0hVRVUCSiQ0qhgkEIiMeO5GI3n//5zzHbxbq6bw
8ZaPuB3HZjqQtXWplG2cE4/b6aQGOWyaYd84v4BxupfabUaiTQ482B5a0gSu8yb2G/SrCmxAY075
hpjSvTEJ9y2b8WQLMIZ7AsuEIlWfnYu8IfKU++EorlVv82iF1nU9pzU8RfqQqn2aBP4qETABfPFW
t/GOWNKHX4zZqbF5h5OS3HX0dIcwFvz7tBiabTwTRUwys1+7AVGIFUDu6b0fJnOjIoWj1fKe4e89
9WDNTNV+eObIiWRZvtXUPlaLH9/7cbG64rpugVJ3m9ExVxGrnTV6UXNbtq27Hss2XjWy4D+QL6z3
UhnsFyJ3Acbk0B7J5MWOLPeJ6r0Dnunkg4hovyWl12EG8It1M7kvlsx/8OGSV8/cl8JA1L2ekVof
FSkH7LbyGp3xaJ36Wzui65TT1aorlQNL0HjIXefZLGdjE8miu3MdUW+1Mb/22GrDyEzukDOLFRvz
dscW/dcYy22gWnvV9skRu/2J0pRVPIyhcDlkFT5vUfNwdfd2hnPM/PTNYGfX2jMW28XHIOFNdhjr
uNxaU/ADx1AoBXLuWMbOanFhDCj9qVGGEtebt57BmXPqX32MlQRhjjZ3+m6oEu8mKmJ3b5Zuv6ay
/eL1fX4T5BaYBJcsMMu6xy7omre5iNaq9n60Qr1mXeXtE/ae9yZNXa0bY1hx5It0E0U211m1Y2o/
Y1pGcRv7ZbsECTBYkpZkEQ0biDKJ4trU4yEYvORUQHHd1H48v0RNcSIxEa+kkz0tMgqXsZV8sT0P
UELPrlEF30NijuFktJs6Nj/NQBAWtYL8HPmVuQu8+WD48XKbtbIAjKcAr1QYQlBF/XHv6vyuZhw/
jXq2751e3kVtn+0SnT4ilAzhcmXvIcfnbH4FDox+ObjldEmjTy9PpzV3wDavcyD9MqEQhQj12kfB
Dh2/4isG3APTphpxI+fJGrNmCbLQW01MzIEhjtVg9QfTqLa8WG+LudMrIa3j4KcIiuqLxaH1FEcc
iKaszC75aI9AB+gSnusVL5ZVSdvCR8MHs45t7sJGB48DA8emGtt0XztZ+u76kvu3BUcMHKJaVa2M
do3+NYOCa5OXnpkhdpJdIUh74jVBmMDgcl6SgQ5j1XIsVMQY1M+qushpARXlpuR8nfZI3y8aR4IT
bZxn96Z2b7CWurtJcACDZhrwxZTDGRvgJqBhMDRshVNKkNPeGeUoV04i4y1S1/RhZ53NT9VbbCc9
cU4gMIdCy4M7s6rkvBJWoC0eOVHQZQP2eSBh+lAFrRi45nn9ozK7cgfzgfiJLoEmL3W9HBA9SQ7H
8jG/cjQHy8rCZpYvbB9I3xpbc+rLjdMZX8NkHb05Ld6gS5zSYHL3qcXt3nGGqYxi+G6D4eDpnVc9
Sz/Zx9GnM2goDAv+BVHZa0Pqs4rn8nqgd1et1UIP0HQ15RzhBH6CQvFEUxdLI1kHrjq2y8kdu+e5
rXc4i7KVGJ91EJ2IDh1HB2o3z7wnwX5yq8ph5zQAH6SDJGzYyRVDM4E0TwSmtgZZPy8mQQ1chffb
nMxgE1uuv8oy8gle1WAvK8mh62Q8d9kDNTWrJp7WMDHJN+MICPY6KL5qY1pPo8OMZD1OQfOyWHXY
+8eMjMTtFKd3Sf9gkpoZZgwe/CI4JKEFzPGy8eUjIWlOa/qkZJNx2NChVNkq4sxJg9oLz852Nckj
7Fsuh7MnrnxgmEWsfG68Ene2G3P09S9R+jzmreJOtg/u0D5Y4DTtssWLPO5k9sRNBi+1fMXFSBJB
Wx+xnZxdm+iEWWx89e6CJt371g+VOfRpt/nOtS8zcRqTb+d3h4nmdSwr9xzF0cHOKIPpFxAGdDNh
3S4eefw5KYGyxT54UUwdGx1eBW9xTCO84QbonYNXXvFJOQ+GgJ3VMkZ3AOjUrxRzyZDp6NYLOgaf
lti7583PRQeH4lp0Y4AUMdCxkF38AXy02SyhSZSccYl6EieIvHvBoy0cDepyVrqpmV9krW4mWjS+
fQpF15mW4pCA/b/RdORF5KOPJVBPsepcm2a+OUYC6Wm0LEzOvnNJmgH4BzUZnnGPiXS6q2zDv4ub
fKJ+vft2JiFXUcylIMo47TLPitb98IyU4+6jEm+3DUbpZDNt/CDmRkBs1L4K/UmOb0WBd0dGIngs
57fGs4MfRp1MT43LSSEa5FUgbvt7ZY2Kc3HSb43MzVeCPrOQtLXhr7zctg7XxoHTVAm9ygYSN2DW
05Bop/fQJqVzKGuYlYyG99z67doyCSObBsAa7ST9YapFfNssqJCWl7xnZrk8EsTIDnpJl/vSZ2IP
E7yzH06kMYUsv2O97WrSG6cVJtQMKApuz84MXVLoRoBTQqcMbWciKWyqajqUUVM9GsbgHk1BU3vs
0lYtLOKaHXDUPbdPvAK4fltCUSF7LVtwyiQ1ZA76QZoWTwzfyM4xpI2TGZn5XrrzAYuzvMGArfaD
t6j7VPBD2mKEOt8bLvgIoPPjR08d8RXCwXTjZhSuiabKD6QD5Tbvmnc5kyHAQ9ecIkvHN5YTu5sU
ceun9rvgy1TjjAIz4odueruwV4ms7JvGp409lGNF4kDo6WIQ2nyeoT2QkZKao4BZS/8trWXFGzR3
8ktmzW3I6KJezXoxnnSJFnXlBhVnCwPhJTXd8iOoqmVtpGOAJibsC6iD4hjXHPackirac461i7gn
4RnexuTo9nUqHhWQipNHdoXBA0TvPtKKCFrdOBGeTp7N6xSQztYcShPiQgTmpEw/vZaqVr6P4xkn
06tntd5HyZxPpUZu/zSMUs2hmxQjYjjn7dUgxurAqUOO1x0oZhi7wE8yGXb5UbBY6tJl2npXs7ay
8honBR/Hu1kKM1jVFjiDdGFMKNX02NbTG16ZUNLCsEogNcehPxBQX2ROer9W8yvhkfjW8jNrKwbz
KgBZ2zppi9fI6o80zHb4SO2X2IrbTUlsyYuI2ekIMa3E/7Sn85nzdJ44B8wjUXEox570lD1lO6cY
uz0E+Ht37gDzBKW8X7LuZTBJq3Ki1fetDDL0LZE/wP9vtiM1dWfyhcGuCRLvtsBuklegRfFQVIfr
OL529GLf8SXVmwRuHhAKscSXgK6Es+T9TFUZ7qPEdj65ivUKo/U7E3giVw0VfCBQpJefRWtaO4T6
7Ow1nFDZdGonlFNCFDdOrFUDn+g26ftub6VDdWlBpD9QF2q/8h5oHqfKBB0epyypNeabeEcUpSZI
hK8fErHIkm8dGJ2PTc+ebsjk5nfM7niyfN/+OU/G9Gi3VneMbQm4IhDeCiN4faV/+HshWuPGEH70
ME2RdyPz3NoamBoZlCPyJTxl+1XMtm9bdPltSSU0ZO6Z81pFH5uz5m1TNLuuy/Qhs5f5e7GdHoAR
q94wzqbyPY046Y9VLI9iSfIX8tP98+8b/VGP/XOzTOIwJUH72sdogZ3dsdiQ9XDG2zOg3DcZ7jM1
OydhG2JrQNL+Ec15erJtTWzKLTCklerHsPTy7KqxTJFcHWqyl9J59REo1/YkxCWaRYkJdlQ/YLn5
twzUKsOAFvQ3kjbWdsOFrs1Qlf3y1do5+/jIxO/WLbN/mnLfuQB4Isg0pNWmoVzjqPtI3jZpXBES
ky77psx+7wJd3I54ezZGZ9mYMDChfsGNjrYS1vmzW0zqR65j/z4Svt7nUpk3pNCJHQG8Hc/B4rFP
WNqS1exiRlAw4Fj1zwElyrvCSTsKJDKDvFyFswt3bRL8xO1oUlEQF5w8E3XWoKxooYuo4HA1PAt/
8IgLa2QT4aqLBsRHmE58zmkLmoJmYwffvLbOWOzabQy0GhvY0maQVgAmgQ+dN5lUU7VuMqO+lKXM
b5XmKMxZIf/E+V2t0q7071UnzcPUueanbIz4IGASbrRtLtvZqeQZh5l3r4NZ/RAlf2tks42602NX
7Klri0vVP/dDGt10NX0zXl88W0XZ35RGT5dBZBh1EQ4OtL4Cef4QwerYOR7BypBFXn3IXej1dlSV
21RNiQ1BCkPUwqj/TCFcQTyhWSJUlcGOb0kQkCgshf1Ydrxudz2ZizCuiDJz7iiWnYPFfx/QQQLr
afK+es1zASRPr34oHcX1Je3pWA+FV3pbgxr2+8gLoNuDSlc/Yq38zdxa/ge0O3Lp5EDrXZRUgc+z
e3QJ/9vOuRqq/tme2ZBjKMSuIexeHoYE54AgobFJbKn3rst2hPc6x3krgCWOYdP4o1ftH5K//3+E
7T/nvP7Lf6I0GAa1P8lzf0tz/a9/+Z+/y9//HQn8f/zlX/4M0fj9X/1D/7as3wwIGTbOXmRr34S+
+lf923R+I0GAmA0qwwV+dg2w/JWhIaTzG7wNlxJWwK2uBwbqXwVwYZq/kcCRBnhCh39smP8Qz9X/
3fL/b/IqwGEP1jE9fWjw2An/Bg7egPei44Twi6xdB3xhPUR99Rirauyi23lZMuos2jSTt1mEpNzQ
GEHsUrZPkMqubBwGDKRDuU153rKWTaerEmy0p1QNzrqCNsMuz5AP2vNfnQD9vDPnHZzvaddc1S4v
Ytr2/SZblYLpq0ricT8pbrMhcL4IwdfIAd2TV0PbG4b5BZOaRzDFSEjNZmgm3G4Nez5l6+rLYp99
0Njq9q3LjtNOluqQ8ePvFf+XR2X78bCZkNBOGGLdnRnZDIMRB5CK/jfuG+xvhSGTdW2rN950nxDB
TpZb3nNJjXAc/DYs/DyCgKPKPRrSeOIPvQwZSyBd3Xutf26sDFBemgwnT8dUkmrkl2a3QLtPf1k4
yIDc4bdi7K4jubPrmdoRA/P0sTXQfNJBOh94lq65eR9rkGE/Vg1jxoRBfUcHALsv8lVAAKpimxTG
PvUy3qWDM3jbVupqS1igW08WxwV6pHEDL+NX6ffTvTK1umt0TDSuJLTl2le/N1UqG8NHDMi76JmH
DLqCggWCKuYQOq8T3oJJd1mCXh16ijMO0iCfJsGrhXM31ichGKaHOWdpbvXxIRP9sG54Sz+NPkJH
qIDdf7WYjbdT2sm3pRztE2qK9V60AbbmrGWFx+d38Fm0cAHT3ti4qQnrRPFkXPc2y76A3h8GNYcS
Xhp+khxlhGxiu81lAnfJmCa9V4GhwKZkilk2x662cmgfeqKsBpW4R0zTmecwgyQE71SbrmdrwIaZ
qPzk6w5iXe/Yu7gY+Axdk4WCw7LzqyZ8++ZnZYmzTEOGUrN5sGcre8pGdnDlUjdh7o5Uf5V5fUxi
sz0FkSsPFhpYyG6qOrMS8rFR2XHE6oOpejPLXGxRC+0bzK/i5LIM77B5g/3gveNIQmVF/aGnadxp
R0BqoiWJyWdhzWE1kD3Jg4OjmAKWjEUQMWm07LXMhP1xtvj5qQbQCEcJUyTBBFLeYrS+klF8Sh2w
EdERRsduEi9BIYnKk3PbRUMdfBD5ap6FndiPfHF44S4w1Tsnn+9tSZxiRhILEw/1G7qeOOK7GB/a
fBErp01fq9L2dg6sG6AGPgpsgnd7or70ZmrwIHRRiVFXLHKD3aa9bhrEZnZqDo2IcAm+AYsTQjM1
zS4IKhsjjb6HjIlRmJ32fYWcPc7iruWEsmvLeo/4XZ7n1j0qGIY3AeBaIAMk3RZT7fganCEiPGZB
9VGbdGSlGJUnt8/ok1fXD2x816wXb5c6frBH+5PeeKZ9th67BBJjvQqs/FGKwAPwlcqz38o3D7/A
S0Dh09YC+bg3W3s/euVHjrFkC0AUDg6zNmyz5ctqxfgJ44+cfvBU1/VOaUlLFK0ZV7krWZbnMuig
neUAnvUHzMQ3PXrPEVvTrhLl1u8rh1oU9BW327iesXPc9hcv+/hUG86bLMYvz4xIwTUTGZEi/ozM
5o64BjEYx8OEu6D7LRhPfkauemDYOHf0F+BPhWJyjapQ6EW5RLLu3PRUwrtAqX1jtvUuJlrbJk2b
1xHwoZtee3GvhAOVXBKvOVrKE8AZjKMYKrWluvLG9Z3d2I0cHi21RdzDxETKKO8876ro2o9ub3a7
IgN1G3pySZ/mxnF+KbsptsKLHy37j9PkyS/4/GCRVaGqgnNMV0uoq7mi2o5iaO1NzsaG3wjxJJg3
y+Bv/PLbtnK1tRqqTHlmkDgZ6pAFR3FkF24eS9s8B3HihYqRIxwV2dm2cG48QSKnX4qvLJh/povY
OcLkKGQnt0HWHNMsI0Zog3fxnOQr7rPj0sRP/lhR1tVaYUIWIvUjgAVNCzeNd0rfej/pVe+hkbh4
MyeWYcFp5s4IvdE03wbB/QSp564cPUI2iURVSMx7otEsqaYLWYHgVx4nMnQIUm+TnqNZ3YozlVgu
Y0fOyoL/wHZpShAwVr0j6AkbiilkA/EQZh0QRZCjFaiCxTthTRtXbbI8G6WnwjZTWA6sCrBG1XeP
ScM0rK3lfegkCSoAxT/9oiseAsFFQzufcSbg6gg7jJk7aZbNl98Gc5hiQw8jrMDfC9bgdc1vugtM
tuY1jExCTcBvstPkNX1wP3guX/Bl6Y1VYvfBtCX2DrdVL9gHIrIsjKjFVHwO/Zg+qob/hfkEx2bl
J8M47QddZ9vGc++HJKo3VK7Tw41GtRqCBkPsYlRHswDkx6pg3JQjEGTbzG/KHpCUvUQCHJCdrlxa
5LZcbOec+ez1BTecqBC3ODTnW1e33kb28/zRGKWbIpYhTxttC2w47hqF61crcz520HpQx9NunJ/w
52fBEespdRxX2QQvCB5ZoS5zlpohzoFNqa48y0mW26yyBoxv6T6mqy0d6g9nSDYNCIsrNYc3ywpe
1w+j6cD+jAaA0tx+ncE9HvhgLkZHgWMzrIPaGFaJ02wmVNNoiM+RnZOnpJovSXkDrBTsX0ZpeTIK
/alGDV0UE080G8C5OOgnyr1ImU6r2uDN2kfxtFrGht+RxEkd5SUdQBocEbTm0JXVTCpXGMT4l2Be
AyijEa8oPjKX5CK6vk+ImCBZw4QGtypEKH9qq+u96VqCp0pdbFlFfuLMzu7cumt3ZWC9IZjz5CRz
tyL2gz3ZmspQ1+5z2uhb8JJUVQLqDWvSNXQyQhQgyKE2UcG31M5Bok65XqhqQS3K/dTalykp8pXB
OnCdY6a5zUWcUGI6UYAWsB/G2M4/7aofNMtACvYmV9BXVKfpRhFuv6nhB5/ZgxZr3xHZy9SUy2kc
g/4RO827lzTNlvCPuGE18Ksp820DXXNj8JUUJXQdjmEuepj0NkFms5aFO9vt6iTYSnb9nbfwNaJl
xp1fcx0122LK400bE4JOdX8KUFkdu+yuYdjsiZnWJHpAVYef1Ixrrs1LEAH9c2giBnwiJ4hvXqfQ
X9vxgxLGde9hd1JIcyj8NQViGzcxqwJxNkWtDh2PiyrQ7vkA6npw93nM9dhkQrB5MKc5JzBR0aTX
3ONFUDNu+6LkbWPbamlPdT9b7hrO1QxNLaVjWq/ynqoEkhh5PfvbaU5KTSvO8MZErwc8OQKCfZn4
orz1RUXR1miwdDt4mK3vjUwKg6pDt2u3rMjS4iJibcl3TB/zoQE83+EuYbPoP8+GyO2V1Zd5cpZ4
bFKXB6z2fqoqJvuyshIrUseg8KZ+1+Td9F33sYeTgAVQoc/lBM7uDQa18T3L2IJJym6B8jnuIsCb
VJNd9dSrxXVt8algQvMM9wQ6PGk+Ve8P03rGFyf37JgTSJxkOdNnxbH2qNxhXuXEqxmnyS6m+yhj
D7wYnX0sIBWFHcOGPHV0ZDkbUjxT9O52kXtKDX9mE1hM49ieJ7skXU8zXPJEsohYQNWnG7Zi1XBi
f5TOxyEtsMAxuLd7MyH/eIjLoOR3HeyUFz79dexi+CM+fE/nDfVfemAX7zYuMVMSixnenZEyorPj
6pGZBB/MeKBBsHwKcsf5BCoVQxhzCfNQyuqyYySKS1SuWHTH4niwFywTaAyLecnGLE4O44iitJ5m
hUUQ5333XmkSBGvSsqmATqekvddDqsy3Ke6Ed4Qy5/IkqswU1BiZdvZsU5dhUorndhYPedIu06qc
G797qFK3CV6xWPCotjydGlujCAQuh7E32JK7wzQU8EqJeZKmcXOIxGZMcQyqZoPDoK6ripc/KdVb
T5apdYSDmkA6lCmxUFPkLudfnhntN9COifdOIiaPV9Ls3NALinmrjQIqG/tKfvQ+D168iVH77KeF
Lte8FMppT5v9g9FLw10vmo397eQs3Z48/iK/fWv0u52Bmxl1oJeSYSUkhaZPC8y9M82R7Qw8TrgT
DpnIYx1JIGdnJ/jiXpBGDCDpQMCqi9FMitdsqRmMrSzlMNArirzI1U6h7lhXDWP0Vpe++5AaeXlI
i9JZ9de3TQt5jjl2pHV2pLkNQ3mwATZJcMO6DnamORz8xTIuXmPkF3zL46ogUkHuWUUoV71hNj+u
9PILFlb7R5Qkz0xMfD/lgLlMJECPVia3HT6poHybRje7kylOPGozWUtpZNoRDriL0TGh4PIjoM5N
48QyrLBTUOv2DafwV2Y97GItXtbuqAp6pdYJaMMT7HFsmWbXbINo7qkkayR73hylPTiOgY/ypdwx
f3Ln+KPPTfc2rYN220TQ6gaKvShcGzYFF6CKh1sz81BDk+y+ixFAqL3MjqU3zAVTrCzuWGP/AtUM
aia+kqE0fQurySLWDExuDgn7ZjXagk9ExbaHP6gt/9A26w45/LFvf/7sbz/UfwouEY7s/weX6L/9
5X/973+67qD+8s9/SyXiX/3rJkr+hp06wD6OlZ56i6tn/Y8khv0blAETYoqUAUQg9vP/uonyJCwj
67oVIlmAFHgNafxfKpH3G35wcgYgPLxrekL+I0mM3zs1/m0N5YI5sD3LY6vlso+iQO4/uPzTrNeq
VwTAoHiLhRyd4747rKTuW224F8YulqtysipcXYXmLsDgKO5otrAvmoytDol0c//86XO8/PGn/7l2
6D/gMti/EagwDUxJZEN8F5DMv/egg3nilQYAmYcp4b+kMZzXavC5W8vSRoTG8Cg5snup/B4Tb0SV
6gLcfGbZgUfMIq/+/js/zxX58OcP6frz/B6KsT2CB6Z/jUr8CTnkOADtlenHazl4MlujXdtsMOCs
IqWaKnkEYY+mjbde9XQstOWXPcZJG0Y6toBy67bmMFp0lcIYUqGUMkrVH2m2gBlgzVxnfyck8bcf
H0U0XFagVg6FYubvAN8//bi+rFvZ+k5DwG9Zxi2dauMLw0I245HQnJhKSDvr0orgjA/g2waQDqn9
4aYBPpw+Mtu/8/GZnvfvqS1cUI/TAvgryzK4nP41WPTnDxAH8WKj1PWE7xpO5M4S0cuqtJHe+1Rq
slvUjtXuIocF0RoxK4Y6wTYT/2YakfUDjrS4Wx+h/hf7EJjsHvpTto4Gfs0wTzpnPMZsQK7LBkUL
gmMvIFRkNRkfg/KCh6bNC6Zgh5ed6IysWA3mmBR7P6ICemXjiOB11lXO29gFo7pN+x6XLmNMdG1l
jxhn34RIi0fXhv4e6qCRBlZnSF5n6uPZ0kHpoWiZZ3L8MUcVC5lgjtxkXxijAYpJFwvu79jBNFF0
0L8YNAmbPzpwKtUeo7r4GZDk8daW6DRvBdTaZ6dxKRb0VTDfe15BKj5H8ciP4DEH5D9olN9+V5pf
5YAJMES1nGGiCjd6xtMv90PrgUIC8l+CTRlsjvwyaq6Gwryt8FV1VS2Obj5Me2MpaX+QlGlUrFEs
VmNGSxXYWo0pq2E7U5g5vetXYmUZnbZukeFpT8mSfnjyCn7RLUdOTPR+mzDHN3D5DATyNpxGFr67
meGa0IY0iccHGddjpUwqrhFLaGzdznXDrEfnX3yzmMFwz6pkxGkeUy2ci48OD1Jc2NjrsEnOCZUd
yOPFNrIMNsrWqamW73oEvzDkDLxz260TF64OZIF8C7RwJ5I534hpaNgmEYCkB6PGgEEWtqm68eDN
wdFzv4LBusNTkoT0GfIzDQZObegQs8/EVV9ZYG3gH51rVUAl31tQvKRwg62pvrDgbXK+r8BI9Car
JgbUzE6PhpjGk86HbNujgDWMwTO52bigEisjmv2Q89fONPpi53IC/STDnXywVlvjh3n3GrN8Lxm1
MbnOFVcDLYPnQp37n2nkTNsxK9sfTtfdpTjtb0Suipeqj827Ol28h4I9MQoiQYNPM07AaPu9iQUH
HtJ3XwqJpbNSVPDYI2mIiYXSxRq1d7AI9C9h7YIJGyIqYiCd5Nu4bGycEgp/CqVEHj1tT8ye6UZm
5Y9KuR+43I8F+e5LAUO4quQNJ8Z2R3V4uq3bkQOESyn6qR0hf+SID/MUFZ9jEOP8HgJjk/vt9NLL
gsNGxgEDCO+llZWw8FgrAhcudK4kUrG/xqBVv6dpQulTlQDuGo16yEAyDFBeaPa0ftIDUb7bg2hY
n3fEfcKUoFR0slNKYEJZOqNBV6WJfY8VGzHauGeXc6D1pwh2Xd/l1wbyGOiS0LNiYjFUzEIjqwdn
r0gcBrAkXQSUQPv2NyNywqJUJW1920B/xOyC+7G67xvD+8XZva0PKqXHWlY9Bcp8TZo339LEJNy6
ABotG8ubr+5woBCUzkkTO2XD23MVNEXW32l/JjBN9n6MNo1PvvHbCJQo38x0ionm14kCUycmAXtD
lBlrl9H1c6/fuU4beJ8uUDH/M5a6N5GegVFrfxPFPJlf4x6azt4cW+XccD4fxGOUer5Da2h6RWOx
1lBrotFw08K+Cyx9XShHsxShoyPHwmeU4Ae5gO8MxtdoLrvsTSggX0TqFc06zxZxruGlRjzJd4vn
dclHrK+knB7Sy/It5DgyusyDq5p9rfNYUsq2VH4NehquwIHETs3KKVt4Zu+aZmJX0s+DnF+kz0Js
FchaTmfOPW27xzECLoGuosR8FZghi5NAdLf4aW0nx2iMavOAs39Khq3iUZ5VO9AqOsM9kpvTLZdI
9twt5Wx9OkVAKzMjB++9B7Lpvnemed2iIyYCrvszDRZ24Tzyqmje95TZUGCTY9Q/dRUeLfzo4Eer
XYZXGNA5xOe3puKnuYFh7Mtj1xpsl7IJqymlJQwnhLua2nj2s+teJhZ2W53B3abmk5iuZmmQ9sLB
gj469msgGMGOrj/ig2T4iSkL8dD8q3f4RFYG2Fxpy/+sHECLd/gUsE42NtPvI1fLsNYWtMvuzmdU
x0qshqZZdi5TZ7CBDl8122ixY1uvImRtLEYIeA3bMwonnOUKlME+u8kgNWm1AtmdkyXC6TBFe0zX
fXIGjDGqn7bFWeWW4vGxOE4sHcSZxJR2ttLnhm5CzlqtaW64f63slxXRCNYShdFpf8DjbrKti9zy
PMI+7/ftXBtscXN7VCcf8xq+V0Ydr3wWo2rNNxdkSnRH6zVeadI7i7Yxt6oJr1SdJTave8UGrWep
3LXBbc7rjGYAQNR0j7sW72MWb20ZuE8UgpWkxPia+rydgEvkICHnYFC7mdKkeZ+Xg23ua9/p7ANb
Goeln1EH2Va5ssCMRkVKt6rpK8ELPJJQWTVwgsSTv4xWdCewyGFD9JYxPivDhK0FhTJ+9AZXvni+
QdnRafHmTVSjqjosI0oMWZAEfmCm+i5Bnoe2lUEyGZGmKD+xBnODv2blq3FzdQTbaX5QrjJDQWxK
O+QxeOEaDW2f8ae0/U3ctBs3AlpUNueRTzW1ye1bEuEqP7PTNx8c3giYkWC/R9lhci1O7MuwA0+A
OT/ZwZ3ZRNq4BKX9y0zKTWFH/l1gQudnobxnPsf91bOcXpLxrk6ap2tPQ1B2bypXb+hXy33Umw/L
5IkD9xRpxkhZLNxwYhg8A4+Qy9GrjMO0RG9ek99YWfeqzQw5sFihQzls23lEFaibiNoH1+6OUTK9
jaIOMU7FFwc1jT45gBJBjk0kl/devwSnKdL91u5sdTKnYJcuFc/Xh2wqX/QIKHpszOhXW3vfxKsZ
SUQREZfUu5j8XHGryhpfdUEV/dYL4mbDpuVEBqHdNTVHYvp23OcEGvp1c0oeTQAEa+LF4ILyjQH7
le87dLX15FgKf2bQbIqSPMNWj92JjNAhywsQ8/U+7+S9oYe1vKZyTWPXDe1aoIxxP5GjK8qxBU0T
32HTXHG33vUpQU6T7eu7HpcIIjz2FxZvklSlEGuniY40OUFrCconck6kN7x3b2huR49Vs92cLO7m
rUuydtV2zS1cnP4OgE69WfLJCsv/Q9iZLEeqrFn3hRIzwGmnEBHq+z4nmJSSAMfpcad5+lrcf1JV
9pvV5AzOPVepDAj3r9l77ZYN4Gi7ILRkBTJ2p7HLaHHPnJ4p2I79PHfnnDs7658YwCwXq3TeMQRm
99nqgSlfGEixSH7xOjbGTg1wWcbl0UzNA27IPesABHKDQDXZYx6SAv8do3VAlYvBGzS+tZ6X7cGE
30PNQJLRnUYmS9gcxynAc1zciR1o4JK2BhS5lCdJYtEB0QYaVuq3dHCYt7Syu/YHpFLh4mN3HuRb
zN++LLd0iwUGNunygL33iW2DzhEOzYzUYzjh49IxLC7F6yiLy75yN16VOcNb5qrzcaj66y0zy8kr
yjsi89SNG5gDJpq99pKX5ULUjk/K9LPFvXNvTfMzRqHmmUowdaV3WNyajaPYrvssBKICgmt3EDat
yz7G1VcRy0u29kzkfRiy0Nm74lrpKLoac/yvZdE5bbrGgvxDgP8JjZr3VLg9fw+FBA4rUVK0xUvp
ooVz1i48K0d9saKAvNoqGR+ABSN0YF5opHu0gvx3KgTllAG+tDbo1u1iDj4jN3BuSZS9txiAnVEy
1y8ey9yE4KDxJ2uqFTU8Ayd22s0VgQUUvq5AgFY5uDCwXTidz2bdy6l7Y7/61nbbnxWsdY5D20yf
DJyrlLkv9PCiLB6WGp4304TnoRR8Gr18dCCdkns5y6PVZ/e2Um/s5XydBq4Jz2Q9eYmoSUphZB0/
MuWYcRpAsPOQvqlx9K403NuU3dmWwrS7yFtodpF9US4oP1tmiUkDQ/aoCWI7lW57Pw41DILazuCm
kkRy6DJS7IxbvPW9v2eGCOgEh6xbKe+4QEGThvNtmAfWR+4LdTH4WhwJAEOoOMH/dJkrJ2Kax0Mz
5vqqQPlxsfnLdKiQOWCVrc1xxDGa4r1/xc2FXoXP96GoWY7VUrdEdKl+uNsKv3r3cLYcKNXwxnmb
fcdi9hpCq0GVYyE2wdr95I7giH3Ku+PAGucOOXHNw5DrWV245hi7fXw+opJ+LZameOIRcjfKqBnP
ybahg7C1w6DXawhyc2+zbgHDFbVPnj24dTLyK79tzgiqpQMWfywnU5zhfzE/ZTvSvpQVvUq7Dleh
xv9WZVBdrXg0CbQqdNRFkd30VZM9eBHnLurGI4LGDzXwxVpdhc13nr7ieSYFI8j7704F/d3CPUwO
bFad3D1708/IZ2/HkHEv/oFnZqYUtbhUTjZijutmAZq7wP9HSB2+euzdNWEbRHS4k3qcalWwD0dN
TYRDiPyvX2fJ6QcjYHpE3d/y8qBflj9MqBHIkPHWzyz3LaOX23wuRHXa8m3eLPqyBpYoM9LJDoEi
g/dLapX5w7EfSVGh6MTGv+thxvrCMYP9wfECXqPsESp1/QiYjfAYc+4ZvGqcgqgQcClwbIzv28KZ
t4XqWM4hW/XROOh+jTanbNFv7J3WQ7mQXOHFejsaHZ8i6joIxAiXanJ80nmc1UO7tPvSknXy6mQX
vI4D9K2i4Rzt2+W2qX38SB5F3NGS/rFuWU0NSiTaIB7FfeqdUAK0Fp7ZCJKuHeTclzmshDWLsDGX
78KCk1Xb+OR3pS89YOidWr2N6dTPw1ds1e310jD6hUUSpc7KxCjJ40bfrKO6Hd3yujB11SS9xyR8
i1oQmuG6JHERVCcL0BRdP80ZySEaXwp04YllXX6wPVUeAocxPFuDDaVlfk2UILZq4bGYXCawCgWl
bwekrYFkVUwV/5OZUgvlSYgZRcwk++SR8pMA6ebZqtzgif1MnvRxJ3aamDgRmzPcsMSscZc1ZCm4
I9IfKW35IbE04FX2L22cfl9Icfnej+O3w0tJ4f+yVJBAksABLkusabRddHYXP+MX4ZiK28Z3joJy
Xj8DfPf1IQLsOVw1mWblp6idE8vBN0+znWus1oTQnQIU7AdHQcHDYG/OGoCMx9n/zzhm+eDTcNIg
7sH4Iu2po6OFjWUvtnkuVX6DWXYhbJpxlaxhDMacMsNC5u5iyBFuYtIZqvLVj4Ivp7XWs2hDkqeo
ko4N9T0/UXPUOejkSms8DGF8Sd7WL+F2N77wCEf24vs4XN8RTqDXs5snJOzJlOt7BErnjNhAuTmI
kp0wxOkcZ2gD/Wvj5QgD4w+00k/AZf/lVv7sL6wJt43zkOTNcxaPiRcRe9xHAbV9i4Gsk/qEMpxC
uBHIW9hzxIt1aOvqw5rFIa5Br832Xai57apsIkTGzc+NTUJPtG0JkM77LcDxkte/M5h2VHmnkENm
dK2jEWS2rMGz49Q/eR6fEdrCoptmMI12QxBKecKzqGZIQ7xA73XuLcGlI8hDofo8b7PlS7jxJVv4
e5+BS4EmItT5r4LlFcT5wxRYt+64nJZyPc99sO2OeWBrdqdV+6/MQ9BqrXdBXMZBVT/K0s9IghEY
PIHxeRz66AY2HozMqYgSmt7LRS831dA/DSv7lIj6CMmWnFKn4J3h8mLVjVAZoCu3ibawpvqcBsVk
+uahkNuAcILSaLfCdiEeMdLmUSj1fQAsQ7KoK53V3PWj4E2i2t2VOfAi17SNBqQck9+zFHYdn5ip
Mcrjn3gbCdhFRdZhmvNUdlcyf0D3zq20sQ23OtjloyuvAsSNw5ttov6VUWtPRPI8Dg/21q/LCSFo
G7yTXMFkE5qMQOyhp5Lns2G1XcBKyjNh92CKUWAHzzZ178CAcWDU1ZJDKdO5c1ybYjVkMo/T2raQ
7aM8RaHZLfKvBQGRrLEmCj4mdPDiQGoGicXKFNUXjdm4N7SwVY9KLd5LALXo2cEAIpLFGl2aj65C
LZa1lf8esTLPT6b3SFEOBT3KXWDs+ZKx9n/IJfXQ4ZU3ROMwOTCpH5rxRhVT/UA8CYU6Pci+rQdF
go+vXKLbBfYLAcutb/fXwdSrx4pJfAHHsXHd22iUKLGidhj8ix0A/zdukTAmwdbEe69qivq+QprT
nOPjCLn9hno8L7g7n5DJc8qWeWVQ6tg4dkUJR/jabuLplnFb897lyAPp93r5Iapd8T9m+DRuZF6W
9UvjUeIa1Id4+SfPh7cQS3IfppwOpVRe2OArJp/0sBJ4uXDJYtBPBkCMD5Oqtu1q84Er01NxwFO+
19tDtHhMrcbRKpvLQE7OB/PHDJkKfnOwn2JmBlrNyMBo3ZuKl7MZ11NTEJV53kdzUCMGLC0PGjD2
kUNr2dun4MEa1CkeuX4GdyMEizlaFV+pufoxyKPZYhA/SW3ExP/FRgCDOtFC8XBysgH+RLDm345Y
qUiD1qKomm2wwrqMuo4eFUXFVdxQDWMEwrl7MRNkjGAElWmFMbKlfctookCtqLpB7Lp4Y+IvsRpp
2cLwJcaZV548NQDJQU9igZvOl/a2qbzpM9aTbaOQQ6NPywLTEBVNX3JwRqq+oBCZEDZHGlVkWyPi
TdnokodulUX/OfUDUq9tEtk/BvCWn3R2vvC+VOG7S+TOI+ObLC3ZPqzJysdO4zpZGNVWK3Nj1gqD
+SncrkUe3WwvOYMIFMH13BYcYpYvk3Jc6i+izsuecGRAQCdiZVhn+YyLX8pw4Sw17kQIoE2cjUA6
VuYF2aHI8DbM0zKUV8um27fMC4vxLBqk+upZoIdJjNJqTpEkEP1HjjGolUz4KKZb3NkPbDY6oO6g
kIdLcn+D7uTYFrreJe7Nx0wUrH/EPzj/XXwv/OdN87pieZ25d7XxOKH7Kt4Oyya354aZC9HFiK2Y
nmWIJCpRM6H05s7/rjic+jRcxfw8bwhiriykSFixxYTDKrf7MPvR+baSoRMOJAvHq/DZRut2uJwm
9K6421fYVoVyCzupAV5x6fGv8YfC2B6PIg+lS3836jfOuXxNBSxofMNiaJI2RyNVIu6UqAIhf6Zb
48XIKUOf6GJa5UfdOs5Db0/x3RaFXfiL1GoIzsSmi6+pzHKkYLWw352y4D0axiqssdCUBBmjg9++
AQZx+hCAB2ZtjereXPsy4KTFbyCzo9W1ZXskWzoneHUkRZyhWEEdxNilnqjiePmb2Bo+a9vbKKCQ
NrCu5AhkDj679X2+INPGvTLyxtlYSm9ypmcPyNV6ECmjI62DdGd1AxOufUO8JUpOg2ndkLVsyLes
loBaRPHNY1zj4Hea0b8XjSM/8qZqv8KlLRFDrrNhwW8YjOxtLvxgyEg6pZVHDbi2+fIWGDLuk5KO
EsUEnzVPouefstyziTG84tmuCvZmQQkOZm4X9RAJVOlpboseB5LtMaqS6C3elKqC7DwgiPdvtc39
c5eJMUxK34f+KgKXxYCLe5c2htf21SjtDtfjtHovNuDwd4yW+28Ru+0P8Sn2d+ciyMLH5XYvIwyX
j5bncEMS24D33QJUm6IfzlG9REU18NhbHt1YleU70LaKvgy755PprO5na3r2r2EdoWBXlQjvRzcU
D8ViPDz1ucPMLZCSZHYQKNReXe6qN45n+lPf6QAq4y/HItX0zLX9yLBgrlzNpsHZqWQsniz3aa5B
8LooYb7jKVx/2FLQF7JMJzd77CMiw/Cyhg3ECnqaQ11H43IWeYU9sCDKtpB9BgqskxFu311Z3ezd
Fdbo9Wed0w3sX/qOlBFY2NgI2/qMP1qsickKwba567KHbl4wHYyirY/YTqYfv9oCsiVF0eParNZI
HiSS4BbkjYvGFdzp+M6lg7SYBqQiJ3GqfjdnHfCE4RKhriFnZUBjWGasnUyjmPLFGgOVh7PjDEtF
cMsJhQh/Zc6EcR3dzWML5wz2l2/8B6t0+UlD1qr3rJr8F8n1Tm2DEmpiIc+IKzUwST5L4A0ikYAq
H/CxRz8GbltzkMCRtwPbo9o6KmyVFL86NI+BzzAGR7fnPy/jbP8VcctEAE0QAA/HLFFwasuJo9SJ
clzC0szZyyZV/kywsmakobUH3QDbGOyIkdkT/rsZNOTibCsnStQ1R+O5KCq5EnsAXGHhsHprplgf
Rz/wP7qoK+o0gz1NvAgp30/1bv09VHlfsjiM7EOwztt7XTC8T2AGQobxq0DdA8SDS98qRV7evPgm
uLHWog65M2hb04ztoMEAzyLjMQqDwrkeB3cej1Ew2hPn/dzedgCngzTCzhKcKcx7d0NfVfNxYSjx
L9t8s8Nexi0g7M5izL3N1W5S7UuyLTuBVvmgvBoRhDd21afF88BXQvTzC/b+9aYmUY3/OGSKmAg2
c/2hz+JiOHPIIIAXEXX/SZrsWvs4tl75YXU4J1Mkrc0z7Hnpvs4oK39jVmBPk+PlWGQsC7LJnEe/
aOeqOzI0DBSSwitPhXZFmBR2ZH2SRmC/l3FQ6wMLnexeejQI7ig1offNuj2EOBRBEfmy+WKMHz6y
WMcTIReUfYkv+5ygR9ms0V2dCWzQvV3I46DdzsLeGGz52f4NWs/pNdx/Qs7tdilXNU3HdRXlD7Iq
93teexSnpSYkFqR95/3lxaFekl1FL2hDEEeNV/vyyzN1aw5L5jLbrl3aN8KUwvJZ6jDC6hNkVB/r
PHA/WV6EHroQRJxns1zxgDpU4FCqiP7QWJpHWgTb/mDbAD/aorSRSeevM/otvKQXIpPbR9T5aNoG
O+eWjtd5H8/aE6LVedoYvNXFsLCQARrNZSg0ShGDbvFzHvFRMmXQjTjoOnRZwyuAG2c17okqLYOM
7D/QL+KRUAWb21Vq8V7VRm/MX1pGk1DkQXQWpIqz7MZ209yzWJ1J9pnH+jefdse7bvPgklLYhySa
r0RjYTUm0nMdqA21m4EFK/xuHdgzxf3F6s+Oc3RVG6D0XZr6ZppwrtWTBOCEKpO/fNyRfsTPN+Yn
4AigjO+j7clymNImyttWGhlUkB8qjG3DJ5CXnwOv+V8sslF+ZZsdfzj7fnM9bVqHV6SG2iMjmMVB
+9hMjI7iLZ9u7HLtsKfR1LvHaXR69Ip4OL7jjSze4+boEiZA177MxUyJwEZKdEfHWzqRsJWOLiy7
iPQ5G6FhPmEpVpwbyqMkC6O+wC9uy4I1fs5Ija/0YraUm2R+wSjCoSD8DFpcnHUcfCJso6fJZnPM
tco6LenmbsUIC5QNDZ9TzQ8RR8Z7a5vyk5LL7Q4YT9UTBByQGjQIfoQEaIYUMrtgRJN5dRjOSU9Y
b43toCnKsOSf4Cjtt1skmA40fGUdRillTWTq5DsvQ9z4V9jyuSJFn/l/tUdBdyaDETReOFfPJXQw
DOT2spOnCswBTNJt8yJtyxzwzs0d8BN3L1GZtN+s1UQ4UIgFmzqokS5KBw6Hy6hjAJV6JISG6bht
/ffiLst1kde6grCy6Fdv2UhZXJZs/Gac698PfbFxGBQz4ECoB4iPAbifmOqozzHCZXAp+p2W5FF1
PZi8Hr+0g9YkGSM3+7AUJgK2hf46obpt1tvM+HDygNhYj+4EJOYaxiy5z5JUtst+WZgPGdF379VW
eDdBEzb3Lvk5XtrrYf8eBPN9503rHXcpXvtwK+snUiVD0HIgQiGU8Ydh+ya056Qhnd2B3YxJUq5I
1mWSVg7NKVChXx4RUaO9rKBxwV2U4+Sfg8HKsTEM/fqXbe3wLJFmZBeMngQW+9io95ymTKQdJ/d9
0/BMcCzS7rWeXq4IPtpPkSJAZTtKFzdaaPoxjXHPZ4dShuYJ1DGeFTARxXCB+dxWx2XNKn3aQFI4
5Hi533RR0kLt6gf3Hj0vaaEi4OmiSdr8AzK2zSE+s1Qz2Shg7xiVdsu3xx5gONrAyuSpttT2Hgxr
fTMHgSjJkqjwGYGFpQysrGhubpj06UeeL/u7FcJIc4wIBLlfLMg6rHhcwwuki+LDddeAoAdV2g/x
mHXdZe/XXOXKgRJHJIra3ko4E9lZCeFvTF3dbOuh7UeybvPYbFRw9MwvfZ3DNMohYFHJ51oF3Pfe
cjNOSFcSF9Lfd1Fper0tivKRLzK1QVNN3TNrYCgEM+ru+YBAoFlTd5saEmkcB7xHRErKAG0rk08w
r/J32JusdKM1V4llOD2TKuKNT3iT1CtHZsWYBm3Y78Qu+HqlBABOFU542LN8r0u3GoXGPoxcbp02
ZxzjLjvbj87Yporpssm6AZ4mmHHO4GTIiBVstNCOdYcVcvKb3wpCqzgxuktdNzXhbX6pAWtMSytO
PeYSUsKLMaAsiru6uDOkfTwiKe4FfwJSaggmQX1T5taSHRhVSP/WFjhWzu0h6ifgqIKgQsZFfRJ6
veueF1VcX3HhD5/dmkOKG+dp7/Bs2QXHwY6QPwTao2Ip7YDsJnhZuP9CBHwrEmiMHilUkg5emk+z
TftahN9NnfG5Bm6R/7PsIDuTpoh+886fX2dEqqTENlHs8IO47I9bhqrtYpgWPrsS5fJzUa7rX2QQ
4h1kS/6Ww7DhHaozRssCUcxdEG3Tm+zxbu3TLR+YfwCFh0FugS5qzVrcxrQU02czILtP+imYuTS7
htGxAh+ABKDtIDM2ZIhRJK/hFJ7v+xmu8tqdngJnvy7NvJT1ic0ei6UVXR6jqdiT76QrTTsezdvk
gdwA3D+lA0ScZnDb9pVHNAADXqxPsAHLjZGNB+kbmfkLnxrUe7vSeIs0Vp/OyAngTyTRWXB9ls+q
HIf7KDYWv+NiwfIGX/IWZRS0DMJI/kLtZir7Bm8w3m3GAXAewJ3FpDdXW3mOdE73B0wKzXtGlftb
KbRUSY7rr6MX6KYPq9rF7nkYOkT5bpTMZ74GOYy6qKwE5F+7eg8J157BoQm9weVWI61FVMrvQVvi
ZkCx8u00m3hn0YRAcLLb5e/UoKcBU1oM7xOZTI/1GhYoLuzyBf29IV5bTMwmpUAi38rYfuj8yStO
ZBbHPCT6zCcCOEq6JTCOOwu1GXzu8bx/bYqsuGcAh8fIdyxWVzRZwcnFt/ebZaBjjrjD+H4RKlbm
eNCZ31CsGutnRE52S0hGzcS8Zr7rQW3kBGSucBiUQ0G9Csf5N+cWwXpIdp7XACwsOgtizA6ZmYov
KkxkAxboxTTo4uCzZGvzoeKVCYM/8LfUo+J3lBUZaTDpEELY/tQ1iMBqCrGKXUKFw0b7I2GUTBI1
mUMNFuIJ7CipicG7Nw8ks3DxyJfMJdbyurI3uoKeVdNluWMEAe3mmNZAlCoMpESV8k+tOK9EmAnO
lnAvbLC8vxnBZZUvdlyeOkX6JSnvNS9rFVffCu8am0ti/a4B7lbMk2FOeenGbx2g9LS2D6OH7NmN
2vVvEI8LCEfPD74G1hYYJGauB6gmYQAcy2fEjvgCjE9PQpt9XLvd8OZMYX9RQ5a1bmIrV6+gXau7
stpdYCueANRpkzNmFOOKAegKIQzo4bKUD/j32IzhrIgZVBNfGFLazfofJFW18aXXEYa5WdnRoZEZ
5cQqNwQDesmWF0gHWEp06Ie/o73hA6/UNiOrmmkgIMS0r5vfFOKoF0e/DSWU0UQgbCKPq/YnnZIz
kv8zlutg+w2CnLuw4ke4KykWaVtVISuP1WdsxBp85ivVkijNzFrKO8AwQ3iqqIEaUsZjiwQhau0H
y4E6go27ozR0PEbkqTtRvh7B2QYDj6Ce7ydWSSWFAAO982Vz1M2I9A22cF3F41WJHVJS+6z2daFL
Y442itLxXefG/ydHV7yJaFo4W9Qiv3dT7MuUWTTHOLeAvwU2yThp17hssfEPEtLBtEvto21lDllZ
7y+qblCOW10wQlEL5lgmDcsk3DqDjpmAuqUkhx7N05xs9I4dBvpq+uViWv6tGschg+mJbDw2FuzR
4mEhT6Wcl2daVKb7JekB152qF2huyAQPjeeUVWrskgqMrMKB4VtBRZzs6Om/ZluGGUFlzi500779
4fhLC2cHFUm43fR4IPi6VwjZUqM7O04qtvTXw7z/fj2V/Z03Rwtb+1W4CX15rU49K2NzpUHJIGcD
lTaikFEAWBy1fteBATQ5LdWnV1r120jCfczosmWWBb5HtydnXQYggO3s/AsYHyNWALGoMUdV6mvy
1w66b+7JB6vBJ3ScbOxYEDPLkDmGS4yODV14vgBj0dvngV/IdzETCHhgU4BerQvdPjyC0EaE122d
3x5QF2FAYu8fJxHTqhQUHVVHvnGQHbKR0uXWRsZ3k0Nh5pEAVDJHlJ5VcaRyQwqDfpuoQ6Yhy3uu
yIO6EIDc28sNkJw8FLwu8BfRTmDkpC8D5t1ufBZaGhZpPh4tBaXDqL9k1vgspyTbolTGKEJSp6u8
O9tSihwbm9fhnO/U9o4nAIN4QSPwmHey+pGb178Pm0HXMnnVRoS77eP/GVq4iuTM6+aJ9ByPN3Jb
AOcEs3FumW2gc+rR7b1KHy9DGkHhfXMGlmwqq2jJQuaoIJMi5BoKEVFz3KRX49mrJZqdXjJHvbLH
CoV1JjwrSISxlpnPlajttJgnYZ2tEksmVzVdXWK7BUVTyWjmq3TzfrtUu6cvtQe+a/TetTMnEdtN
dKMVkTb9EhXrORJiB+hFU8qK57JxLWUz317OXouIUAmW8W4oAkxtoEvrD0ri7m+JqBkTPEyV+WHi
k44SN0JmkWImKFntFA2RSBU2+x+wgL53XXpD8FdgOzcJw9L4t5cUjtymLPgBOfyHIR0v8mXzOv2Q
G5j/dGiUpCwx8/C36jvXgSDaiE+vE8SCKqhJu4a2CcirhXyHJNjq36p+Ul8yY0R/0MRaEwpgKph4
dcZkKxFt59zMHQ3X+cbmo+KhZyFaT2P9x8gH4yEN7Rakq253QSLcY5jFmYz17uGeF9LFOTl22cC2
R0faY/g6TNr+6QIPxPnMmOAOX8v8bNViNdcFvf7GyVKvCFBaRKOpkhWKPiqL9VRp0jG5s2JBNtI6
XnlEVm+nldE3w0279d0j5EKg/iu4Y3yoinlvqtfS9IkJRoZVHRclltuIyNvjZLidT8tEDFGKFnfV
kAI2fSNxGdaPkh9/j/4EmIBrLz2FPoic7eCjHFBnGTg46MWwxtekyyLF5M2K4KGQYgrP5qAHbHnp
wspPHcNiq0FWDt36WM25eJmGFjV/jTaXKW3RqvyEtsOGntXkFxXKrYKleck6hzOEsYFnRZShW+vy
4alW2jtqi+09iS7gwkvDnu/Y730eu3xB5CjvOZ06pBFo9VteTfahMh1vsdF29Lby6XsXDerdLMWI
JR4xpVpt6mCKCA/aBiqbDg1o5nNc2CgX7HKYX1iW9f987TNrwDK4y1j7WFrJQlDX6z6q+GQxWeoT
esaiw5FcUhjG4cR0fOBu9M+2TAIExukJVgCNfs0SfFALuqfCWJ+dC24sZSXNCS/zILyUoq3c2962
wuZ8LGz9F1Ik84gBS8IM+UJWqPxqO7oHBGHZn4wr8WKpAV28cc3KSkGAfEay1MECXxxPFNc+gMc8
rXuO6SR2ZUO5i2MEg65ocFII9D7FfbxuxetA4T+eMQoLv5jkQDkOtsBQ5WE9hb0OfKdmCuAu9Xkp
nICXxbjii9EFvUzrYOkGULOO4FqhJRDTrhvqLLrRHLED+WuHaB+5XIKkRc9r9lXLofb9luk8ABTe
khzcHXJaIguSEUogEgb8+lAYR3DiMF39/hfuvOfdLPkSZSe14lxGRcJyC5tDUfSIpURVH+yJkE4x
+oRj49jPYQ8S2eI9sKbTn3nVksvQmpAPKcc1zu3VCfNWzoGzz/uE1R/WuMa8U03SL44NNtAhxUGd
o0dyBhfOv5nxL4DtW7g1Rz+7BdE83IcEWJI9WtpxcVLswWjd2g3SZBdAtmBvHSKPlLIS/KzVEcXB
N2v+u241fRGAyxy0eeWxsRzMDOvDt4ctvm4i5eRXdAUcpRgh8hqc02r9W5fJcdDFuIwQs5Eb7wAx
i8AEQf4Id2m87WYZFszUqrRQOgmXAH0kgbVB+NSG/nQ36XgfnCyu89EOy/Lr9L782azc/suKJtYJ
s7f6SlmIVJKoXcQdo4P6lY3rztizsTcdV3JnODymNqgOM/+/DW4JkojEWtDfgEKyvB+H7nc9UcDw
/dBTkXNpZX0ERJF/Xx8Z75V8keaSgRN7YPAIMmMzLJvQdR7XevDFcUDCB0C8s0PsR3lcSpaZC06S
qMxdj4FMte5sJjUF+7U+vzKKYWQTiax3vyp2Q5Dky9irEx5o7LxJxKf1ee5kLPZGF35Mmi+Mih+n
vs/qnxqB0pyibEL7a20C9JJnpvBXZtWIa2yIPd45xoKXKzJhxBZKec8BGU0h6OJuX1EgMQN3Ufp2
ftQtKQqHiJ7AQvWCsSf9g03ei4pB+vuGmZ4du2mQH4hopr36g6mBHe2yTSkaSU277C0oL5qoI8Tx
D6vt0l50R2eXE7kdDUHUp0yB1xvDeOTBmEpZyR+KkWBmMEAOZt3PXzlV7VcgasJ7g6G4+mOh2HGd
br9w1dCMB5W5rF9yRmW4C9fq/k8oo9hCPyYwXldMH2JLcUwQRoucv5w7ojZ4Qttp6iLGvH/UPNpm
CzsuS7K9aA0Dj6ZrKoX7j2kJEyo0zB1te28c2Im+ceq0cUjsOGK2724n1TssulWBsV4XwygOf0aN
E8/iPGI2NzEQtisF38ntkcJy7uTxA5QwTx0y2L3bwco1aduZbwG4bf2uZiFbe84XVTpZwCtK5M8M
1k4Eh30MssOf1R0VP39Cj5fPkM+cClhvWs8D2kXlryOm7zmMr/4U2ThViJjWg1vz1UCNyk1EgaMY
gnXEj778wYGvO3/Q0NKtuGLSvn4XZNsgsUTr0R3/mJmjPdOmOuJIB5XTSraZVKCr5Ke1pj7N84Ck
9k9rj+yVR94R3Avx3zGSISe97ckvHU/DZ9F4SJ16TvD0D9OZkk7Jq45lmO/F1NKg9yY6FE2QpWA7
0LFutL5VfHRWEqvtuM8/I9Pr4OAOevyrxiB8D9jdOEkA+dYBlEOGRNLMC29rsSzqtKNi+nQs0EOm
UduNyGuLMifeUsRfVsxkE6l0fTcI2eIfbFxixlzFJpxBPw0FycVQO/mD6zRmxQQhlvkwQSTYI86b
aCx+mZKpj9olBPnkIh+9MPEiYl6gznG6CMMjgiyw6UneW/0H7o740ob58E/2ka9PpS7ZiViIPGow
pL14/oOCFAQW+6MjjE2hEtv06n4bS/3e9Fnx1KEFKJPMya33CUj2uwKMcs86uXqJes/8/gH5V1CA
jeuR2FsEsMzMKB9CbgFz+JOjmqgAOoGSd9flZs1KBqt2lhHXrm1g97nVT7v6AFSNFzm2zW86jVfk
IeRZWkUh2mt/3/DlQbsLgmlUZPKnR76gI9EhhSdDBMMq22TIbEK3P3+EgHTnoFE6CThR7IY9UkZT
aw1ztXvFSgb2Y+0/aQaDBZLSpoUcOw3N/+FG/l+BYnh/UXczQA4dJ3ACXO1kFP5372+4Q1TXnFAn
1YgBVEgzcpgWtTW7qda2BTKwdojhnvtOXRlEG4+5i9d0NyRtIoXMUf2rhbLBwaKOvTbVgJhEQS+F
QpfvSmbwy/07VZP/bEV2/OTMNMfkkyjv6f8wge+/5/8wgUNkCKPYdwPfoQLYLfn//e/RtdPk1jNj
5ikmH21X3rl2antj9FPiM+kSwdOFgk2TkSVMYYb7ooyCmGGdF9/9H7/K/8xo2z/S0An4LAPc8diL
4v/lR6dV1R1H13JYA7SBICU2NscajqnFKtkLmmTFzBYfC3KxDdYyucQnKxhnZuqtApkUNFQ+/w/w
AEU0/2n/f579/a//vz4eJ3QETAuPMiDwQGf+94/HuG0czTM8fTtA183Os+Ya7upwfuAcdn906P0X
e2eSY8mVZue91NwIa66ZXQNUGry+8b53nxjcw8Ot7+61fiSgVlA70BIKggQIEEprYO5In0WSlUmW
wEQOJdSEYCYZwRfPrfnv+c/5TnHfS/ACW6WGOj703RLeZEgTl8jlWEVzjkxy+8fflP3vgufStwNX
AFgwHZOlwO9+aHETzgD6DHDYELrHz5SewHsDRfSTC637PrT+gqjjbNltWt2SWIowueRrxXHFhZQ2
qY+ynoyNH8slTyBsEyiMxp9GEZTmjUM3B9+pcNHf6etYThhtkt9M6Ks+9jOLkukBxMd0zastvZvC
Ir9wqlETFpkzdRHaFnGGRFrq6Y//0Nby4//dj0KakCFc1/SdZWHz2x9FkbSFLapIbCwKaueLAL4W
yh3NPJBCVVEsUcisKQCNVCQpI2Kh5Pe0j1GpQU0heuyQ8QZr8BkbRvX8Nz7b/+UyIU7uSFcAsIC/
ulzaf8UmMGcAS6FB/5+joFDTo93hmfVqs7qNM9Pntp9AMK9MP0/Rs0pBrSPHHnPawKRIv4za8B+Q
BmlL+Bsf69/fUcHyfMLYw5wGO2G5jv7qYzkIhoVs5m6TjyOZTzuPLWgJtPX1EC8sYEm247IDCJ2l
xz3FBsoYgJEMj5xmjmKEm/78if6/BqbY3PN/wEv555//x8//Cr33X3/D7OXX/AJK+Yl5FYkmCACN
8fwQ4ldQivmT73sejz38ANzMMKj4Rb8wey3abCH2EqMQZMZcf3ks/0JK8QD98qgOpPAkbiuIKX8P
KQVcy29uK54jyOq+aZP7lyYLsoDP99fXiD1lYQ+1aMXTyx2Tfe/Sw0xlFfurcueyPN1h8RY4OeOZ
Mz5eQCHltg+H6jvlLxjgskGP33jXgYumTnGC+VAvYBB3ZP5n850nSyQxBfczlADt183c2O5WSZlh
sqWGwCDLL62HdnS9qxguS4yXMJrzNSShxl7iBR6l3V2XlZc4fWdQg6zE4LoN/JbswkL2Wu6waMC+
i4x9rlysdSvRqYgmF53Y8U3aGOwy2Qxnxbr3ooziLpqRag7MZvzM0g/cgg4KT540qe2AGnbNQYh5
wQVPXve70apVjgLAh1/Rbjmdx0hjnKtsMolri47rrwbl7Q7a9+Rt+S0E7JHG7qiAssY03jWOaB5E
aWFPJJICzCIGBLZS2H6tVZO7QiEZK31vB0AQ1lPU4rEQtcYV7dbV8A6IVNkEUy3lbEcKn8i1wDzD
gS609eXYQnVbAgmRQ5koOvg+NgpRbTkyMkSIrhvxGJV9SpU2xg52M6FL8kFzNPoIMtsfV2WmbQSR
bAIdgjWqfmIlW1R73Odmvc5FHwmAJj0OZGGnch0F7Cw3huiNeYEH04u3gHOmra20tvc2ZyEkeSI2
/g5QiP+WNt1wmaR2h4ewtPOzq9KmvU6aioPTaC9RAB8hfjpi2vXbQ9cXXbtz5gG2bglzPUVUExP9
8F3sg/pgEvT2pezCryk0CICOfKMvkx227m2Clf2tct0Bkm/AGpOAA+7c8REvYZYjKvtOsm9tPDzr
OfHbbJclOoQOjd8FxhkWqRuXClaGaRLTrzMHHnhAmetBOIz7AbSqbp23ihzje2qDM9qPs9PcCMvq
0c5a9HU2D+jttKPUaFWczysSLknvXXCArgmDaioGyI9wJFuFUmCkJdVNFhyLAOcjB/9jeB0V4QSZ
19+VHM8la+hGfmM5Wjy66bDEN5wKohWWCR9rdwbBhOe4/Ex7LZ4xhw3z2lZ+yOReT/EHxhrjCp2F
jDZ1qyOKRt+PdHL2VvnSz6yosyZd/AsNA+WlUY/OobWS8GuI8vgs6Jz8LJvJvmvBFr23HK84TROt
/WiN0vli169e7a5vTjpR4hGcaflqwlhoDk5Kcxl3DYz/HTlkTqoYd0ayTJpD5hrfYUEzLaRDuWl7
FDKUCvLI6FRV8upX3mRwuKF3GYqojeYnIxP9q+rJw7E0LbCz+sDo6zW9gPxSacgZ8dNrun5tgXsg
DhmQyWLsb2jPc3HTpa6V3+BtcXrg1XQgbmp6yD4qYCsvjkzax4FHy33cBUmxwUeLTz9Ep12sXPyo
W6vRVxGD8A0/3ZJLx2qPRUwYAumhLTb2KNSHkcK+pkkuZZzwtUNTCj59xCypffc74fa23ADV4AaP
6xGqTNYn1lvrVO0Zvi193TEZT9Cnkn4vPnDkBxCo3SxZD37XPSRmy8bMM7QTEjJUJHV0M/dEZvFN
YmONsbOuBIej6Zq1m1OAWuaxkG87S6TwznrtJwktsMLZG2mVXeMPJb7jw+ZpdkOs1YcpsGey+6q1
wBiVZoqoYVRcBp0hvAuCBvFKiRrlgIyYld4lUBWsnTtZfQ31Iza6o9PMPB0LpHtnm06NDWKd6BG1
2UKXfbMBgC13irUqWFLgGI+FVVfoaCTBveZRzk2BvdSX8dEAgTJeNrpf9tnwreM917+ynmv2ntO3
CcLCKz5ss8aGx9PtEAhR3QRsF+AhyQJgXtUa6MFZnHfXce0R38h0D4o3pLqQZATtS7TVBH37jsJm
s7xxG4fCqyFE8S7pHTYJqGc16WTHfIvCNHyycy+84VLnZmFsJdLlTyAo8UXlMAR637pAW3avfkwH
f9cEdJl8U+Stv9rf4+J+027w/xpYzjYZHf5gUPqvf/qnn/+FUem///wvvxmVll/2y6xk/kTXvClw
kmKqsfBO/zor2fInSY4bxpa1zCg/pqh/qzf4iatX/Jiw+BUuf/dvs5Jh/8S/7TPa2Exa5g/i3H/+
T785/enf/e+/Jrj9eWD+yxnE9bhLGNQs2hLIhFkUKvx2WCI5hRgT+PctVT+ccgLSrWYUBscGfeLJ
Juyy1YGXU2snq1sMYfKSLpLxwyxbgANp6HDkwiAVdY6+Um0/vtroqPeTbdoPuKjqXccAdXTzPH2a
J+vBsKL50RpYU44xQQpAuPNZYMrc0saNccjpeeZ6QOTwB2Xt0emEv/ZRCC5oDZCnAnqOidiUONEO
aEtnbmrbxfTAavolkw3OHl4Gtb9JSJa8uQxiHdVKeAHXuefoa1shA+JbUlgxWASfvG7AC6Mar/XR
+2sipdRzs8AF47nAvwa0QMpAkwP5iRpnrovhiBSQqG8LaCvxsTW77kl7FiYaiEPithgyf89H0ZdF
KFywqxAqRQ2vtxUWa5DJrekDhHSxysoWCxapINrb0mjT1qBp2KHuQye5El5snolEsaqrx5vBfwmc
7qZFDZ9SSpG8pvlqnDeXqPVtNAwnbGcfzDoXTqm3IQ6yKjkNffvoF+bazTq1HVhZmKa6hxr0aYRB
f2rU8ALAhTK7umfpKgAe+9BT6S7yN3bqfdhElYh8NCe+qmsZi3sCSBil+m7HuXvaAhWMPlJKYDZx
Lb+5dqqgS/jju1m0n56nFw0hIM/m6lcetsfBNk70lUJPiML8brAmeqNYU3+WpnfvlTDdZ+tRWuI+
dGEd9dY2U2qnQ5SI0uDvGpunegdgo4e5wm89h7hS01rWhwk1Z8vG586riwdVWM1Fag/vrkN1K4Cp
A0VPfKddtxmg8u9pEXTss9OhlpK2eWAjjyaFZIQfxxpwI4eDMr+qgZ8XwUPh+UzAYMnihf3AY5bR
BlJ6sYEfemycFqQymLbT6Hs8rslu9S+AQLzu00i6exUBBi9fG2wvYE4ZZla6WMzTNJ7Z26aO5Zod
iIppcFM+VgFXkQ13Dccq+cwsVtGD7G7FTqnooVGl+t0w/fKGYcvbSqeLjm5sWxkEVGtaSDmsUxPw
Y5TjFU9G1DQrG4uqCy0APgodQPj24BgEN36KCWKY9IER/tm2xVY5xZ0zTGjf9j0LEMb1SWxau77t
IthgLmVevGrA+3bOiPZPvMCkC9azXTAhFUk80wtOyOf2lgXEBf1K8YH0wYXTZaB02pkmTyEvMo/q
JN2DUBElZHvt6qsiw2M1k6xcZ/g5Ng5fPwMRniVSDvyF7SosbLgaBZCkxmKCJyvBwEACY63RYSA/
U0rPupshE96DT9hoExcduyGwPgXK3ZE502Y37ka3Ju2EJLb5Kh2PZVPgDwxZQdt95klEPotmxvyr
nTLrIecFvi1IDz6VntBHC7ZDXDfPNQcDVlQejyfHOmQFe19Pdvth5PswU2j8Oq1HzlxqQMmX80ob
5E+Av2uC2LLz1rMjyECHEpDjYO0dLfwPK4x8Gi4Glsf1bL9OY3AXZeUhNGBIuXV6iMvxg76M2yrG
BIs8u4kJBcVVe6/7iXZFAuWryQRv66JP77E/MZml30AyzRtd0GhShy6VFuwfGMbyOH4CSPZNTF32
gXh7SJVomOfs9dhguihEshEo3Xz/EOo6zDsuFWhEGvCXO2tbdIdRmi+m4nY0g+qQ4F+rWKyReBlZ
k2MgK1V+YH4mWeHn9Q1/HDaXbDSvChcMfGql4cEQ3YB3xzlx7IsAIQ0HP7L8A1SXJ9ODpN/a9muQ
2OAdWbyGD205Rye98EqKhE3nSIINPTiMHvMwx2Iq9q0ZIz95r/TmsbizOMQfajtxwi0PW/Ec8/68
cZzaecQIx1NdwmBKbO5dqsungm0gh+iGxbjf79m8s4nIe/FtYLTj0SOxBLeucayD5dwyxsbZMXuz
e8+ztjgLq2s/wMvRfD0iMnwr7aUrlXo80vRWwmC+kkjZ0LobaDDQha+qRGXy0q4q67HLWNQRHjJo
cjHdq5wivKuiLzEleCp0bkYoNutWKQt4xRTsImNSx0G56dm3wk6uGoeDbkVl1pUqh3hH9pPQa4Y3
b+Vqc8MxOCH4heBpuUlymDHe70dIts91BDmwKK4EwHnVRbTJHvDh5gewjuXBmfO+W/U8AjHC9se+
GuCfeV9GUEEr4gy+iUZ8EgjhkjVLI4yDbId0BzcuJHHFNgjn91kVjXWjjZGuuoGvgD9DP3pPLbwh
PlBS30GJM1k9v/dzmmAcq/1Ho5vCHeQwvYGHDWGCTpdDKnS4DWXjPbErqN7Z8cwPWB+S7Rj2xaXT
ZOmTQcTiSC+QsReYB09DWsWnzA6MKyNXExE2Wb9i14SjFjOK8PacZHjMBP5jMbTeXauM8oIcZgnA
sCo/Ysub70lVhijdBPFKEZo7iVviBtkoBzxthkdNxcu3/5iG2+n4+Y//4PwN1fBP//Sn/8JAvIzD
//Ovx+Hl1/1lGhaMuvRpmQGMQ4dhc/iu23/8Bzv4yUSrA0zkQp6AvYw6+Os0jHDI/8c/Zi+8qOUL
GvkX5dAQP2GXciymYQYxYbq2//dIh1L+VpFfpmE+mCVsyV9t27J+Nw2DB04M06mfJleYt8Ddt0Vg
UI1uJOZp1PIQT7kACshCb+CM3wyvjtwXVctDddx1FBh47n3v3I/EQEmFcHni97MTzEZ4QYfeXkvj
rp3ZTY47UxWnqjg3S29Dx/3Jctd6dqKTY99ZxjsuhoPdhltHUVzedb3xVFmfdW9t2vnc2IcSuqKr
P4xGnTviDkfKNPONb6lmjQeq3SneyPChtr6k05i1Ny/D7yFB7HKx53XwkjLpwDLuwiWVEuCCjq5T
VrwcfLtjLvACgWr30qtRqjt3vkucBCubh8xAaizqh1PTGycMDOR82fkDeMOuAv2m4C5vOjR200LT
VCxT46SnwKk5GG23V3ax8XW+j+nSbdirhP0bm1a1iQY9A50xYMNGn+BZNmWbXg7isjJhyyuieIyn
HHwJAOToXU530j2fX/O+gXdGFyyFNMOqTkk/GQb4ILnBJ742Yb8O7RdFXRtZfJG32Iq52lcQ8oNP
PJyr2VtQhHNw1wvrCpXExNndQt8LW3yL3SVq2eM8et7BIbsBeFRGu4DYFemtlSsAnnTx9xiPqbA8
nEoD53g/fYIruVv6v8BVwu9EmwQVhhfC9hvSb8gnSRqdjOLCFu/Z6NLtgJBMpczrXHyAT94Y/iWV
vkdM7M7WqVvENcv+CLu53Odm0p09R+irDiyDU7pPkDQwEZMeIPAXE04kwrOOI9d8aGgu86PwyUKY
5i1lb2P32UvmfaWHq6JDKOalS+2XO98E7RzvE3mmtynhyz/mEWC7PHLPoxithLHQuXR6scUouRMD
eDVr3KKUn9nDEajqvsMC4YoGDDB6VHJWBCa5SFGfvizeMYEs9iIgldslO5J+CxLSQuxxR5Y0GFHB
T156eXoaWMM0dchLNaPnO1PG3vChPAg/xR8b7a2eEvkJEaaUBx/ODz9lyqWIBRKSGhX9sJ2xIWO8
mbPbDql7FQcTpthije9zDwR1a4vkOvTTrZ/1O8raYX4xwMl7AQLFXAaiCG6zoS+lcI7mQCga6ip2
1oal/CnpBbmJTQ65Av6Orh60T8jwKYyXeDxEvjDfViIM8BLoEqS0wwp/Xk+TccYOA9Y6WJfd2wi2
xStvOw59dgyFpsTBP3j1tcNSj3XjdBjN4a4b3T1MwmsBsA571wpkkAKC3OGxMu8GGBJ4oSw6lYiQ
bgQ+OTQ+vSPQlLbggsyOQ4R51um49Ycvg+CW+WKj4eV12NwOHMhrmE7kyiHgGYhvx9YFpsKxe8Gy
79ru1sLqbZrkFtrTKIb7rkmPs76tuPmTXrUbLy0vyPceEvyFoX9t99GW9Co4buCVs8V5NPto/ZDt
CKbIkGywndRbFXO7p96RZcmqzoybKnulx+UrjCiOpf+968FVJi+hy92AmZer6qP0BxKMXCJOtSGB
RDDlo61Z1obZtiCiTMRfrptYI2Q9FvCoGm7z2sRn3CC3zt9D4wuMwqrP3XXt3vWevW/T2zQNeURc
9W4SnGfHekH34tLGWGgxHGKogu39WHn4xBvf3LoGdUrkX+aU4NAyJXPIARV+kmK4UQprGpcLcYtq
qZXA2xWnB6gEWAwHTIuOOe7ikAfgHK46xDbMsusmu23n50C+BzBWhoFvOCahYplbrjsK7s0FpFuF
fHhhibXRZPhMi/7LV/NpppdnHjmpH+N2b3ZC3gqHxFybbOJIvda0ysWRccgssuEVnfDHvGp4xuOC
my/YSouNTbO8IrB81S7U2LhJ8g/txje0xECqDZobvwjeeu7apGxvTYLhnI/MV827RpXZ+LY4/9ec
q6yLKNPbpo/2AZ4a5mj05LaKr4sCah66Cfkj/JfMfGeVAlUPi+ktSHFWNNYRQv3lMGMmQF/Z1e0y
E1e4vqxqSJnfcMBySjo0DNZb0EBkayJ91xQ4kCcFeaxliXxsyKYF61T37gUmGbAXKsFyGuTqEWQG
tZG8ZE205O89uNlnC8v6gYSEXvWeFmsXDu+LKmmQFHTNoCiMHMZpiQ9zse21Dvd6oaXwB9yJBSLH
QoI24OgMDCY6spGs1ynGOtoAuw7+it89hq5sN1LNUG4IC+CddPsNtHku+F4+xygDScwZBg/ikx7o
RrR4+XPWvAVfzB0ZXzaj9Rga4TbAAAjmNiK0Ja2ngFDfoMSdTrxon6n5pp/lcCTdtsHu9YyUS9MU
VtyaNfo5iuovgsCkYOm1ogK49k+RDiF/Sa+zKBIMUjASFv87q0wMLTK2HpHCThnd3ZMg+RLMzxwy
NuE8fkvaTG74E2C6SkZIEN4x8Ouj1cqEwj1+wD4Ms4bUuuCltGZ13q49JLYdPLlN28TPZjm8YBt/
ru16G2UK81rZH+OiuSlqtTMq/az8gfpTpA16ItUG0IbcQTU+VNH1yJIh592PBXR5vaxqk+08fWVD
TEuMQdkVjUZpy5cJgeIwm/iU5+7cjp78KmSgznmNOdGs2vIJgpUEGR9S1+VqZ8tSSHfrgHAY71WM
hu2eRqb2FuZJDZRci+uccveZvRipTYy/YfdATWq8FWkSvXmiibGllpzA1mAQSOFqjyRFxdRAQQ82
MmrDa2DhIKncRb3zutqGeI+i5yWpvoQj7+/VovdJlSH91WPcPYX49OOjt2iDcLmRCbUDuoBIlpMc
iCu362wo99ncICvaeYTE2MwyzpHvQ3r3QqMCdG+wzeUnsSiSnc4KKgS4j1YFYZ4zd7W+zvAZvWL1
ZSOoaXJmN4242fjafStN8BYb9IzkAzOSQj01updq0UX7rsXgjq/GinZUyyGdKt6vJ7noqWJRVtmZ
tJy16P1kM0p0YI7B2bckydlkwywwsvncgni7BUkbr1tKVC/RYhKwnt9U8JD5w9llvHjqMN4eWzHU
O4QVsBqAVy6cRQM2dDy+Cj79lbcoxMOiFQdp4G+l1t5ttSjJZOCqWz5KeEzS8c7Pwx5up8tTKlVP
2WQFx3RRo92ig+zAB5i/UaSQ7HPLP6J75JDtOMvxMjZ3OnaA3CwnvXgwAVw4xlW3nADL5SxIh0d1
4S7nQ836dtUtZ8bkx/Gx0nUH5DneOqycHlk4DRdJTf2mVW/ywNlmRk7JnUOSw3Flc2JbDTnYzR5J
Bj3jsg73dI563JLYJ1MKK93UevNrKMNRDiFQle70AFuiei/wPT2x4A6Bs2XDQS/n4dyKNbUYnJHt
SXqPPqjBnTFU9iHwACQ1zYCTFud8fZykEe+CLLoN0iXMxcb4UqimO8NZSe9E7n1LqhAAf/s89Mku
kbdzo1/j6KGp5mFrhn12mcX1cUiBIMUzUkzoDseQQPR1GwYZpNX+gWpHqI54BLhHg/iC7owHdnJw
Kszm0gjRvIi4JMvCfVX2SfKdcI+xLmlDWzmZf2E3472qxjXlzT9mw4Of8eXWltIXCZV3c558ixLE
yTr1XqzOf0p7012rsd31qXuDnqJPXi8u0uwLnLLcTHlyF6a6vYHpUKzCNCk3KjGybRrNzzRWPtOB
ymibRilcVnzPNi7KqA/ucom93YzOE6HyVe4Mt55rPpd9e9M6Wp9a3XE6aHBjWjCYgkY/Tj2h2OXc
QsxzFfnZybIbAnZgIT1vyC57b+QYEpQcmAJACpsYAkGF9MlKNGdJIhmKFd29lUFuhUoUd6cM+ylK
RnVZJMI+ti2NJzd+oOvNzHX7ncgA6eA4DI/KoLYOx7e8HOHtJTva0Row2zb+YtzEw46bXl9meddd
AUpC7OsLap6Kpsq4M4qAKCc9FJHyO01CkSafvKEddsWqt18DMbC2ONpmzlGysC+muaW3GWux+uxx
9w7rHGLMpuD6Rhav4g80fr5tJz5hmdP6ou3zZLFwRSh+gzrUQGlA9Wemm5w9jfdkPoDYnl+gzWXb
xuih11vfU7PeK6JmoHjJgLCVfuVQnK6MeXyPqrxf44APjv8hrPxZWLGpMfqDLeM///y/f/5f2LH+
2+/Lq5Zf92dhxXD9n/BMYslCsmDfaP9FWSFf95PHYdSnO8LDWPlDPvlVWuEfeRReBS4rSsyXpsXv
+Ku0Qo86/i3bCzwXUf6H7PK7xeIfLRptgnu/sWUtVzKIF8dBsMG6wN//zlEoh17Zg8PgTQx6XHDb
c1V46xRzen9JgYlNws3OJvPk55RpMDxXaMaqssT0AWFEfDAUYcNpLawvrCRJ5hKO8qZ0RYVb5HTr
ekIQZV41SuB3QZzszLrOQDq3Ke09S2QSRwBvndK6bnLZBqzD64FVjHLc5sI0Kc+s18WC2Xsordq9
HDjRI9P3ii3mts/cmXXE3DYE3dqeBssnJvAmO9ItgMFQMAN9DUXdvqWRsv2lwzjneeJ7W+YF2o+C
5Go0nfFBAZMg1l352yStrg2eDlv8weTcpuTJ67rqG05r2JC9gn0YTR9mIikrGI1TxD52HYP1IyEI
qmguMfzXCfWtNfDZ/ZwaZ5NGxHOWuXpNqqjdWV4dHqc+OLvaza+drIzYK6AZocfdEqJKNpmqybpO
Q7Tt87a/mrPFQC+ktyFOehsW+I9lqq7cbmTRSd4Q1w4sCkk38tG0PRtIsYu3yW2/L3a3jdX41+Qw
1XERhmpZfVnGdOvAOmMuj4ydGpNH+jZYo/TRvPOntLq1cpsuR3xcKshp6gzr5rFmPbPN7KLckr3/
MCL5VmJvZVdnVntIqd8cqpqvTafDR5Gg6pP9YCshIcrYVdLfZ0H3MnET3NU1f1QlOX/lsAUeM6yA
bwlXwCGpYSAZ2oP3puSwtiI8rSvpD934kID6Nj8HBrQnm0B1iqznd949Q/F09AKgVpwo+9b5hPtP
Tk9VlWGstYP0Y9NZ7IAyrBOXAuHU8MwLsHjUQCBWNfEp7qR/b4wtKekW7H6fpxtLNAnrYKdf4pSX
EiaDd+Ozfad2BZwgBSJfwCyhf1xEPOYD+yYWkTGQ4BtaUo8nrdy6ZHvh980e2Ye5RaCp3EVmXU0g
UE0LPc1Q1j24R/vdn6H/M7CNhw5C0i3Lk+C2H7Q6JLZLecfo4Txi2bLQvVvvhcvWWZPKlqvK8dyB
I1nRAiZRzaUK0/rLwW1NyWpZNYSYTO80ULh6Bd/f13pb1WFu6CfNIpPjPFHUdQawlYjWkFxZo3MT
+ZWzaQggQR83+gR10YsFlPOUq1gOXd2fidg48mQTJmcNqBvKqg+4LokbRKNxpg/RPMgAeUAwXS8n
h2kbxDaOpCRs9IWmNUkddI3gyHlmDGlUqNisfAQMvgfwJGSlBtDScJWiKDx0sCnRD/Qjpib3jYEL
D1bRk+WvB2PYTV0d3wg8XHvfAAMSGBYtQ5I9pmiINA1EB9YyJLNsU31EKUDyQuKcCi8gNkeLwNUG
QyAnsliFaIVJdktadj5pUUgCjBG1IvIa+yZn57AujzWJ13PmImVJBCmg5EK9VAUqUtWyZBqqVl5i
w0tx/UDSpaWJwxeh8vPgRAHFZMu/MgO4wJyZ72U2yL3WVgxDRfnJWape7s2KyL0knnGE3G2u0w5q
MT7N4CKbA3lVlcLZ4A8ESSMSuqzjwTijhYlHImvtGp0Im6vGijXN6ZEpvrk3uU9QTPlPZu3U3IsF
bW4SgOJTBU+R4omFvB0k3oYfB//dpFUvP36CDNgmq6jZAeu1/A6UWnzHAFse3CJ+RzVOzuMgDPwG
8XCMWIU+yImvhGdveN0yvZHR4GAWqzo5Ms+1Oy3obZfNMOwGCmEWjAqczzpwjuBeWRCOk33d+P2w
lTlXT1JTfVGP3qsMp5QKBv77VeDFz0uEYZ9B9ES4iIKrH98hEefxwRyL9iiVwM4V5ZA+TG69z0i7
8rJ0YudzTFs2ArmfvjMIlhu6WtL3rHPUCzvR+WP80dTnRx2wnB4CKNt07zWzDKS3yAgefD329wrs
/VNSwyvLMzhZqSWxwualvBgszt6FLYevhLnpMtPSPwfWHKwtBd1YPpMfCIzl0JOOZrZ8xyROuNXh
pPYnZ/TqNKZ6zrSiiqQmRbIZMmDXnoRpaaQ4382OdKtlD5rVJe6Fady3g3cdVuZ922R3k1cextJh
OysHJONhb+f6WPrdzu6mQ+c4H7WkltVMCSnAcypPps8sjQGElHnDhS6tG8l43idBtXYy8JQchoH+
F5bezwadFrhHuJiIKBIgQLgMIp3t4LRQgs2emIavWeKCTABMUUS3KjCdnMFl6j3KGQUVPRlEOGEW
KHo3OuCbjlZkYwpkI92++7TWrUey5Njhpici7wkTbvWQ2eEblJVv7lKjRHHZvaWG5op3CS2sw1Qe
LMuGH9vROTD5PIq7OSblNcv8AAnbexwrePB2POuXKQYS5Pe+cVZJb+w1PQxEFq1x7+n4aAXNxINb
yC+6D3dU7B5MZPliyil5cZL5TqM6nA01slNwNv3gOVQoWtm1naH01+7IXmKgB4gDpzxPeWkCEmq3
wBIxa9fxY1iiGhmwIwhN6hPssGd4xPsafQVbSu/tW/oVVzglviUimVa+BzInr2z11ZqSnhMMmRvg
XsDsE4tDgjUdZirYtp0LNtcMxnLjwzUwxIBMI6qjmHob4IuXX0R57QLjKuhILwe5LfOYx6CLIN4D
fkE176hiogjYGHGFd1Z9xDLGsxpuchtN5Xs6IS5pp3VuB7ol99HQh2vgbcEN+mpzZ2lvwBGcmxsS
zPK+Ur69j8rJwWIR0opn5AmCXaFRpEgHwMf0WfT3nhXchpFzZBpE6U+CwT4C/mPdE9dxcjXjDbkO
clroeVbD/rMmw7wFv6ee1SQA46s+6Y5QRCjJdkA9wSvjNeIRfz75QfiZkG+6wh85XOJjy4HR4LmC
eF3cJiaYgJk2nqPFSxpblQop6wlYcEAzcPaK8+1Kij6+Ck2qu5SZqocCtAdxSKOqcIs08xtHR2Pv
d67ajK6iXxsSMD3UhXeacBbvOMUZ54TE1dEttXV2vNQ/DDyvPseuqrkkU+OadGXPZRplF1agZpS4
0jr2HkxPloTDiGxlBMWGJPy8jlmNElFtJ3S8OPGBR0C2ohUoMbAu2B5IcaoHo41fExmibKm+BIas
yJVn+a6acDyVI/awcgDJMjlMjHhmIDJn/vTW23BvUmSMiFWJH91xOhg2vtvP23IcYs60lUtNdpci
aMcA4GKHsFg34Wtri9rFPkjMPpyH6aYe7OC2DhHtILbtNECFKzze4Td+4+wmgKS1bXEccIm182M/
TnsYnqAEE4NtxBCc8CqBGsim6TuEAe9T1r65Nzx/3VAFuIGdJQ5JSjDLDcNhP1rpwAvR85HMK9qd
64R3kkzDr6CAdgIZkJxXkr202aAvLZVUtyIrAxptqifQgdm2js2R+u8sfggYGTc+h/KjV7lwrMFt
7dup8/AI8xtJv/zijX43w9JdhbzKVoEpr/qguwtNlhyDjZOY17LdHZTibQLyrrgVE6VZTDU81WiU
fqbj7iFltD9Frv70g+4bfGVmL9xgmzKrBaHrxVQY2TOp4SAq1Q4P8oc30DXURem7D4BpN8yYyq2u
uVbcY/iIhVhNbsebtsb6wqixJLk9jDAZkFET2XhLev2yKEv7grNIsS+Bha8BkMZPphAs/DDByDMx
cWdd1VHLqIzFnumbxEA17MaS56jibEdHXlnvEtN+l2nOn49WOlz1XBEM8SfohyyEyRwcQpHUt+Oy
2umsvDkXMW4nZLcQDhgWxM4c53ViTvcT7QMo8exe/w97Z5IkOZKl56u01JpIgWJS6KI3ZrDRzczH
cA+PDSQ8PBIzoJiHVVffgDwCT0AhhSIULvoMWTfiZ5nJqoyo7kypfW9yESEZMIMBqk/f+//vT2xJ
OmoLfZV2/aV0iUtiSAO+zdqCmV0281VSJzLP2LZ1yBSTCExe+kU/GJKa0o/864/61U58uUpqr7+L
qhF2SVZ/RcJJoVszcmv0NcvFHspHK5b9/WCUpGBYiWcdF0Cfa7f2Ux62Pnxua4AHAQWWxzBZ43HT
S33IMAjssAsjd8rVl6G3gM/A4lnD8wCQ1ljhYWCr24MIesoq+0DuYn2kt2XuOzvxboeMPpojlh1a
sehIqHwU5FUJnciJwWhGinGJAb2JrM5lN3Ib8RYITPcc0qNDxLwZ/X2YBvR2zAfA0sbL2JVgNMPp
HgrpZyJZ8g8lM2iH7vNDa9jpE95Hazc4jf3Kuardoul6r03lHZU9shbK+tacjNvFrC4F1OuRKMHb
MsLaq3VaHjKvmA+iAjfFg/sGqfJkcl9fQkGPnHKd3xEFQZsn6ph5Q0vXqhXrzo3w/OVtjlc6z3Zu
h4YDxKR2TqPTlQ94q7ptjc1gPYfiiufOCOVVS7eHJBZunDJSN0OITd0yPsky7s9SDZAXoSh9DVO/
ebYTUTDET9TWMUZ3z/oVsVnq8BnRdHkBZDnu4N6EaJINtrAQ5vMIVSawyekzQm6mZ44RQlq7DJa5
RfdWxZlee1XVXkdh49lF9IwswnYJHrCYo+PZuaRXO2xMXOsKgmd9Say52DV6Qq8nOMWvY3N5h1+/
0G6Oh/tpzg00WJxDKVa81ex0Lgfvun9zYmeifLMwUwtvZtpfxCTOGd0bLEAqJQJ7QVO51s5L3P5U
8WIj4xev7jIWa2IkxTFxa4fnf6bW6ZyPkAcYL6bMGWfW7JfSkM1uJO3sKcf0BdOoo4mqNM2FacQz
iut5TUefJBkiJIZ6IXioI/kY09KLn8Te3ne0G+jBl+u8q4fDOPjtz9gmlg0vqbfePMGABvO7qdvq
4iAwIZzBHt1HyFGvjUc4wOTBZlv12lHwUstlA2irfas8qEhlijCECg2vjWtSiYBCxpMyemQE4crZ
u51h3pQe6FS/5wxFtaGYdObDIzxZuo95mlpMru35Ia4iseEsnO0JBCI3Bt3BiSNqt6lkJA9DLNqg
b8bsqVJF9WCXM9uAwzp7rtGU7Yu8a25sLLOXPvSH93nC7W2DuaE7naMZde2rOdgvN1PlQAewvWlf
kTO8goahbxl71K9m7eij7CvnU4JIbBvLYtx2HCIpmTDBYJxC2tpLsS+WijGMldcn1Y4gtJjT5acc
pt3Jsmh8WIMmsyicd33jLifHLb+aNGpvyMVaTiH+9KvPf9rb2dRRJfTAuH1eJdiG7R43WMR4GlyJ
DqMvIFdQeKfhG+TZfpc3xbnhWNXib75t5FTeS+JefwQsl18TefpTRyV3Tw832ZEkwMDGHCL9Ca5t
fuKWJIHMfWcnZ0sFJhDTe0mRfddziNoT7GreaJoJ656iSADphxyBCwW/U+fQ/5cKzRQfaGEYPjtK
BGbsucESk1SOQL1OH7DlTPsB+f1upEu3Jtp63KlSkqPb1MZHpUH9mu5CDBuMlcdlzJETxpHmxsQ1
1Etm5SC9qIFTa2Rm5roM3kp7QuyY1UO8KWZr2FV2Gm96kGCXLO3Dy4RaeU2hWgTlVDrY2vhQiKZT
pkVmjYJK18XDQrm8weJtfPA6jh0x04egt2S2K6+nfzPqza2RsovOmYl1z+z2fK74oCaaRPQQ8jM+
smYXOaTv5EuSfy4lUR1j1uV7WRXtbqiL+RWQO4fJCPwldPrI+eJh2lnravE/+27F+EKX/X5xO3/v
keq9nWnHfMzNnljqxEHumfSdeFf9VbTo6zZfCUDoDxAxTCIpU/MLyN1w4w5+s+466XztaRMFEaSG
oEqBNPXwA7aqp/NihblLY2TSz7SWwre+TKtLmHbduuxkdYp0x8RkLMcvierRmTnZhZycet93+KlQ
fU/Vp3manAcLZcrKgUPw6ie6Y2lw/LchWeIbbZjDHt83ntNpnBmlAZh5HNqQxbUiI5yUBQ7Q5Wwc
K+j9AdDKZO1oNpcq5jS8iorStMnnFT4ZEX5yQ2JV8mYjbAVDhDbbWw1Wkd51DaStfGB6ilQ18SkK
GnmxPRK7blBrJXrHbBGHSuFtDIu0G0fjWFuRRcNmkgo4bQbIcxJTBWewqFa35ZTKB7po2Rn6XvQ5
t2pkObkBFqQZ0S4DxR1eChGZQYhM7wt4oeXJibzwRnmoi/LZsLaWisZjhX5r3dvX1xtH/Ndew/y0
zOSuxZh4ZxVyOmKpoC+WVcmOwJwrkno5K6Gi3UAf8ZTKLLw3+NkoNmd1ByVL0Lj0/PUMXvSsQzM8
smYWlzjDh1Zgkbjl9QBMPEfdu6LA0VX0RozWm+Gajw5N05NRli+dCB8T+2dGm0lYAeoqoKHhxo+t
9wIe09qy1SevT0lwwkqJ7D8i9HbInzqEj1Q3Fkwd+cEbdcKol2agOUdbIeAhjmSAMmAL6409W4FL
gYpjGC8eqS/WKprSLY6VGRsHSayjvgp3Zn0cqqh7bKBQE2jA8IwYMJa7nMgMQtdx5FvWsbatASHA
/ByVjKZrVWMbIcGhHLYVp8yVCM3hjAEVzydIJl5wmKQMV8+66yyCFLLyRpql3MOU19z4kTLM9qMg
UrEk/LNLD7ikuv08tfNubuZrXml2rJqwO3P8ARMrJudtkCnwxogdnVT0e+LYxn2tjK3DgB51po1e
ulmcrwA+m0eEeQZZrShkRrIkqADydG03wtuPMWoMA8/12ovR1nFmUrTk++xM8iw91aLL8VO4mHX9
NP3YQ7LEF+WYdylBI+ekNtBMwc5zNn7fqFtP0rpVyfCEBEIEokVJZcwjRqKuY/ZLDua29sL4fujo
Cpik+Qat3ZJUR6Xe5rRle7zgB9V61bmkR7SVzcj5iOiZtqm49/51wuoJOFo/fzMeh6epnB9USQkM
s9BZUU9SzdWMPK8nJkvFMPLAU6wTdzqGvTUFhBjoC8prYpjSF91G50EbiE8JuyFCBGjqLJOLGbX3
5nzVbMiOgCkzBOOsXC8wI5+qzvXffK9tOIWUH2nd4LQ3PZ4uC7vkTK4HkWTXerywttVEX3fpicJ1
LPueOAEeAKJ8VqVtYjwguipdjBqz/WCsMjRJIPhH/zbm5V47RKNtELUXB7+Qp65rt61VfRxnkBBz
Ljne1vhNnOSlvY6+ORaQO8zYZ1s7S7slBaRmarEwEk0aIt6qp8kFZSEbeq2l7Z3KqwPMxhSLVi8e
N7VNYPRSTMkGeB5sWYeuXUysEgF3zJCbzH6SRvsKeJEzhU3TPTLkxI5p3pCRBqlr9segiP0ri3H8
0M4qoWlVmdtCmx9T345YWrJh7/XqqfIopWpSHs5W/LPniSRkhb3hqN3+QcIBZGHOh0tOxxvQuIcc
UlWk9LolThcLPW2s4OXT6kirdMdKD1yys0LWXu0fUKiZT5SF6S5RXwgxtOnL4b3PTPVEffjC9PqW
A0S1iuwqfkz68h2iSnrJhDS3PU6ks2OId0m4LsH3gZksK9F0mln6Uu5H5LBH25927Jg5axqPhBTJ
SGIk5b3Ky23u6PehKw5xZX0I69AJqsx8WEKnOqZRkZ7IPFhHSqTEb5afPT+mbwWOi00Q8mVMosch
s5mPzyHbh1H65WlJ0yOnH6wBkgm0ZYgvudBPUZZ8Rp0gjpE2MO4QUbovVM6EiEL0Bg6uu7Mp006m
l2HEYIS/bys1bGZvUbezbb3bxZA/ZqY1HYhAm9fAGvW97dfDyi/jKkAKFa85lDf30WLNu7LsX5OJ
beR0Zegk8RNLOjquYgQslEMvt4orctGrok960iLA28cjbrbpmrrrgLUC9SQxHUHrDju7LA75uLwW
PSkzJLItNjLZekKFlvW3Vc8DSDhcthV5+jpXzj33+zDZMAwwDxPmzTY314gLe3dHtNLj1IbBlDLS
q/syvCNJALhSX9w0dTujddUPTNAeSBDZ9lZ80KTxFJYFRbAON6IgmHapdXeDfyQo+/iuVwJjGa+6
ngj6Bn+31P17lk9ZEBrirS3MA1gNprgmlV6fnrVJSoflPwrPztdEBKGUj46unW2kA2MXNMPdlFYC
UhljOXinfgD19phXoKNUjhkkbsqPhDVS/pb6tZ6MOzdDISbaR7RaMykW4jAyYUTYkGyY3+qP5pJe
4nAitq0L2KKCKdcfTIDOHEiIFfPsiy00PNJ5tg69CudLFFb7iiAxZL6Js0mKgqitmRmWRZTdGE1v
C2Ceo9GQIgl+iEDHLvzoXisLeF6XkFiogOwHROY9aQak/bwWsUnWzxKeLY4j7mCamwaI/IbZD60d
qMXYxG9hcNhbv0a158cKwTus5tVMZu0LjS7cbxEQuDLsxlvcCDeowWjscoTcFF6XbGkh6I/EpHZ3
k3TSowGQA9o34eR5D7w6Kjych7Aj6J8kh7g1vG1n5QNvrgR34dTp+ObUFOztRD+Fh7zMPyeeyymc
utoJWfM1MXcbhCF6M1HKGTrDuoniuSDHjkGL2QdoByM4ui2z2oLksCykpRQPjtzY/DKeVID7kEa1
JaWJE4pAts2GME3U3XQpQIs/Jr6Z7Qc5DVc7wRcny+goMHyiF7Hq++TAL7imGkTYMvdlUI9Vw6Lh
ukdrLB4EKGlGFQaHq/nZCctjLUkZ6E3zziO1Z2NJDV85rJ/zuL/DTfGBESemJjR4V+gguEARNYdy
aWZkgv6XJqoFB26z3w2pVz311YD2zUnxX3gHP1T2tq/tcG1PUCZ7Z7m39KI3RTNUx2ZYAg94K3N2
8Tp0frsGeEacL0331jGze5dfVMoMeV7iUrhGcjcz8Fz5NF7tWLXYzMIsgEV6yYroQSLGx147MLlH
j83usx9i3FxIsIgAdj8BMf3UD2T/NswKN4NOBM6J7jmq+i/KRFSPwHiePHczOFHCc2zfEZClt1WO
gyLPTXDaSQFfGXOcI5m7YeaVlA4WCJWlDvo8v2m6AWv26B0qmb4aFUOGLCe6vesuDdGwOyeuxXZp
6wc/FByl3YfOk81tNMkpaMLJOzWV0wdhR9t6KNiVWT7to1/iySYkJmC2HB87qGDbBaH/XmWU7YzF
aZKHHEKlVxXrJvKfhUrbS0mU0xk+4g1x3f1GltFehNNt6vAY4jG9ZCEHDDTFZCu3iKV5Owa4qHR2
mMxmVno7mhLhaYsPJJUwccckybY9g/hN7FAoZITR8tbNySH3aUabniWDa0TlKswJAwQvNyyDt5nc
8b62UYLgMHpuW6RfwGAd/lPFh2SwPtsT7YmKiKSoLDZkG+dnk2BrClBFMjMZllTkpNhUBfRdurMc
7BLavSn9TPt5sPWUF3dVpIX9lUQ8UrvCmqk8kNe8Gg52BZPxZpoWgA5kWeOuYNaKKUK4MPIOrW8I
carhjUB9yJuaCVMTGUa6dVs1NgH98eZzqmOMD7Jrl5eYFtx0DyYSbGZCk3Hc8Zeje+44f1ab3Pfm
+I79PWxuG6OafwQu7zfYJkxNH56keHOPmLvJtklYDhFOW0YgoMaiGnlY6jaGOKHqoCD0Zhm/AgCI
bBTljtQPFsMuqmme+yw5TW5S9Q8DojUK1whwBgkBvlseyyhW/VYxxqYp7yoMsdquB3NXeWbDDBm2
WWbcEOO7zJcRhSj65BA4LW+W03ZB6qecFiDeDALeUdONkwPJcVzMo5oFvPxVimy+21D3eP5tgiiC
53gsIJYjqJuDEXARcvPCV3eoJPyLI8XbVLt3foMC3hmGKwSghJuTteODj9oTM4Gu92A3QeeMSR99
KtJR3xmZAUIXNeVirS0Mv9HaLAUGY5E/LIN0n4oo+xiRTOClMY1tEa4tjDXbKLPv/LF4t0FbGyhr
ilU6N849A3GkoIavCfOYyPh6dpLe938cACBdrz94JKu2H0bdeSwwqD+j8Evs9GIHsW6n0maHYnfN
EP40uwng0FTggk7x04weCXLhQuzbJK0tQ4n80A78ZZl2y0GADQyaWiHnkd30XC/uXjdTdRN2Foc3
yt6bsUAlX6jJuiGxJQ7k9SaVwM9paRO/Y9jVoZ3UvBtt/VYa/iW28PJYSX0cNTUepyMCHPC9TryW
oJDR+Nlbz9LN2ox5Q8ZOig/w6ViPJ8s75xj2CBgryc2GFHcwhsZ5mSeCbIxxeYGW/V5RdATd1OxS
AoH3UkNgiTpF2uHipi+lVu9oY9NDX/VQ7ptsVw3jUzwl081A5+u+rqGHu6MEC5CYn8qujElAaNll
IJvS8YdsvU05oJVo9tPqsyQ8JlDLsnUm5t/AJw5hF0+bEk0ah6qaAUM9HxnG2XvIZn2gZuTugBvm
XR7lVwS7/NjH2E/Msp3uoQZ76NgL8IyWQsKNxRuBrFRnXzYPDqjeJ/DrGW6CxbtHq6f2pMfJgKEJ
6YBjjvMsUdFG1e7EzKUV+3ZAu9U07VWPygQWig/2DL49fgUbVHJTlwfedvqpvn+TIJJ5rxkI0LRf
Njb81+XWt2ZzXWa4gsHgWkCxstfM4/zZJmxtlZU+ZukwrQt/8jeMVx+XqQCSkxF82SryQXvZdypw
SXR9rhy7oJhB+3RkkN3jFoGgDGvQhF5B2ppaPiP7st6w4rnVfac4HFp068UWhvyECmAGhLXFsW0e
yVLXb5B+6AcS4Va7JyenU7o2cuclwy/N5LDSH1CsuTeIGXsCLRlc9ktzXK5LFgH2YXZ2fMJdxqU8
5cgA17VJz0UrTZjmtbghsGHZU3NguwM0i5YpHo9WG05HFjAKaz/Ms3WDBlzA3m1wGzS9oOoCu6pN
tL6wdVd21wOd4tBXtuuhd9XGn8Ly1KgsqJx6PAJzch4M12uPfk8wFPZw7w4C+Lxl1pBegLCWD7Eu
v1hNZJ15ict1VuTGfZUV9xZphYcGPMUj446dJfOvYML8wGjSkze4LIWL49zrXvQYSkRoBIsXkdsS
zfHS3fhe9InY3A9MFPtgTpZND+v9kIYcka0keZhwba7x9hu4mbO9X9vG17JGO1Ap+FtztUutssLD
RFgGK8SW3GlqEl6STWGkRFK1eQZlktB0dmYvO0fSfIRYRAM0FzsmWhpz23ijnc46WLbRQuUmO2NI
yPC5IsCYaLbJnTShcSyqZM5IIvCqnosocBn8f7B0Jy+RB4+Ag2HbYSxoYNL5VncQkN9XbWw1xH5m
z7ZvsXn39TsHoO4BaR3qhWp8jFl2F/RU0/QVDOUTDaIEL617ncA/RIUZr8OGSBndj0+UoOSWm6wT
dZ8hmO71y6IKRXs2H49ha/LTiI5ZN8in6+libEYTiQ3MhS49Ra5Lfi0ZHR/szHPO+ejmWwQKyW5S
Fm5S+31WxbLhsLzi2vS3fCw2fdl7pAejm+1OMq5LPDTCeOtN39vQJ/IP1pSYF/+aKTWS+wltGP3J
2PhIzuwIU2nq4iFl6j+uvG7GBrhk4rJU3afMrcdzT+Yg+dcAiPM+cm4YMrYXe6oh05vlO/x9Yjv7
JLupG+So8C8ioF4JCqAaZ+u0paN/grFzdFX9OA4A1aooZmuvh5M0ZEAUQ7wvbIQadrcIivEyIXTW
THjUrZb6RyG5IPKoZtDQouhhpH5Uvdj3jNqsucuDAnvNANGAbyAeVdRdZKFPhYWeFTvDsNVXdjYK
TBfkhCP7TbQofUrTBtwf7idcewQMkpTAlDSCze3FoCNqXAb7tnH0vqfxxvdF0JWo+bkQXbXOZUw7
n7uEWSZCrpuSZDmlD0ZrPAN8Jv7cUoTWQV9cdeO8sNW7dxUJcDd56TKrYhJOHm57Ayah3CLy3DOC
Q7QvKMnhbDMSyUxSrjP/NScqkg6K8cUW8+Oiews0TwSbsRlOI6aGrTG4WGwB8IMq9J2v1+bzYVzk
V5JiIOUIb+jgOIIgG4kbO5TcrHNIlgEnkP9Uuf+qcr9q0n9H5v7ff2YH/J+//Pm37ICfhey/aNyF
+MFlu7QVCnJb2I6U/x8eIH9wLQFz1Dd9cLr2FaP7q8Dd5q8cgetMSKK0TGrVv+rbbfMHi8Qrl6GV
wu5oQxz+B+Tt3+KLSSGwbV/apsnpwWLbU9+xsylOl8mcCclbtBO+51YHjs5JQNXAgH8cCf4JZiTL
d7I0xxthNO3uN7fq34E6u99I66+X936GqvoWs3jXdK9E1C+fH5Iyav/5T+K/9J6emZM6hJdXsXlX
lUv/BhZyelQNprh/8FKO4yrPk65J08C2ze9U/MSjOFM74mm0yzR/mjqA1tU1O7sWufqDb/V3NxUe
LL+QLQSwahrX12/9m29FaMbUNBOmONNtExxgBiSCTA3EyceLW20XLvnkDX4htjNHj6/t2M72L6aT
b3hpv+Wjib+7s3xLnKc2+Q0cDCCKf/sZWg4Ho3klKiwhheR+vFY1a7fMezfAdEeOEcFD5mMr5/yV
RBG0D4Od6WfVkwk4MPFBeWaX/TOsXKAlHoI+C1PA9Yzw+z/KFUvxN4gbv78jr0+yLYk9kx4Mi28/
ZTL7uVg8XIelXNqzNtIB3EBdHH//Ktbf3wwkf6YrTAedv3K/f8zqPtWqZlNfZQb2RbpWE6WhTQAP
t6SxzFdJRMFt0RsQuzy1GMvOihJA+F4kIO8UYRPf15YZ3yWo2xNcbkNl4JPD60YIRW4+dVSsRLCE
Poa6QUNkyGggXwolGU01kQ3Hp1MDIUdzjPnteoJzfkG3/Ic/NmaXb+6iZXo+WloP4QWLDCOHb++i
bzlMmQUuSKvPsi3yKQYGpitXhJKPm7aLx7vfv59Xd833F1RXLwyGHV4lVHTfXjCCDjT61VIwxTR3
jsvhwLK9YOAgaYXZJ9SMjxVp8Gl9jbRxXkeU96YfIqLsdqVXniOCeevWGP7gkWdJ/PsP5Qn8OoJ1
0wfG/M1bJ13DdI1hBi/RuMmjFhD9QVp+XdrMhxABxSSnibH+/Tvx/fMLYNyD18/7wXvOO//dW7YM
iL8RV0DZyPzqEJOJybGiHc7/+FWk6XMhpRyYD99dpU9c6FlWCNSj8Asq0abDhNR6f3D//r3vwl7g
8MOimVPud1vBTNh3OJRchTkpOlK3w1ajZP4LdPM/fFb/nauw00FnF6BqHHa9b3+lWhFURcQyr2JS
fwZzN34SdeO8/8ENuzrKvn0YJKM56QuPXBAXAs/1Y/xmCZ4EYYaCfMRG9Sz5Jq2mbI/tV+mvnoC8
MKDReQG2irg2chzDCvJske4mEgNMkZqwmPHSw4u1LgCrOHcxGJXVBe9MR+nppchNJ6yKNf7hjrFg
OjUdE9npOvtPENm790wm6vzG8nLfPkWktSFH6muGznGIE4bxB6yZNSKEtN/juS6zAM5WRyI1qSm3
C+P5aLXk2iww2sJuwL2u1A5XDzRsSmY69XNBBy5oohTuhCtwatF1Yiq2FA1w5bql/XWrh8jeT5gS
8hfDta84x4ph3ylHKbY89CBkzQ9hdZ15Y2nrls2oRPNFTYYRbdF/Lv7a7Ly02Mskt7OAEh+MRzmb
kN5qaRXgTSpLYxsZ2rnY1sxkot0MU/nF1MZA6qYZRt22CLV7W9ZNBkIExHh/DBdNgzor3UoEXd6G
8xm8dh0Ho0XEY+AmDlQ4GvPxk+8tPbhM2tVia8zK85EbzdAn6tTy6x05UKUMoCo6YCrs2mATF60r
NthtepTpg7CRtLcmUeD0MO2DLxzuD6m1y8HPJHMcsyUdqqL6RjsLTY5Yq8w16q2YurgIIpq5oJJz
hFgM2QDzkSvDlpewc19mK8HiEXFLia/TtNf5MWbczku6DK8T1JyvzWgP7eYacaM2FZ/+A/4SHoLc
cR4EBzzjln+swfGALLHYNNlQTDuLUdu8SbJweckszMnnqUrjbiOm0lRbNU/ldnaKMjxYLYvwEbR3
BwmpsbP8zhhauiDkAKGMctMYT1IHX+CjaFQ1bwx9bTdoFFevvj0Ub2ESX08UDmTi81zTJcDD0bnu
mpUbcf4gGw7alIHlV0OLtN4QqpzfJFFTAf9LfKRtrVnU7xaZRZwvmxT5sshy5No1Rsj1CFqR6Uhc
Eugs3HJa83DNKNAZvcZrtHqFXJNwg2ltgCLTUU26to0Re7Lf3KryjY3LDkFPm6qtQ7CGWuJGi4yo
Q5mC4AhNnyQGupDxvDVp9xK5JOuOSInKqOw1XRA27ARp3edZ1srZMyp3GhRXhvXmpbpgqaTPyB5M
urITRFjDLgUhaPIgHY6RnSjjYiOYE55QjszDHT5yl/cHsA5dVOwYeMHqxp/wkOQCXOygZLgd5thL
Nkal+WfZZuoftZrVxVq00V0wgznTrpz7Rd71Q2u9ekat9V3Yzjj6SHx2SYvrgZ3iUB/IBNFDUq+L
dqAB2Gb0Hdcg5DwiP8HVvaZjSzMjGwjUCMJJimHbgu35xBB+vLdj0k5A14TS7zb+CLpz1WYQ5bd0
oz1vowdMzXBcZzCiiEYdAtKzpct32GvAxySRAPrYmINEN1f2ICopU+NHpsehXktJHAaKbsmRlVGn
AKftxyBBkfRCn5oWxaHZLhv/ptbtQNsPd3d5DSSpHxx6NXrdUMTnSB0KZ7mz/N6HQmLVzruZ2vSU
aGAm8dZcrOhlYkQt1tSY9TsUDAmAEEwKACmTfbqfmNQJUrBw6yNbuPFE7T3xkcIzDnsfmGNVWiGo
/JzIrSmv0fbmDRgyDA14Vwe39NAXNc7B8Bs1Mq/NnXOmJcm1iE4L+hkMdKIgyQk+XZsIpY8W8YvN
2aNmJPw3JiL5YJk6fCRulm88FHb0rqJeXAzMi0QY+xWCNQeZtxlYjuqXHZnZiw5sV4/13RBeR3Su
p4Fdlu6oPGz5cx6uCq+tP9Pbn29MYoiQl1WZFOuBedqzmAqGH5rVbEdjXDiYP2ObyBLl08mgG1mQ
FkPPtpOLuF2mBLuRNtwWedLCvofU3i0CQljF0U/awj4R02bcMHqgKzm4St/nSEezLcRubCXg1EdI
2tJC7mOlIkqucwtSkprJMn7k/cA3hBX7c6Urg374wsBpJYsYoOgwQeOgzEPORS81RFswTtGM0Dgz
ODRqLyKb2SRxrgVGDL6YqGTcTTG8mXZbyaEjPqCNu3JtRIVxNw9GlV0DIwxzjS4F4mc5tiHalor5
obHENKDapGjMzZhiwNh0th19TNm8yqMTWUB3GGzX7qqpPOM2CgulgqKfq8eQNCDw/yKJeXDyPnnK
usn/oCYd/lj0DPHWRk3xfuLMhRLKzuak3C2xjoj1GmLn4GZ28TxT4amVhWeuD2JUR6iik9CmVYif
10fe1TTnvg/bk8GrXZMHJfWdpz14XJA/LKifcYd6xiz8V5zW+t418vJDlbWOgBwbWy4jGRSdmIpL
NG9u6M3zhgmD7d9LnebTXvSTk+3mcQYmdr0hF+bt1XiMW+gIYBEaMmNdGm9figE07Up4Zp2xuxoA
p1j1SfTVqbvYdNqueLWOZKawEqTwzZkL67cJS7OEX4kFguYUj68NuEWi7ums62tFKi2/6lDWIDgX
USaBp7KpBDWCc2BiqDcbYjtpU0Z3KC/L6dEAcZ8zAPRkJ48Vf4Z4YRZEClwDD2feMs36GHfY10qW
qG1l2SFr7tzaP/axQ5duqlFWFRtUH55XBD+XfP8Jc/8TsuzfVL/B5+7zP30tu6SbL5+Lr//8p5/+
61/+BcDCv/4E0P0vf/7p/wJc+N//9NN/44/+5af/dQ3D+dsf/ttf/vyXf+WP/+2n//nT//imW3W9
xK9EBs/5waIlTjPYNm0pzGsKzS+sS9QIP/gQJskGswThE6AV/tqwEv4P1zP8td9Bb8Wk8v5rw4q/
sk0J3sFHFoJd2xP/SMPq28Keo7vre+Ag6Il59M1oGX1b2M8E5eqp9VTQMoVfOyODvbJlrV52fT7/
+JsbefdLH+K3TZRv2wa/XMuXROG5yqH9e/1Ovz1EmC2xz0OL6r8rgUkT05BuvJpIBBW3z79/pe8Y
E79eCtUqfHxefkgv315qWkpFPjpfa2HwU9q4S/znspig1s74UosGgtU0DAcvY/gSjvrjjNZhCc07
cg6rT4X94xA9XN9OxPcEPGDBpMCmxWNnTEMYj22gM//+B/72sP3L51WQCbgtJCnRYfj28+JxASQw
Csxdsw2Epa3NtT1WnGFoPYNVCdFu8T9tfv+izrckDq5K8ABPmAMwVdJ9EN/dpTxPXKRqQGV06rtr
v67uo3r4MbdUfu8BshlDhkfk/lXnOAH6Cwx748yeOg8OhYPpuAGCmCCBNhQ7FJE8y2u7vWqQ6rMe
nic68dtEiHkN5RU15oJ2wy3KGquW+jQjmckzXT2OjXc/DS1OLcewV8y/nHWP/G/jymSXuSak9AJZ
rNDhvG4a1QYkt+OJ0vlLy5zBnobk9Pu35MqQ/c1B9+dbQsOHH0I5kmSF7/t8Ddsxol5moWyfyF8k
DFR7zt7LHL14Qvst6NvoY9ExrSet82SG6pg3HboTgBN/0PX8LhXu148COvLa6bbQdn/3TMwUNk4x
aAwabCyrYQSiPGtioXEmgRuvkcoh/lGbxAK+Q7EjWlT+MwXq6NYv4+A1N79/a/5upfAs7H1/+zjf
rRTK6Ss4mpUKFHIx2pl1FAx2o9Z2/4yQPv2HOkG/fHmeS5uBOU0xGnHfvhDJFNHMGJQfkMSbr/CI
DgzlyPH+g+90fcL/1jD99TIsoqwUnkMI4nf3uHD0nCMyVYA+0aDXrXLOltUeXX/ZzRPmTI3XjoGe
e5wlwq5l5cnYpWWRk3ZTyXbnTcWDthlnpvkAFF2+0+S9DrvPfS7C8zKS3WjY/4+5M0mOHNu261Rk
6iMNddHQbzjgJekk3Z1ldGAMBgN1XWMMMpOpq4ZmoY40ifdnpAVmfCUJxqP/lDoyy86zfEk4gItb
nLP32s3KTRFM5xgDBBWlik/ALAKXK4WwR8CW1l2pSdfsh9SLXI8LhwIbmVqeTxEsyNnOdihFddZ9
aXBMTCFbeE+UMnwcvIiQ1pTI/EXVYLeiHF/awNOeBTH8EaXdE1ExxaUZE/dseaNjYvJdaBbTSRTc
YT6bIIIFEbAZ5F0uRgeMdFYyldLszDP+7Tgmn0exSBQ1KarOBo7PuaLT2dpjOYqJj+hpDHvjBLHN
NrUm3PqANy4kTER08XwBj5cztFOydxvt5Dr+/vULn4qW8/fNXGdoOhQkRX6rc72rYxkWRATTdU3H
KHlkChgBGsmZuBBfLLZbdA4WuV+LZ8byby9qSoSqwAPlJDMbyyJuPuYHLpp6N/Ar4L3TRaRzWuzH
oDSgyENh9cKnr+/0tzMZqQymTuqMiIN3mune3WqKWk5tC/zCbMO3FZ2NpYkFbk049JS7gPm/ar4Z
Ga7ANjO+DWIUXCSttjEJMzhz+7PeyZ8fGV8XmyBFow4qzdZ90szGDN2sBbasU2Hy04lFyO0vfJRb
0Df8HDC2YtiF15c7twzhO1Y18F5DuMrZkOzgEQkZ1bq+L8PN1w9J+7TuMqkxLFn8KNEqqjhNeu8e
UhTEnsfkYzpW8oQrNr6Oh6sBtelk/aVAzTnKQl+OJGZLmWXUpzJbA3sJsCzsaeqXTkQeMfVz4hnk
slxkufXE2VGz48pP4AcfAxnvv1+FFvqCkb8mQ2ExUh3vSgP8OtwXJpCFPBGe+oAKkFUiFoyedbG1
sIIwOvr4EhX7xupcF0GTl9oUPMJFTSFkEoA9axxf6IENK4qz46XhgT2hYiQkgPDpCF4IYkEACsIP
zOScfXHuOPoAqy0YyZyXivgQROqZpNvfLRKGTHmJorek8IQ+Pk8sfLjcKKXAeeS4RU8M8wdqvTog
m0ou/5xZ/tYZ5Tp/TU91+fpa75/zeejU9JdesnwokS3XUMp+/eVpz//hfyzf9v+H5rUcjq9T8Pe/
dYCn/+e/91/+OkXcDjmniJesSevpr3lBln44GjD4v2h+/9d//I9//K9//c/TSeNf/8v8v/vzRKH/
wXcEIZ8IFQsRK7PpL3Q+LW6KChP1zRTZSCqM9V/tb036Y2rTSvDdTIWkKYO5oMqAmf+n/6haf6h8
XBZNa1nmGMAu499u/teO/iu628fPCTY/zH5L4+AiT9OrMd/Goqlisk/Y7pFJIRKrkzpJ1jw0sXoB
Qq1eyeO5hrc8zR1/Tei/rqiDyIEtyU5fmy3gnLhhC5NTuiCc8k6VoueJVR0K4W3lNifZag5m3kwx
asqD1WgvolIewyD/jpkV37qgrMpGe/U17TKiqKIX1SOm43hZQUlHtm6eadUwPcx+rMQmTp5UvTTn
p8lwenzvZpuGyqVOfrhMG5OEQyWJ+0UFhP7KDyyqC7zTdAVDNtzUZi3flmo0HqIgWpd+ibx3HO+G
LGXbDAuC4q9L5asl6lHpLRrK7FmuYsV/0oI0X1AfxC+hkBFlNtahhPGkUFmegPWADsxrL+CLLCJl
VaGtRWFrQOVovPYuTeFJaQZh95kbbGTRClsi74bvvVxf9Sj/MVoA7jUE8GIKQB1bLmlqU109yiW4
iqZUivVoVeGilHvvsgPG74gNAX+lwYFqRMrWkqmKypKUZSfVK9PxAaUeiroVDh78VLxLsDCtNFeQ
9JkeeaAGDAyY7xalYEPSzRXuyqlvEg7KqxsJ0WsFphwNkdA7tYzxQGswNJjYxEgSwUdexis/SR/8
WrW2hmk8jmp+0uAgYSgHbdXH0Q5bWLgOaUWtDcJHL5nLAM12gPN7r12IvTVZcHhAouWVjmrKAn7G
IF+JGew/D8Kd1RZ3HmsZkuC8WyZjmy4lDGp7C3JhGEbpAxvmcO0Oypp3aG2KLGuu2ZD5dtym2j5I
VEIYwx9dICQ3MUfVSy0VGwngqAKTHy7gIgKZgaib2Nqho2tU04HekmsEQ0SwXPXCxN62COLRPxVy
Ki8zl81fQcmuDgUi1mWAbnULM3cQoXlFyTocImtrjfIzNsXEkVgu7CG1enuUKSBJsXKjsRXBUg2R
Pa3KBrJ1mV1pQo6FKcoK4G45VdCI9Y6AwnwfD0hJU9P9GcJi+uH12nOFYIwibJyEdqD79SbXk+ww
uknIiU1iSaKYughNaQKulwoRsvg0SkyiK800XtAqBM+yKdx3fqxcK1UQXY44++nmCMqFL3kw7LL4
sdAr8RTRLwK9YKCD9TSX3COKZvuyUQR2C9aIODb0OxtvdroDr3ZliW7+rSC0dRNKqJFT00MOmxgw
IaAmOgIopqVaBh0iUf3aDyUF5QHeGinTkm1S4m/ICXW9ct06X7F71b4bwRgvKe1rtthgoFJ7/ybT
aG0ZWO84lKHwZf7z7gqxP2aYk/hIvXhV1sMmzlwQ+h21RZ3IqJLeheOWebz0PH/iw/RLWGbuEUNh
BGsx19YyoOorQbTGp0E2uqcGm9whBquz7EqfY+hAVN9aDuikGdZhclJclPpQLhJt6PaqNdDJc33T
iWXDXdeNKOMPE5rvca9d63DEiB8ul2KNo8KVh33QGXfqoPyAFaNeWmkHyykzm6UWiWNFYbuuDy3g
Q1sR8pVSwgsQ9c5EBWqQkaBIcrUkvB6KZNMXP9qeLaVXqvoTsXr3yVAHG/SxARAiJMyVlgc6vnM3
u1fBlYxykl9J8Go2Rqk/hIoc3hWeXh0qBTN/VknenmkIrWJbkQdHiXNZodS4TtEa2yXAohtz7M1v
g5BiY2SsHnLaQpd5kMY3pHS2tpFBBXZ1jQTfIIpQr8KNl938OeQAvc7CrP7p4nfB+8V+SVNzkWQ5
Mic6uc4ei9z/Ruw6z7KpjzVt5TXRZSoS+dZYIO+5rr0ONqn60GviPdl6UEs7NwfUFhf+BvoTTSc5
bKVjRSrAjl6gtIXhUTkxk+QrPUjjgqqDu6GaA+wTfgBb/zSn50MokydtE4M8A3ovwYVRE8XokOMS
bxQj57uuqFVj+i3oxcK4WBehgEOicKMAD9lQ5Nc5xl0OMz0yekz4zZNRl1Kwil0MTVhUfSreuMzE
22zIep5sCboob5LNWMvKUpTIx2DnKK0JcnBMN4h/yHCknKAwsws17zIg8iqqJ5p1xncNtBxRyIHr
tBbsxUXP0RnesFLCMCrpQMUTHyvztL2Jd//glnF0rXLk23i9KmyxLWHeBIz3MgZB0S81GNa3lQHH
PiCSWCIbMe+u3KLHTDRW6QHSh7RkWG/RPeC2jqocFKxWDitBzEan8XuZU5TSIsvVDM1JUBkta1+z
bvB8Q5+DCrZrws5BP6/BT6fapFiZuWp9OaSBZbk/i0xtb0pX7yxC2uTFyFezEhthbBn1HT0ddYiA
mMONRRE9xtZl4/o/O6Gy7rOysuAOWOozsb/ZhdyoGD4LAWS97NMfvMobPV93cYjxO5MSjENJm1zn
oat+F4YKx5fSjRvUMye5SN2dPxjNhYfxheZ5OC5zq3mFDhRfVX2SLXWjk1YViubSqKBHKFF9U3G4
XFVa8lBOio9eZ+vLapD5G7owou3FcQ4Bwwz3sShyik6BxNEFx91NK1Y8ZNASllEv0HCPTIINlLyY
3iHtUfisi1gTETrHtMmT4tqvyHOLuq7etpFL5jMTC7uDcJH3VPBIPGShbFjjnLiMu1NuJPlKqIMu
ckwsGVcQxY91AvaGD8Ilt89SHhT2HnY+pum1ZhbqBqffBuUuzfsQKa+/hAbjb7LOMC/JnJG2kSq5
PxujpzfPikE8g19uJDUvN7gYfgaVCedR07OLSWh4H1QMUqZsAR6ZUzVDUe7EMG/7YyCW6FLIXa53
6PnMzVBjObFdur12nFaY1UZquGOl93u1EIhO1H/KcalK6M/x0sdJfzNoFcyaGFu+g6lqX/ror01K
o06lt+1KSMKBvMKGVS3XVJYkXbsiwK1w4kbIHzm4EUE5ZtmmUjv3wodHeum1ffhAkui4qnKzIOum
9S9K2oHRorCaHpdoGe7SXsi/qwTLX3SRXr0KPSiERZd42VJOsm7feYO+VmhEHVW9O9Rd4ztp6p06
WCDbFmykPaLXwyuetjYsCsICO010qFnXG5PpZ9l4deEY2MKJ8BGUa06eum3WinqJ/LIie3Ko13SG
bwKXTnXcZ3aomtGrphbuioQUcYOcZoP3AFF+I0Bcr8m0SsuBD1CiWgMYaLC7FlZyGwYSwNf4IeKQ
fOmr7nFMS+O2S6ASM73QfGzlH2nWZbtqgrzBr73P27aGXjRuYp/LZmL5o/TIihtLiTNyh7RJpCLm
+uHBEMgjCvK2OTQEWLGwjaZ5xUoa3iNpj64qxcuYHYviojYwiomdh4c/1F9dpcr3VV/K9/R8rQez
5jSNYwH2s9eZPcXvVL/x5bS76Sj1YjokNBpHhkEkVtY1LcC4ML/QaH0uOHw/GkAl7ErGV4s1PECo
F5eU5jAFe0JMfl+d3QC4ulUnwYEs0WHsixDbeYO1VRiCU5Tr+wJKlq1xGq4NaFWKMjyGlU9bWrfi
bYglZJWVekb+UbvScuPETBfYMNstauKsZK0f/szLZnQ46f2IGv05cevbIcsPI+exfRyZL7muPBMz
5OPk9KlN4E2JzOQ2Z6O9SwL/MVb7qXidirAUpcgRO7D+FsJkg0p//r2rKm8FaKfbhnB1bU3KcRzH
WrMJqOKskgHGThZCPjOKPr8ekxHsfwpC0qczHVe9Dv5G4nmpN7zJePK/7XM8h8dclqcsRlZQtckn
cTJJtHoAOKQCA9ey3RzMkssOfrWcslLsggVsERKb5tCwn0L+qvwWnqhPrqgrrDU9WnmSjmcTapVY
Vck+RmO09fKsAiJRIAirQFC1rSnfiEFMHDAQrhUF5NiWAY6RRNkRIQv4MvYSLNF9/kPRLXlB+jFM
J8pQtRi2i16zarvTlR1gbPEKXFu3SJNRQY5kEO4gVJu+BJagJsEu7GKAUKE5XqS52pDrJJT+5UBY
U9rRJlGwIdpRLDgemNEDueKOmemESKqCeplDZKHhRIFWqlGghGFc76reaMyVEMXZQ13R10+D8TLq
MSlZdfYwxul3EWePoxQcchaKkQDJlcX2uxdNe19DiU9y7VEpi02ZgQp3cpPm+FC2AwwrG6UHfiI4
33irVIUcHM1rNg2Rp0Slb4YU3tbCELG64C/EXIywrkTrXP/0CABYUtpkOg4ycGUj+KSF3AqDU1bi
U1H9xDvfb9vEhDuVB/1T17XWdY9h8IXkkNGpy6wDrIlgiThL+u2S1696vERromiOFVZ3W82VQxlZ
39NSPMW17+2QveiLYOQoWQ8YyQmH2ciIwx/7VA/WBcfyPtHvJlj2otOCbwC8hytxmukMK56iZFwg
FJO0howr+iRkEOIvYqufXVqJtDUHzOOhbKSOJWc/KmLzTpEHAKFKcWWpXnSNfkV3WFnGRYazZUtg
EPKYgF+GNmDHb3rSh/t4ICcllbJrDuxkJxn9utPjdFxgDTtqmZGszNConggj4qRs0hdq3Mhfi2jW
FipU8zUvhluzSEkpR85L/L52JXbTYzL5YHNEc44cQNAkL8tE2eaFuzyBdcgAWup+GIHYYAss9ped
HIerirO4bbhHa4gmCA0Eq9jyBioC+l1mxBvVq3npIPZBgHJ6HUWrhrbtXY4t3jQoH8I9e+7mslX0
YZukifti9JzZYYg1O0WE6pVHRPtEzc6IUOsRJjbY2IaARnNGdwSty3chyjDZVlEb3VVEfKwRcAv7
kRrHtm6lamUA2KbTl/ivozLkL6NShqsyLIbFW5Xsb1UCb7OEf+YlwPcVwH/596XTr1+zSQpQzf/U
/4fVxEl5/0U18b+/Fyj8h3/8N5w1//OjUmH6A7+ECpJm/KEgREDSTzeMNZ9/9UuoQL3qj6lJRiym
QY3xrUz+q7QomH9YU148fhyIkjo9hb9qi4Is/UHJkVIR3QeJmiV1x79RXJxqx3+V+jSDqib9WEXS
iAGVTVmZ9ZEMrdcoKLkKgEtklkHklbZKF25dY7kDMiTSKB4A3uLLOr17ar+qnO91C1MNcXZhw+Dx
qLQItKmJ9bFsR4awqlWcbY9K6mZTNoK1GI3R3359lemvfLgK/iM4WLJIk4humaZ8vIqWtmHDuVM8
jIKyF4zi1ZVoxdB430XdD08N0x3qkj8r6P9UPT4r1yMr+XjNWfWUvCvUH6EI0JyZJ/GBWEhVMqxQ
c9+Y+a9y/T+92MfiMO+Pi6kScAEZA5aCx+LjDZKU47Y1raqDT2/KsSI4WEUcDXT6FuMpEQk6/vqB
vvWVZk8UQxhyExr62HbmonWQ4wqbNUM+kD9/lKEIXXI43KZRtPWEjvrqIGwDudlxInGbKw2OxZ+z
0j+94Xnja7pjQ9NoL4FPs5BWz7pLIFyGkoVbPnAp5bJR5Sv46Pm6wH666TLq0rleWbbYZjL+yLQ+
RUB+sarneRo+BEG6FbZ11dZn3A+f3rksYzPiqeCwkPFwzUQfnsypKo8D42ZUMeEHFXl0CMgtKhLG
uDF7UEJnXsP0XX54DVwQVzptIXx5Mp3Xj++9bPFWmMWoAxiwPHswg1MpCRdSkherPEQBKlC/vY1T
mEd+Idhax5LYdSSSgpXbyikAbTHJTl5jGGf6kp/mE34XJimsGYY8tYRnv0uU+6ijcGDcZGJBAIq2
VWsXAERTwLcyKf2Q49FA99+gEDinpfg8Mri2RbtF1xVmRVoCs2dCAFzVtFzb8KrLxAh/WkOr3E2b
I35t/wAP+hpQDNJKrVSXqqJCepPgXhoKW8qWYBCrd2Xn6/f0u3FBG4ipn6kOLdjsJwky86tXyLym
vIxuKIcXMN2b10hQn1K4rGdG4fzhW9NERzOKuQ69Jo//4wPoAhc2MrPg0bSaZ6uQt2UurFqhuO17
+Zs/1nd90KITgx729V2+ffTvR6PF8oaqRFUnmxxJSbO33gVQvZAWS0fVOgUGdXYogiryc48i1lUr
XBY17RAawIQWupwdgsBR2qczv2G6xqffgPFIZi1hA2pMX8y7PlDmlYo6drJ0RGpt7olc8ZXvcK4b
/UorbcbCT0Nf9cFGp3tKwTaz/S0At1D9u9PT26N49zNm01NcBgOZv/wM76eursoXqdlIeLZbWzB2
OhThBj6gHT/rJcXInSqcGW/SfD2YX342BOrMS1wRo92Rs3QgbTwZaKwDqDY1rjth49HNwxNgl+Md
MRvBI+XdCsnA65lXMRMAGfMfMRsOTZikkz5OOjY6yOXiqeUw0Jh02PqXVDzkDJDSops2qGcmHwLJ
fzMGsLSyACto/ozZ0tuKNK2HIJaParKcQGdouImQBSbSr9vxSONtoVHvRU4XdfuQ+LWy+zZmV6m6
GwC/x7cEPC1UZdMqJxI6STsN6Cdh5NCRL22+fkRv+6pPo5XvhUiuydKszoeJJgBZihTpGJWr3lpT
I73We/RENtRjEnWMzOnh/EfL9NRWdvHS/qwINVjCw2ZfFiOYXxfNFQV3GZQJWRaOuNLuKypGvt0Y
pGfbVrNBYv/1b561hZm/+MpViZY2tmGmqvlmKvdNNxGUVj5G0M2jzfBcylTgYAc+GeoyTmwIA8Ym
UPnxywIVquSM3mHs7nph2ZJJvPfPzHbq74bZ+98ze9u9lPlpJjT8HmCWiY3jzbgy270XLcdgpRvL
yQUV7StvS4Cl36+S4g4GDUnFBLVfQyViIooPiXihiRuRBqC2isQHUolLCoPFzjCWMHUuCnVNt1BP
nfgxMg+xuwERJx6T8cxn+7u56/2dzOYueGR1I9Q82WD8VlM8MKiWrl3zGVabotx8/Ro/7eAsbI2q
zjLJ+UJCqjN7bKpASd9KVelINUY/KKtkk63djbW3vhm74ox05U0q8GGczy42uzPktqpBPBpTQUdj
kX8WdUnetbVIjKWR7TS6IOmOk7waXRC2CDVOYP/Uj8eg22RQg8LrtiFGHlriIrosIFVnC+0gXkKs
o3RSmTYGaAxf0okiILI/EmcfVVKhF5G+D4GU4RRZKN1tpWzGdk8fN1SdZLhUPGequ7zomeMLRzk9
Y+T+tA358/miyWIbyJFvvuaz26QQlQ7ScVhDAxExUGkr6UV57HRKnCs3WFeJ3SIY8i/heJTFma/0
TYX96YmzCPPg+WLZIH9cB4Uuxuub88ShJIcKFT8boP40A0PrIhReWgKFS7V11i3DVa9tqN33P1Qd
KItTU2bM9l1B+DYRDcS/hfekFwgx7pKFmxzS1lH51uLLsbqnTqSe5A3pJqAoy1eaZHLyaGVHT7Cl
bEUKk2vejtKFmG8EinOU7c7N9B9VH8xF07hiR8UJWNYRQc7mT2BUljF6POTYXyO2jEgWehaZPe9J
sUD71kj7wlvJ5I64dn5FvRkfEVnyfbUKAelW6/rcum98moxmP2i28LpUZpKq76WjCdypsMktDdVL
2jf+NVKxNt4X9XUbXLc6LbQLSd+l9NuEhXzSSrRmOGYWCOAgIyPUBDWaphxdnJ6Xki68axNIJNz4
79W98ZI78PsP2rMOUvfE6HLH7UrvqEAuAPiWRwQdj4STKPdTL19fqD9ZWkxt0d0nV+wBrGvrJqR7
may61paRevNfkQmwE358PcNM4I+PW7HpWWCB4ISGTfGTShIUgCiR8CUdhZN1rb2EwLZt7XsiX9Tq
VpRWxI0QDTxcljvttQSii5v7mntPntmIW49odLNnQXKSq/qoLPP75LbYaj/LK4acSCX4sTFRYSyE
l+CYXroXVAiFQ3WJvfOMMnvGD/g1wiwRGwnuCoRQ02b73X4SvlRW9xY3wcMlCKvFy0kP+4oMkxKA
3ITO3/DajNep2QTbeE1j6+vH+CbHnn/J0yEPyIrMmfttyL37BR1BnOT5+fLR/0EuCcF6go2AH4Ka
una7BVWZuFvRXGTS1EJbfCQd7aK6TY+80Gab0LXEq6dystnXd52/MEfHENZf/8K5HPbtK8RoYFBA
4sDFKerjM7ISo8x1k2dUrsQB3tWiv2X91w7g9+3qpr6zzqyTZy84m9zKGACGPo0s4qLxLeqvae6g
NhhKpxwW456YIIjACDL+H+9zNhbSKHXNZBoL7t34UgOCu2pezVvpED63z9Z9fGb//OkYx+fz7qnq
01Tz7r0LOrHQb1fz7l0C1RXbfJZ/ELiHIRRG0te39vtB9tcrxPj04WLeWOvoMTi6kXkl9lsFSMhw
TYgL+8pi0WePvoG5mTwR9lNZTEQRYTF2bq4CVmD3tjHoH99Y4yZ3r0T4n1qJFmWvMtxaTl7atVuc
MoJVvv7Jv93AvH8+8sef7IfAjpWAqRbZreI7w10KhLh0gOYrA+s6jYD0nJXot4v6+2vODvJpV8e6
53NNRGCttMAfKQBErk7sMQV3qdyBBkuPUDy5ddK383Mf2u+WO+oqIrQl6r6YNz7esuB1qUpfRT66
P8Vnb9i5T5a0TL/nF3hUhPo6SM7srT+f6Kcx+NcFldkYlL02rayskI+6tZRNp8fgadGqJMCXOCyM
8nzuAaQU+cJgnxWJ+krOznzrv1tE3v+C2cBscSYBj+aW21vywDgW4Ztinz5Et18Pp09772n7wHSP
H3CqaM5dbT76+X5wXfFEtBUBowu6NEOxQqKFa0FeBNbT15d7K2x/mNVn15vfVwQcogy4XgSeztwA
6K/bNRaVQbdH0Y4TpwYVVxxi4r85PN+1qNEWOvyFM2/43G3PPqIOea9LkqB4MvFmm7bb4fPfSd4T
8NMEHf3XN/15lpnd9Ozz0UISW1yfqwmkOIAnIgmxWgGkF4k+w4mkLlv9OtmjtnDNpddvxSec8oq3
J7xN9eFkL/jHE1dDgGnBLkEHYLTuKOPbubz6+pe+FQm/ej3qxy9Ni1yYoaT1nOKGCCcbGKCvLMd2
HVIpvIJt6mUXOSyRAng6oPh1ygfRAxrQhpdCvVIhp7jEghhZ4igYulT8fuZuJFKnpADmAH2w+5h5
9NIfaQl76wYCo8bCpUPTJguxaOyGUCthk0nEgnJQLYxT0v74+g7n1iHDetsvA3mbcEC0fWZbZ03w
SYiRucM2vf6WW9ACiE3Qt6XhaMqTEm0tjvbjDQlCSBrOXPrTJnl26fl+wSSJ1Cc17+SrS8NawyWE
9NrUjgVfgk8BpoV77pKfZs7ZJWc7hjQNul/vk4wmcSvafbtrrZWo/zB8Pri9Yi3xnH19n2+L5nwQ
4QIVcUOZmATmOzdfEANdDAfpRBWuJjhHXNOd9RWKMysStyzyveLFcI/iJ7JoS+/CaGX4a4lKXLeS
oVTWrJrbJF7DqqIKBPcxFGwSIuTQQTKBvOLJ2hML4KovwrfhyWMsevzpSUa84HxMhEZ7LJWV6q7F
xIacGywoM1YSG9Zpo0oOh29eYtlCsPAArKb2dib2xoQDxJlPSZ8+6s9PAZAdvSLZoKH58VOKIXDJ
Hjq0E6kWXA/TjnfZ/tTtlKhy99oisYrEVGuNrMT/3mTgJRw+n/Kh3/UQzhbmrXCMJtkFD2DPBk/1
kaJvlGrVmJvgybuN9gnfJaKSZYAwt137w0UzZfJBrUcRafv9nSUsG/VnI+xwFipQYAiBIPXBXMhr
SkUjD/PB1ynHv7oTBdhuqQqHZ+a9Tzs5Bh9Usf/zBGaTbG2BRGlCxnslH4Anle06EDb69rlIIAYJ
269H3YwgxxI2u9pskvWBdQupzvOmyLItXwxeNVqHDvX+M9F+U8I29OhX9ByFvKjTtcymeccZk3PV
S/ktnPQaC/d7dK4C9LtBME01xgQatN529O82s5ikReAuwE5LLBPYOAGPnDt7f96sTDeuiajHJGw6
xrziAg+VsNqyl04I0ksZ9SZIt0X9I/4Ohj107bpzxslGhn9r4z2ceejTK/w0yN9de7ZeKL1i+WrC
tQNi8u6NB/HVxG+WL7SH9gF1ZzIJbhaQTL0nqj0kVXkPUGyETcSzhpd/zg1z5sfMqm2eJWZd0HfS
qcbMnNjZAac1QROlZ59rNX0+ic2e+WwVSa1xEJJylE4Vwc8meSQZXyPuFNsEgzwFmnJwQVe8H5oz
08rZK88WkSgZfBHYFiOqcChwAUz3umXX2RUnFHmh5k6BR6N2jLOnwOlVfvWqZ0tJEoWqMmhcWP+G
PfuJMaY/jxNXZAFN99UXoS46uI/YmXw9xn67Yr8f37Pdv1YloUlcq3TSlKMiOSrBE8VavGIDqVwP
zwTX9escf6Q4nhlO8u82ifRzabdDqKOpO5vBrRg8ZNuJEv0QO0R4pdjCsCrdNUI+Z/immy05trdl
9ojbBBnWS+Cdhrsx35XKUyFJi0S66SI6MPRiaQW6AGBkW5cHUrzJGZPhDuTLrx/UuZ87m259N5fa
miufSLApVcTRKwMYvXRP+7EpzpV5f7exoMcERUBECkEdktHybmKrMbd3uZpLpxTnF6ijLieUVKVX
gNTg0s9xuAer3N+dLX1OlsPPw/DdhWejoRAy7Hcg6k4u23aiVIhS6u0C4bi8RHwsqgsA6EnrED0V
LSN5VQu2Tl4VAD+c6ONCVJZYokgK8VPHj7ZDfwECQ63X+L6I59KNQ6uevGAVttu222nNfuzXbvV/
syz+dQdvjZ13j85MCaGrkoJhpUL5IRWC8UE1dAif6n4zQk5HBv/1yPhckpymKx3NCI4zLJRzgQYE
VzXrUAuefGOrwBMHGl9JMLm01FHjLSJOJLpGswYRUqKlr5JVzxlQUmw9WcXlKk7vNRSx8Z6im1xD
Arzux70Jt0RwFIyH+bbo9ganJiN7KMWnoNlX7XKMkQVvy3Qrm5vYJEp6vMwT5JxxsUxD6uUyNRXp
6LuXQXU6c7OfvgNK4wpSFJ3yuA4ybzY3D4FGFC35PCeLWHK2dipOQWxoC8lcJ/cl3r36EObXfK1J
cuElWyNcjTFt2YOGU19fuFhbSJ0MHOu1hkTxUxqWcAcj2WnYq7EJY/NwJQCXpdCecm67qNfIP4sV
GAIMXBVg70f5QoT8RZsNEYxjpoevb++ti/thHp7d3mwBELRxqFuEvCe1X1oNJ0S7Kuzs2bQxEGKu
WHmFnfqkkR6oIhsyD37pGReqRkFqpZYrSmo596bapuZIMm5M2+p+EsBXysuGx6QQqWKHkl0J6zxf
c+8QznpCY08lpqYYlOCmNhYW9Enf0ch5tqXQ5tGUpgOXLxkB2z4nzbKW95TYq8BpSDhgsAG2AsQC
lmsK91jU33rIh984vpbyKs4BYLgQ21al9pBb59Arn9as6VlBBlNFsEYiZeSPsxSeJQmljcfWSF0O
pH7DFx7rm9TLgcHbhooL367I9S5247T37nd6faaY+Wm2mv2A2aa0bOWu1gv2f2ZIsMJdjvFUtw35
onPPfOKfV8nZlaZH8W5WUXJNQRPFZlt0cWx21OgeJf0gG1uM/U22wyUWlRdk2GcZ6V2br8ek9Gmn
P7v4bOclJgqeyGlMknFHO1qPSURZ6f1OFNZdelm1W81faf3SdXdBuZbCK69cownGp9azLJ4rnb0x
hj59Ie/e+mwCGEtCjl0yf05Jim0DiuI6bZbqKfuBbq9APlCd25NNb/GrC84+SRQ9ajnK3D4Cx3T4
gYcgMb2FrjyIyTElNKw6NMkjT52ti9tXf/vggzJBFhE2TU75CT788c2T7xL36ahGp0TLyVfLTXKJ
aiLtatyerkFszxiPKofL5ptXWP5FNB2/Kk3pHEC4MZp9TSPf1MVrlJA8Pww/TZmsFEkSXsta/8ae
b1gryfCCs7YdO2PPinU7VmV5ZrP16UvlJhQOixKELQU2++xLnVr1BpHs0alMJ1GFjp0PL+C4PjNQ
P21bOIzCn4ZOoKG7RXj78VnVRq8IoWdgcTb1pz4jl0MJSEGRMtwmMDqhUUm4VpnVkKfROW1oqivt
uXv9fGJ7+xVoOaFaWLpozsrLfWlmnucO/knvaWVGleeYhR7agH70rVo6mYlsygK8vOSEnmQbQbgE
Ln0yCumu6XB7ff1Mpq/h3eA1RSQtOqg43UI1BJB+tpPDkV7gDnU9Yh4ByRZBjD+oMhZi7f3sylI4
s/l5I53PLgfNQZ96ZqKGWHR2ucjEFjFiMDzpLUBMOZBWklL7+HMI8YwxDeZqsMFGWi7zNHkuIk5S
ipgJF5U4PmYtq3jeGsJCJbN06cXJCw1Qr8H7V5DtjFlCVfCKT/lnXbQlQjw+s+uda4CmZzV1IUC5
I1zCrTAbPsOQGQhZNOso97Q+xoLyYSkR3mK5EbFP8V4TDGmbej2BfELiO7jDhRWxXkQMFVGxILnu
fsgK0nJFwnByoMyKeaH7g+CERk8OYNMsW8IAz7zfGWibjRDkFGRWqEPp53Kcme2Yu8FtXNnwxFOv
S1d+Ii66Aq88Jq3qYgzdWyGIhIMMiIGue29gmMvTZVrJ4jo0uystJLyz7ykWIi+9HIJk2DaKRMyu
tg/QdS+G/83emfRYsqRp+a+0au8pn8yHBZszxhyRGRGZGblxRQ7X59HM3cx9B0t6AUgsEEgIsUeq
hm4JCWj+wr3/iMczb3VlxL3KJJsNoKqqRSmnE+ccc7PPvu99n5ek95uE97kdV/8GM6TpKrNHfZWD
jNq2NVE3316tz9s8vBvAgt6KKmHEHvK/Z08w4dNxLmx5OxVxfywAch9SiwyHHDf0Xgw5QiyMSoEz
HlxJbZSkCGnCukQF11KzDc1oziwLg+3AZLkpZXJFVvp2SpfgkDPkbgfVv1RuiFXRAZ2tpi4iXXRI
djCw3e88Cs9nIUilEYuuwJVVw7GqmZ++FVubeIrrLn5VdAOm1Fzfu5SadRBeCRbStg06Mujz8UQs
9ErJq9dX8B3U1nMIFK0gDYzaKs68Cp8cHsEdcidcPh7H/edP/IeMMP97Lpf/18A5zvqofMPr8m9+
/ntQnH/7M9jO5+ycz3/1i8vFi1+sml+esxjVpROuxdEXk4vnv2B3R4gpGDSswE2+4D+lx3gvwBnh
/uB7j9b9hL/0Kz7HjV/wC16MyQXTBlhL70ccLkBrnuzv6NBX9836+oKNXvifVaNfFYaTyWMl3REh
FJ74E0Gw4EWx4Hve+z3pVydqsBj06NQuTolZJ9/LCtEpC2vG8j746jxdQn0qHe+1rt3+VOeReen2
6gFqFDMeS181Uz7fW/Q47lxrgDbdjkbTjynMQS32ckEOJCnLslM3EEj7S5zmZJ95YCnTfWUkP4XL
wH84xB35nmchmET3EAH8JT+T5yZnKmQP8nK0g1HRWyNocY0GIXr5E/5M0T4mkQSqQ2fVjxH4pFlk
sbdmcwoSLnHlWuWTahsRvYahcDOHPi7Z3IZn42k/PNf9RGxhF2bRfulmYjvrwgFCkQiXUetAmO+O
U1pcVYPWpxFWRyAoMV5eB6IJsJVgAO9rPKBdDdFzymw7pZfgKpdt5iIlGHqXqtME/qvEGlbjY2FH
sDATskSlMj4p00vu2P1mySqF+KwP8/SURJ34zpNjYmty3wLpN1tC6/tzUdaURI5VP/Q1e/FFBRHr
qu9NBCpMLtM1oTklaeBK30cArAuIHYUZr6q4498l0yvceKKJxaM3Yjja5DnBB3d2MDf1WbAgJUg2
i0NgdnrIJPF/8SYbG9z30kzJhOKwjMC9wd+Bjz6kmTgF65mQOE1kV8B9s4zl0q1kmwrwOj20DynR
Ju62bQsRntvk5xDxyCJStM+CyuyxWJNjj72GeBHDi+LbjdKiPQhZjKh6FeFuVRUs9eMyTtRgg5NM
00b0FXyepkIoFmQkhG0XDbiEG7qora0uycrlRkvACUPEVZ1SkNJLIqojIFT49oPB0JnuIbRguHQH
bJZHkuCS1yqa0sfKX+YF9klMirCAqANHHU7/LbE8ENvBgaMfqkzYgs92whHJvF3Q9ADAPRKoZzRf
yTiGK++DqTWoXu9apiH1iG8JcoWcqZf9zgKucpowbf4JJ1gdbNw5ic6TOWwpK9s2mUCNdyW5x5Yf
XlhW55Ij14fxSeVVzGqyUi+IbUPL3uSpz4dF/kd8Wdrkx23A3jan5eDlPQQs0m43FfHHd4MYAJWA
TRjfR3mnCHUe/PBjhi8k5oww9tthUfO917UMGjsP9tM2GwvS+0DnETnq921dXrjNZLeXI0k48RH+
v5VtqA6b5jwdSrmWNW3/aUxmwr0nvy5AAvV2ThuoTlVzgkfIufSnVJ4WWHfPHYuJxcHqRqqN1vXJ
ljDlPNkXaWQzk0gIcls/kKAjbikb6D/4foKGSk70dsA5of7ayYgeROnWr61BEKK8hBOrbSnj+s5W
MSzsMfKvApIzQbIEiJ7zz7ypguFjhq01G3riE+wxfLl0oakOJvS61+GQyk9jDBPpwKlq3uZDXb4i
JweQ7ACMdq26qdaydjLU5PxDpB6HobkmahEMAUgUZ+fMBAzv3TFISFIVCeK5w8Klrjx47oVrAoSm
uKWHWoGXmiVGbHsK/fRLp/cvR/IfGJV+80j+j5Cx/8vPf/8EY7f+lS9HsfOCKWDA0blyMR2bQvxP
R7Flv3CozDGV8h9OavczhvfXw5j4NwfLFr9NipuL3pCy/tfDOHjhONxKbf5DTs16d/yhw/jZUBhd
crhiqldNJVw8/r1ntXhnL7PAmsVB5wfHRlfWRVg0/gy8vg0kYLN4WB5xiMwg5uvYucikKei6wXK7
wlRT/xRmOMw2XhUkN2ltktcFl5R3mS67+zZvMnvvuqPHXE30HnPu1HabfRBP6hFOS+8RjmuRE227
WYpz3unh+5RiGq87ZSULka2ZCrdZFHJUJb7f3ngEdWCj6Ado2rPVew+Olv78oUnmwXnjMNbNjoMk
6PNI5HxmLoOozKGB9bCtdeEE/T3hki3ePAuswr1nuSVpLo4VHaDgaPLLwBaY/RSuvbEtma0OGATd
wcOGtIR8M5gdfN9FH7fQ7YPGKV5Jv2OkocBobJLR8oMLO03ry7QrMJAUYav8XTnNEREYHGLvrcIs
/SEKVAEEtWzL6xbz6FFLwlVuJjhhGZbBBBbSPlbGo2up82Gar4dRzsjXvJALpOoXAL7LmDEvn/tS
JFx9OsTUfh+Od5UjSgAXbhPFBMXNNoNjl9hI+RFCCvlijhV090IacZU3JqfrKrM84KD33HR8GXqe
Q2BFztZv+xpskmrS86kODaCIwdf7XnUR7WS/1O2hmxwMAlGdfvSTJMaAHwqoPfHkowOz68phg4EA
p5BJF8NtVII8Poo0nqAo9C3jponQmhIldoytOE7EYh/nougv1FKjPEqnrmQ3t0uEN2JO0p+ABXPC
jKViFQyEYuDYJ6rLbILiM6WkX/qPxAnL7KghNdIrUVybgDtkZKIutmQIKHsZ35M9UK+pO7m1iYqa
w3UpUh2Q2tMnb2VFnsoWwID/SMF8nsemYXcHQAkOJRnLWzLbeGOy9MuelNMKvGApyLaKCQ1740at
bM9LUO/oD4VkzOh6OrwPvJHKR8+hKze4ckEJeENafwwAu007d3HJ9JRxYrqtCwyk2isiIVCC9/mn
hdAcsm2bvH3p5nXu7UEWt++rKNXnaZbF5T6JObo51oiT2s991bw1wlXvi7T0l22b1eEnd8pzeTov
cfGerLXsZi4b+GJ5SN4n0ygPhYubWYQmT90KUgunkX5BQW/D25RZkNKnT3NGIHZTFOc6zzMwFmJY
LAIjGusah6qPztkUembEqwCnLO4EW2TIWtDCxDcwLjKYOLp89jjHlW1t1Cj5VnsVVO+82CofLKVa
tTU5pB6UZP7wnhoKy49fQ2kq7Ja5wByCQT+JWneq93EKCGMb5W5MbrBT8KMqsLK3XsGJvA2WTr0f
Fsyb+9CfCuewxMkAMWLKxJb3EIpjpO3B3c50H+DxkH6NhUUp6171CeZbPeXJp4po2P5AYG06XCyL
jaC2oetD9mpj6pfLaGWXftVZza5YquKTyfzyPqtiyM0d637YqK6uX6WzRDkkO3hFS+FCXpkGu3oc
x6x/x4ox9t4uCXg7adhRYt5y0p2FMFtwA5g0uCdNu9ebpY3gyfhE0LhMZxvr3J8S8UnnGmWGk07B
ReuMec+co+qQPsqsSfdd1QzyJFy4YG9IS5lGNtTBPzZxVq1JIaU4Znkdo2ppaTn+5eJNJMbpx3/y
h9Un9Y1797/l3k0Mxs9/tH7+D8RjPOdL8Jd/5UtE7gsY664T0E5cKbFr2sWvfIkofPHllMcMjRWI
gcSfD3v+AmxaPPQwaqN1JvTrYS/g1uIfZkJqx/wRbtI/gJZ4LtQQmLDpMZOVJdDkCBpvT7s7oE1H
u5rj8qDbwGEcaBPzq9tqOLNUDZOKjGrQlVnlXg2uG+0tC89L1fq0O+uifV8Osnv46kO8+dJi/Ro5
8Vw4jk9BUHjgEcclTBZ59GxIs6SkRZRTFHI5jpy7bKWeDYEklsDp9E0zTnBBgzy+aF3BCTTbyZuG
3sLLJh+Wu2//JMHzBrjAfLfSfKnkKYlWFebTzyZoAVZltHyZUayxHVFtbQRJWqfNnDrnpOp+zAYU
mGtEa8qtf3aOxrTyPMqmcD+i2r1YROPciKRvtvPieW/dxBLHfjD1gUv1Zh6b6jBmiulrXtfxpQrx
wMtgtoHj2K96oT7QG0jRoU7jBdlz0WUy1BmQSCireDwgcXkeE5J2yIcbORrrVZi1zZVbh+I8HjsF
up9mAUicwP3JI5DxWJdjcl6JEuU/a4L+R3XOrF0etU32GizW8ag9/0OtErastnzHD+KdWCKbP9LN
bvBkWcu2Q+u9TcP0FVvPuYlT/3VFZXTIvdo8lo6fHUx2VVWRIvrM+xCyvQeFfaWz7l5PihsKc/At
qNvLknCvtxHNxG3VORnNBlIkIAONcJIccTHYKbxDp5/3WtJTWXqx7DydmEOZCXnf6Ia8DSLnT2UJ
X0cSqHYaz0BwcwPNc9O46Hmd0ruOdet/iNSU70VnAjBbxYe6jwyX0wgWF7WZfqmdwuLz8xJu7K49
f2qIZdloDq6VEk/cicoF4VlhFgz+Y6UZOJyxdC8Io8uTkyEmkkkvF0EA6G6CVmVNrzthvw1Cvr6O
+RVIEbJk6BkBPxzOPJn9BJfoXdtngAjBFW/iQhEYqeBCTV07nBe2DIADRjhwg+pDHCXFLnZQ8Met
Pu1mki+iSajLxvfUcRR5t5lmsiSF0Od2EWf3bh7BifQVDfqlUuCGHbxo3vsiTuiPODZponj6c9jp
G+25GKjjHCdb1l+Q/4b1r5s/FnUaELcw+WSuWcPRtTQKiyAj+bvD4Nm8LSUEd7dIoNt2JZbOEjAV
h8ptatqRc6g/4fIvIMNAnap0eO3Rt6s2VhT1p7aybdCL3atkHFyNrmUVeQ72TVfNszmMUUIkAJPx
G0DIM4LmMb5fmSancW9FF0tn01DuZZKfJbntXLdBaW7IeWvqbUQoxbkzSJANVTNdNEoTKM3xruFJ
hiWBhKPbWRXmvWApt7HU2XnLbrLLQQXi2+tQs7vj/JjbdvnS6oOjJdY1uJS+FeJEbgkM0CHAtXNu
JV123U4BZA5aaZDbONkbPNuJnqEkmxVXjpGxN85LuxVmORlauIAHeD38OOAx6XkTXnetEzycafm2
WdpTwtjuCIwTOzWl+VYx89gCEGa6tmhJYt5i80ez7szztXg1F+RvpUvbHNzetUiz6NegotZ9rOhY
PLLhlTeDIHcO32don04QirJtWs4C13RifVqL3pdxNNp31pQ2l2uCFnzcJOw/Wi03KSBd/cGi87sh
nmvacH/KLpWjB6R6xj0JyVPbF5HdnqKUz8ivUMvR0xi7tsJk+Qlk0uXNXPNgaWPL+xmv8DGKpxPX
kfrE1Xn4ExV6bXY2t7GHtpn6W0h2RJsOUx2ck/6Mb3XpHH0FaTs7TgSbl0AeummXC4zyjd02R9N7
EyU/C21wB20T2WHKVw0rjD2N5XpTG6FeZ6XE+Ep2bt6gG7GKU4SsSfl6iXUQ3RWeU0dH40Tkkm6i
TAzdpyVi/o9nqnCSq9xHTBXHEgF/QYT3HkarDSev6cRlR2jmtq4bFbymrebcJWFzQUvMvy7zpLmJ
BPNGOOZFBAbTd97O7rLPoaoyY2uG8YOuHNQuTuidFl6juWXSLPId3CMkJHQeJxZw1oIhyb4YEZpG
NvgCr1szfxqIDKx20x56LgNnY+ItDbrf0bmrkhajSz/JWW6sMMWLYA/G3KQifeeZhGb2MEcL+0ST
YFYOq/somoCkj/noEpDZFsWHORS3+RAH4WYB+wiNZjA3LBnS2FUWX3CxBfbaN5k17KXsnDvytxzm
bfyhOAIOo5OVsD2xYUAoJL0jLcdb4uT0CVPj+hYSOPC9wLrhedenGZ//5eiPMymyiT1cpiJM97m0
nH3KnkuMZlWd5PVY8yU26aNox/xohokFPi31qwC+KIQ/z28w/cNEjQvvtNMe1y2vnLq7YeF6v8ZT
j9vaxI66za2eyzYIykPaTkijRy4WBAq2ESogb/C7yzDzgzcd+xAXxLEtLic+Yq76FWbWhlvqXa/q
dNr1Y57AbUWtqaFMb/OmjC+wxJcvvUaRytLY7oj6aAheNkGGGq1SFoxG0zeYYPpuuaaUDzfZxNXd
CSyv2gelV72yKMrdqCvvRVuL9EQQaXStYZ7e1XN4YfzJO7AI7dM5xzBbLuvdhtgcnpdJk5Vq6XG8
m4eivEmLYcHSDaAwXjz7WAfVclE7nfVaolLj0mwfCaMnDWlIxJmjF71PuWQ8VEsfgb5rvQfQzhpm
dxGftAmA+LTMmjsJhe4h7e3gkiFrd0Nw+nRVMBM5BMTwHdmWYz5TnjsSCwPMPIo9GM0Dqdc+Pzs8
wfGSaGePXYsB5kDO36uReMdda+thny5Dcr6Ukbq13bIqkDQyd0VMZ3mnWTt6834sRs2AJ5Q97XW/
e4iliS4S3d9xw+wecxiZbD/cUHgYoseSpNxuYxVtdjOVFKk7OFb9wUC2PJl1lt4HTjMt/FEXPsLQ
Q5Zeqrl+UyyGvNigqsWZ4GpLljjW2wViMWd/oKJhF8iFp4nMRpzNMm/AAUtPflQmTXelCvZ9OJTY
J4vkZljQe+kOeqvjeM3L2K66y3WA/TErY8vefX4GPyOSddbQUJXc2DazypaTguPqvEjGgsn6bJ+4
VV9tvd4xu5n03DMGXd3D5w0izXOGXMS1PSwVw5VKxclV5/S1RwVn86QlZZOfzrDQ/C0rq90ntrGD
TUFnJT1btDf6l3ZbuXeDqqOdnHL3rhqlD1yUT9YQVlVEnrpN+kp9zKeJrSAINNtMpMzNYkaZ32dc
UslVL7LQP5msgGfNS1ED1NHAgjcKmqSsE6q6oHHNzedjuXfXVvEk+/inJkvjC8jS8mMj7ZheMtd3
564sbD5bR7f2tImHAeo9wYBTsol7lTTbRVbM2+o0nW8Gcm52XeTot7Er0OlNaXKT1UEdb8a1uBfc
uh+8dpGXCfQnSJm9b24+/yKVBguyEMC4UeR1q9hZ6+4hi8UwAWcU+NasQvAGWn9mf4t7qoXMdMGH
TNTlT4FX+qemavhrfkAQAV0rk+61ccyNTT/sISrn7q0Ed03pFRYLbXQV8FvB1D3My2TfTFT+x870
vHiOXHSroIg6G1lwDuEBq/X50AKC3vs2G1M6j/xqBGrsJi6w1Xz++Gl8xde+6L9cVX6o0/5/QoFc
X+j/srgYZ50Qf+P2/e+4cv/n38y717/05dbtClrpXLhjx/e5K/N//3Tpjl/wi3RyiIshcXBdX/9w
6/a8F9zSabwDiGOYtKo6fr10O2taDNdBAJEQQ9bf/ZFb91MxU8j4gMsO+i4IPUBe+H9PL5aSLpfM
qN9wJdYsNSXNuI8aK78JnXS4JRvA3Hz14fzOrXq9NP9ZzoSoGkQCc4ZovdF6tJGfXaoheosyIKZ2
Q1I9ARTOajZzrfdTMyTf0/E8o8mAiSGNhjEFwgHeHJpWOhdfSzy50ldFpBRhjt3sps6+6oIkQ3QY
e5Y31+yEU8NEL3RhhO3T2NjFggSptsuhcg71ECxTxdOVKcbV24Tp68mY50t8TJrUnTZtH2TJyyrw
uqvQIlg7sTQRxLIVzENVJKxDFRlP7awxqDxQcXnVn9KiI7GY7sFImrpVO+0HQxqEOQi46+uYdeGO
wAXQtP1Jk0uRHprCkdWuLstE7QDRzoQJkzvoXyXhWMubNiAmGHB7N5eXRZeaD2OHQmnImd491oVp
/ctoSUOKszy57OYw/1CZioZyIxxio4VLZ9DsEiI7/GBbFqlU3JtioMfXVWEnl+1iSi/e5GEpuVgo
xSe4C5JBeMDQgY1HFwKYA1ue9CrY7xnNGE49E/TpybqoP6Tp5FQPjZUpbztoSO39uZlHbMucG55L
MyeZa4f+BAhrIFuG3Ru5dOksQYUSPJBi3tnw+oE9L07UEEFeMWktkCdwv8wL6qSu1W+JWtH9pSAI
uLmLNDnWATwaIcjtKnp7sl+H2pRyxvPrGWQMIfHHcbyPtNCLOoDiWWOhUb03g9rMieVlhPG0vY69
fWlLDtyzorayLrxWqg9q+ZK+RB9Wuw6BIoAwWyd1hP7B9+dO0d8W4UIF2ztNye0WgHV9vYzhaL9K
4NfXb1JGAuzFMwbxdNctlpaPVcNcGN+Ziub5JW/AjR0Y6HIUDUIGXzKJFV3W4ilm6oRMbYMoZO5f
hd4o65s6t/xrUOCWPEhyE8kg9pfhTQ/dOj2upXl96Aa3tXZ8j5CoEFyQv1DkA8E9QV4RY7OooKhP
YP/PEaKCMEkPOqyHD0vRyWWvuhHr8mJzAr8ehxoA84Z/zUZWME9qTK8tqp50O7kJIQQWn3W7c5ui
IbYRP0O5G9uYNOkA/AHGUpKmeVhikZ94mkpnZ/fplILwjrxrQixXsYlX8IFBlB69j9pZScZa1qK9
coIq8i6qCd3FeU7SijdtOntG4GX7S2Zu6fBLeZL0/fpHK4OO0eWpcK8CCPkgFUymA7GnmwedsQxK
qPkEucNwy9Mw6D5Rp/jlCeX+nJ7LIEzxgbnO8F6iiayYn+TmNFedb591Vj4lHZEMrp0uZxR1lRr3
kpE+FTe9AvQWh8Qo2ioHrtsCX2g51dNReBFIHpVknXOU0ubuocYOxIiXzd2JO8vAp/TrSrIjczFj
iHAzmk0jjXxMlaJnJl5Po73VQyEwyTmMRA/IBAxqyFzH9t6zVBnflHEXyxPSQ/RdCVk+vUx4kKOj
6N3RoQ/is3z3sOT94jWCCROceMp0JttylxF98WAay6owwq/FDDNICmjUKMjlMLEUwtrBR0VqYQe5
TT5ekVndBQMXOzu13KjqjwNptB8bzw8W8toFCXdBVfaMqOIsvZrToSK/ntSdWzwEE/L1ALXTpo+a
/rwkLAZM+qLFtJ/qUTBr4hjAJEKWprllVeqQilRk/r0GK7zyg1WV5vjhTcwW/eCGEfTt49DFfkEe
T8xEGq6Gg3yysSIzt++yZppd98HhrhOzLnXB04xGuCaQBn8nY263DfatIgELim/fNLKPyBBOkla+
Xxw3m1w0MmNIm+CjcTOcRvefj7wfqon+/xQEBpze36iM/jXig/++5nV/GUr8/CW3+4+//Iu/Yk7x
d4R4/09o2H/z83/77cxi/Yd/nVkEZG27AjECwk8O8s+R1b/OLEL3BT4VB+iR64ZoXG2qmz9NLeIX
MVxTh74XBQD6QH7rTwVU+AKLPcUVvDPUC+gKfqSA4ob5pKIhtBYXMTYxL3aJwAsdsZZYX+kFae+5
BKJVei8U7fvzYhzs+dBSri+HkrvnnVuGhd5HvtTpcUELNh0k6UD9ZpTsb9KxgWp5VpkSxiGqmT8Y
29NxdIyiGc48HWmXm3pYElrvY1cnHU/NinbBNeiP900RBC6o3qSgK6pSCxZWn+Mh83kqgl0VDtF9
DiS/2rIVDfN2Uh7u4hzaJpfEsOjrLRn3loR/J6PyknxlieB30owN4zFM6DQWPrcM2RahtQVNbF81
jjZ3lAQukvExqtH21QZA9rDIsNsnzPs+kfBHWLawGnM32HlYE1cSeeR7wP2arvqsHtNdwt4P8SzO
7PcZV86PHB8VzdtMuT7gOa1uJSk6wWXjyC7elnY7XmruKuNZoRhQb+ZORmqDfbuuD2OzuOFBag3z
oE45+bZOqtzhoJwor6+IhUQ21dQTQQuzPfbD3gkN1QH5wMPNJAge2Wm1FI/ksmCvDgP+5hYnjJF7
WOOts/UIunC32s5pnrVGjdm7TDX2tUV+YEc2AhP27RpvMF3pefT1UeZ6eMP5NQEKjRvlTHsrj4h2
6OlU37mxKVFN53F94eUZMoEkN/VlEk72ow6jggNRhO/LJvWZy4u5BDvRjus+mBYQWOdxLq7B9KnX
XR+X0dbraNZtGoO6dpdRurxfQgOrFOnLcp/GQgP7ChPDhDwYxvzQ9xmIw8Jik9/OrXSn7dC5eF1T
rxfhy4IsAQsN2TKJ40JN4p35PgyxnS41kosWQTmtQOHIVxaNsJ6EQEExKSbl7hCYhJ8i/GjVlQ/d
+ZWauGNcFP7kBpxOnkuh4dPm3IJJ5sCLalOl5GGFYX3ewujTp4R0UOZM7uzqncVzoXboPLsUigpM
1g3KUrq0iAJj/2D3hBLvxhrN4q6jp5UcrT7yL7k3I+5OlVz43qxIeLRYbbc+lPncckC1cnwlnVVv
IZNQf6DoNZh9LJilsGGybO3Vx/1D4aq532WjScw2VnCJN6E7EMRuldNyOvpSuoShazvcDYFHQpZy
mrWhaZo+3kVD2d4mekmofhorpVGbtgQUEQroRg80gWHTOMGM0kOY0nqj5MA8RwpjvR7ySWtGbaF4
HWltv4knTa+iLd0m5BuvBTnidcJqzUOUqJHpP0BWatI1uMImMqTIcQbWw/Q+bMrpBl2DWePoZkY5
+Avqn6jZpng7l25BQBAWllut6k9zMgzj0QQLyc8LMhdnQ6x3ccTt5+/YQFHmVoTTMbrJUvlBTTaT
M10t0UWXxmiM2qLnsYHcZO4IMhNXPuGW+OWauMdcHor6ENa1V5DkM4f9XrZdCoyEd0vLQrlIZEh9
IrGmK61+VxdWR8UoBuSElqPKblvHESw/yx8Qk8Z+heMgHhc571tThZeDPTnQD2iQBiyjOJi2iKcR
Ji9Brb1zNyVwBP2U/aF2k/GxGahL9kJniEkjv/LXUmsZmYQSKHjvFwV+ZnQimOJZhN1VoGnV7+1U
jG/sYEHPkCromDgsZ4Om1vFEBxOfpbvRhIEyjPZ1OmxyvgIH52aavk+TjKaXKgWjJLrbFvsmMstt
agI0ylFrtenBn8g3OUSjVxbfc2U9A+Nw5EAsZiDvhREsYGxIT48cd7CzkTAlvTd0CGjPYTvCyq1Y
prhKCtilNnIkxmTvNLPKc2dpcPT63OG+c8NemwN/vsuvJx8/BhBvaOXEahPd/PTHAKrmkcc46v0y
tqA9A2ZqFWiN7zhY1o7A01cRLpJCsfZI1nN+/f2vztdMer3uA6/fB20NfIr7yYPgrnTf543/4av6
5Oa3I/91jP70pVYXdICkAQ4PnYNnY/amocknq7zbV8wDwK76Rsh96XBn5KpGk/Bi6KsYAQDK/mwz
2vx3K4s2/xXX/5eC8Q/uGkf8jYrx3//8N7/8c/KX/3atGn/5V1SO/+OXv/757/7q53+JseSP/OY/
Rd3yX9df+E9rZbn+4i//7Je/plj8HB+9amU+v8SX2lEELyDJ8JDQ56L59pXcZU1jhjNEIgV9cmwl
X+ld3OAF1j4WNIQc/I507f6hcnTdFwHGSgYCUAGoOlGj/oDg5em6DnnNcKXP484K0Ltgd3m6rp3E
Xhjq5S5n49IcSXu1Ng6+2FNluBp+9Sl+d11/eSmfJ9VniupFznMXZ+Tp3OsG3OW05oat1WrvHVr8
9iRTdn6B7MdipgdiflGZ97rSRftjPb/1nfoerwr1k6YfNfLTd1oted0mwezvGKHZe6u22y16CwA/
A26xb7/T9UP78xP8+Z3yUj4yImp7D+vh05fyqipzXcv4u6qPD3693BELJbYohBCUhrjeJot0LeXm
39EKPd0Jf31Zkq9JVqGnSTv16csO02CJqrZ4h4RfbWrUkIcuSabv7PvrTeL5m4NIwRvEfYom6Nmb
K9kl4eIJsbOtLL+YGR+8s3hdlk3tXyDnG7+zHT5TQH1+Wzw09qo9wrDur3FEX2+9Mem7zqhDbxcr
0oYdoepTZhoO1+XEBaEJ1CQZt0FZh4cRz95Peqnf5czMsaY43f23v9hnfv0//SwAVEgggjb4fBFJ
wmJDJ0thck8T6WcBLQOTXyc1atlkSrbessxELspLwc98SvzEZiQr7V1a6HRnUf3/0KH025/m2Qkc
1dLOY98irdty690i5KOdpPaZ3UrmjN9+57+ztogf5fqLEC12eXyffgnKLxX5bsP69Mj41PTlbdVJ
9zv84t/ZjGhO8eRQVHDSPneJViHjVNqQfNM8qeSOMZcyYUGk7vJdOun3XurZovIThaoUNtLODjNk
ImuUU0igtUoRa/8jPjkCj+C38LQAOHj6yXm07nzJjrTrjBz2bWj35wwrox9eCkTq8HSwrxGPhWP3
6auUxaT8LgRbLhLPPiWicEatTBhiMo7yH/FSGGSoTbzQx36+LpWvSyG+pqTxw24nqyW5ywkW3qMF
dF+nMhm+A/z87apjwsSKW83DER7o56sOlUI/xDYEcR12x6yFaR1Ug/nON7RqOp/uaHw1dE5weHA0
cDY8fUNzwNTF49a04wh3PgXSg7OzBOQxkTR+1LhH3yNdTk6+vSx+uwCfvqj39EVHE/ZIuXXHQMOJ
XpNXP23RB4ZqQ+Zg8J0t+7cf4/pVocpnGVLGruXP199Yi+vQF6hGd7VGzwghvCfrSiXf4bb89mCg
/YShltUH1c9xnhfiTlQR7CXkrnEs58STXXhCIgc0b1SER+1Y4jvwid/52nDlEBZAapDAzPtscQhc
fpk3OONukb3bbpCTgWINTYcWs5nP+iIY9zFG8u9shL/zva0UKD5ErMFIcp9tHFhdUi+uyVopwUVs
g2aoz4iKVLuocL5HnPidDzRgQsnCJD/MhhL49GvLsh5Dm4HButjjhB1mGG9tPBBcYwE9+VlMO/vb
a/J3jlpOWW4cDnUL7MvnmAeZltK4NO92DDG8jSsVMwE36JFeVtoL6Rf1uEiw5AvsTqSBbwc1qpex
o/uXedxH03c2mvWjfPZcUvyupVoUMhQOn+2cufpf5J1HkuRWtqY31CiDFlN3uCNEikidyQmMmWRC
XGgNrKEnPe1hr+DN3ybq7ai/G6x6FY6AOSyyRm3NAc1oJPM4rjz3nF8UwsmzrvGtzAjdw9RlWnHi
PS/QJS2i+n2bzjkQHAQSlmOaaumeRuPGAuNcZjEjhsmArHWIUJPWtTEmfu914dkokNHPRkpEWav9
DogovgVl0+1887PlhVIFKQTFXPrq8N1W3zwiTL90Xdv7eAanJ2AsxUGUrkLRrPjzpZNNKIT6ISDx
bRzkq1BVZ0Su3ea9PxbQqvzc0cPAVUMPfHlnQAirRzOYyzA9LXNrOsjcIkPmjiYeoBL/61//NRvf
TWUOuT46Snz9I/b8yaUyFtnS9brS+l1Ot8/B9vC9lWnxR/pr6c6l8mxbYW8C4BBWnyWX+aPWyZNQ
1CFotVp5hwh/GZ+aBE5RpUTTJ7SepzMwFffr9U97dvoSj8oEHH+b5oDlrLaxrQwpXtGcGA2V5h8C
lvPZg79/ez3KCp1PMkgYoPkoZmk8PYDbX54W6QA0dbFGPqsS4b3WStZ7KRASArKma3ez2TRAj3so
a5MRn+c6Sk+OmJK7sXK7h5zaP9L5fWS+WtwuOV3/bVsjYJmkjrArJHtjddfZegagqjDYyKBK7wbD
mM5LmcU72eOz48JWOZhlCkQIeJ9yiT2Z16QPwTJaS+tD8kKt0RR2jjeRiEK/qnvs0BWv+KhleXRr
JR6Uqeuf+PxlIKMbjtSwkyf2WgopqjWhwQ1v/SgWOkV+O/TrsEDBF2bGPaAD2gVZTGsjcifnE8vT
e2hHdNRd0QpIb412U6lWunMjyym/OEDlb6JrxYDItH19mER6qTtgB9lUYUk9yayoTJNKqbAFucfE
jVG2000InvWsU4cGG6Ape1rWz85QfgK9KY8nKZUzc516NBkolMmRq5Ji+tuK0TjYYha3PQCNnwud
U5bnou3s8JWjnNwLcHhUvC01mJnyFX65FOxenZSoBBQSOsYXs3lTlN1rN1Ro1ZoIfOH3Y9q3hh0d
JwSY0+U8FOLWcP4YoNUAjsdPvKOMvuyICj8fCamQRY3FpRQEo2e1CWJPm2K1sWffaoz+lRhb/Q3o
4hr3TbIHJV2atw4w/u/Xl+Xzs44lie8QaQS1Wmr+lwMx18XYu3apIqTppPfzTwEab6ryE7davpM8
bHwftyV9Tq5M2+ScuwyVjyYo1UUsvgXO4x18qP5kFEXxQWSNdRNmCQwGw9R3tJ2er3BuDJoDlHbk
1SEbrE/3PCybsKjhGvkJuHY/BgZyFy0AM7K5An6KpV9yE6rwEmD+9PMbOgHLzrH7/N4iLs6V9Hh5
sz56JT/9AVFlWynYrAX8K9yFmEfyPept7bexyfSdUM9PUbBBJCPAcOQIr+tnFf7apGILQhmZFf6R
0wP6XPTGt+sL5nkQVBcp7LD9IMGBFLwc0CqcXTRJ1NmfF037Uylj4wfN2z07lOfLkijk/lIrB6Gr
NeBvnOMGWHI6+1rfZLc2PHENqZSEk7rNMMFMZs998RUk70VV1VCkM3XXkd/95HIY3WUue7Wb/RAJ
ghsA0sprfRysnexta/Q4c+Qji+4+qfQqiho1vQGZh4IM7l5aatVotufi/PI5IkPX0GOjEEXD/zIK
sJ9knPDr9SVI/py3qX3fpzhQXI+yMUcaFwfIUFOWYtaCrEDMB2pq9GxGfdJvS6CGt7kS1u9la9bX
VNhr1+M930km0AVGT9MBZOrrPs4kYCMkFvFyN1Fw0VOQRG/MjHYk8jl7N+PWx+FR5chZIsl2V8u8
zTpqza3S+wpUJ8T60U1To5+qmj6weoqdk3FjVfCa4v0gDyl5LV3Olxa5jV3PcLjrpvZ4KXXQNOK6
v3nx+Mm9pKGwZHLrq6s0s0R8J44Uq/dTM/ozDxPzxkqMbx2nUfArgWg+8CqlLLte5JiANoZWGb0/
9HXxvh6LCHxCtLwKl37nMNpYEqwGg7YbVzhyWKsXvgKuIUEctfdh/lYPRmkZJ8VRqg9gyYydOdLl
8FzmSrKi/a9Y+uUkLSa4SBfGv19XDpYPTZUh+O0syQQDRgvfAfcb7HOuaLDlB/Q+CjKoauqCunDI
+Yy5Lb2jE4JjPnQWoPfjPOoIKBXagN74VDRT8XFUiurPxhp0WPzowTt+vpTC8a/PzWORZf0Z9CjZ
PnhtQ2FeD1kTp/GglNDc50g9xbGBDtfUdV9ndJpOlpfjHBKGQHRyc1Fe6S3kTQS2ql9YinIwsVCQ
AnmPYKUnh20/84yddclAMLU6iHRS3AoxsICikbUTamMjyxSPJMeVJ/vaCWnuqtKyOcn9OqtBD9Ef
hkEYARlsdADGVWzUe4YwmxFpJFg8VJGTXFcLrcIBRSQ6jCUpltwmht3Df40QR4j6UHttiCp+uD6n
G8cHEHKVrg75Ea269fGxtC4TPo9+7CED7HpzKeHJe25hG59lcmMxZY/3/9php8vMcB5Gc/TrtFL9
dMRSqhZpc7OoSfNWaZf+F1YqBz7AOIqqDqO5Wql5qqe2XnaTH80j0iZzjdVJpBfnIU3Lj6h3KL/n
BrocPgXb8R10Pe+725P/7Oz7lWWifCrwaJSVeW4Cik2P8P0naxWhJ+C08Af92eyR2TbMuIeRlsVv
jcId7mcdXbjSLm1E6cBkjMqCxJ2iN687Jer9SHPqW6AjaNoUk0UltwNx6uLUe30BbByDsuGk8naQ
QMPHo+vJT5x5paiiVDCjdedEPRS2Mt14+ag9oJw1/rgea2uxsbjZvSAXNZgdl8egN0aKquaSqxo3
4SkuqxoKGiyAX4jCvsWjEqyDub4RR8VzFx1MMqXiKrzJgC/cVd4Q7ywxuTFWZyEHoY2qFAViGumr
GzFZNNwODA/J5HkuHjK1NpwjDfk0PaTA8gMb+u176L0hun3p4O1UI2QG8Sw4WTr5hakbqCNfDuSU
WOYEYWDyKUsst3OV5K/QgkkhMIdhMGZo3/RaZX6/Pq6bK8WhVSp9fG1NAgqeZrk1yLih9MrJzzvx
pekRvlNVJFQib8lP1yNtrpMnkVaf11KTRJGGSAWkGR8OcfY6hra3U8DY/h6T96sFHgbWzuX35DpI
SFtr+B5J82+iHjfVpMM9wnEy9esvfBFUXgoWtHbR8byMlYqwr5WR80iMQkOkCXxl06rVzhdtjZss
dFKhkPX1deJZO7DkTaudcMUa+5M2x/1BVNP88lyah9W/oqyuDKGpba0ZFePGE+xDXwJ276Zy/mxW
UPX3TlA5CeuVjtgat7DsDtMAuhy4UTNnKA8S5TpjmB2Z7pDir96Od0OUu19GxCHuJsNtvk6Vmn3S
haW8Crs+uYc/69o7O/55A4PTnFaX5HZR+rLt1bIcUC/xFEDOPsRoJNiUKTkhYfEFhkkTxHbxczAS
v+iT6C4BsQnzJonOMxzJl68kyi4U3BxyZMdZPS7SHn7XtEyj33h1dWMNWgcius133mcrqZq/bi4a
URpuGSDSwZlcjrtTmW7pgND12waviCWPxDtB2vmGaxJ1VT20u7sEcctTisrVd8XFXinUHPerTiHu
93mgkLOzELY269Pfs9qsZiWc0ZwAlbqhuxz6hgGgAVFhcAQd+OUjbHqc6tTUAf6tqxRCkFHQu4D0
NRtIqYXmDM9C/EOwEXJn9Gf58NcSfqq9s3V/SDEgnmw8FC3PuBzgph/RGRljBApIt3vQ1rkwD6Ns
Fr0zVZEX/uBl1St1bqkvGWEK+vDlX0ljBlt0nqk87Fa7mCZrhF+4BfA79vK7ekibI7Sd5v31KFvT
xukKR4F3FrAyb/WVwq0KK4wm3+sL7ZaqDeSiyBDuAzoy+bBzbWwGA+7GSx+FpWfd02GA4zfSpfAX
SnVn4OsqxDVHv41d/YUOVH/tDxu8F+kdf2EBcPlhoCMFJEjqMI0xx79nugU10kG27OOMduy9Vk54
2k/p0L5JyiL+YQkPmcJoAKVzu3Sa8mVRkTylxLLQvb4+4lupAatEghocivPPtPtFrU5iUEH+w6u9
ySNpQz12zsPiujmaZBa0NTO3Pl4PKk++9Sktk1xcn2gJPApoPU0Nogj/TJFzSs9llpySuH3olTIF
V2590zrl8/VgW7ecw5jTDiHFNyUl5mkwveztSZ05AOhZ63dGDTxYTa1+5y7d+iQGkCNQ5+/why+j
zEWMzZfOk6Uo4+5LrlviY1h2aMZHcX0HDH/4la8yTBdhfk52FvBlvEGDH5EnzJsx2Sc4cfnD0g3N
h+tDt3mFOTacaNolElm92vWJOSMLoNIYiVwRfUDYAzeJCsPiVMuVk+7GeJS5S3sHc6H7LVRM75SG
IMc9ddR+ZXgBciCEgiA643v5ufQoh7QEJuUbEQKZMeTNu7pC8OmU2wLfz1zNxafr3765bOhjwooC
v4jw2WXEutT7wQGN448jAGcLdQJfGZL0fD3K1hkkFWeBMFH7oyZ8GQWMK7pHCfoTYZhrb4x28u5o
SXWIM4lp5wTfukGkQzMnHvUygLaXoTLYAIqliRnlC2N8IwCxfwodNJenJlKQt7b12wgDga+FHhq/
MJTUn1VZIyYRMVc7sFKdliq1QgZoTMnnpERrBwkfc+dlujVhFHgozvFWRBR/tQPRfbSTIYNa1bRx
6eP/nhuHUS+9X7kJYcrJTqaEXXqrpViR1hS2pIov3qSdvNGbA3uuav/6wtj+mn9FWe3vKCqhyUdE
Ue1OO6HKnp20xWt+4WFIi5gHAFAppmY1M3XEum9MCg6WGY6vEdvJ4tPYaxS7Va+x/WbOFaS9s3EH
LbVVGQSCaCCmTN4ExmK1FhFqjzpV400w9qYK976onYewm9tPXAH2TThMw20L1jZYynR4O3oxL+al
/u36CG8eblIMgVIWxTNqWpcbwly0ttTQFwFIE+IjpnkD8oVq9XuKrFkwL4X5h6ovxjeo6C2u02hk
HdBYsh6iDPX06z9la7Kf/pLVMZsWNhzoeOEhZlf9vVbE+jn1mnpnsjeigNDnBqR2QzdlncJZVWdG
CdIKfrQMIsZJ1liyw4TQ387sbsThrcGrh8SKd8+6zV7lml7lbQcvCOrwqykth6ChobYzZjIVXOUQ
tNR12pDkEDQi5a94UohK9RgKWJxp/ljH+rteODFcPG3CTK6AoYbG9N2STvVRDdH0XURVqTvxNxKn
i/irDVqoRY34A3Lupqs0XA32/CPPRRFIuSNavhE+1TrAlp10beO+AI9EoRf2gMRmraI2cRNDSYs0
NAh79SHnAXtCb3v+4IzKz+trcjMSdUhSfZpuLJjL8XU9bYkydwF71brzfW329WkRtfJBhT6/czNt
LBggSWhWyda5Czz0MlQyptUYJq5G2VPkh8mxx6Nexnv+dvIsWy8YXtzAWQBkgLBdbTK3sWCFWabm
R7UDZMyz2/iLN1vWHGCZNHivogLW686XbQChSNGeBF09aGzRxjZGA3g/ZqKnvAKTNBhMvTstiSfp
pLlZBEY/5if0DVE2WtxJC7zQNj/riXLvht2phDJ7xLuh/XF9ejfH3FMlpJHEnmfr5Zi3KAzQ8dE1
DHclolJkaMGBndn5fhTCn406bwrQPrwagSU8s45SnX70lJb6dKEsznjjzEv9FSHzg6kt34wZcY8M
1mhgDS6NyGKq44+lU5UCu/XYA2Tdh8Ub5Ey04dghSK7c4JfcWR/7pFGit5xBxeuph7XM+34w7cNQ
80i6q3N06A+zO7n2bWToaXVOmgYNCjuKkupcitr7DT3vpIExGiJT2imzdS/CeJpvlgUNjPPctXr0
Ko/jGWSnxz2POvqMqFTeKLMI8hDAmu+wvZsjKnyAdNSU4gdGmHhW9G6rISDfuK130sYM13acvTL3
5CGP/mq2quXTWC4YK0bFQvwJLnSK2BlESkRYmrC7E6MUT0lgsOCBGwsl5E8pOwQxmSsSgV6MEdTn
MMdjzRPlt6aBCX9TWAYSi61GDfQYV6nlIMoBaw+1kblbzlNkDfhUokfB18Rz6JyHMXWCLM7H/E6v
anf0zcgw0lMTG1F/36MA5EGUdJblkIKEQKDOTvCQ7xX06hvKDQo2914yHhcb0cejrihm/VlSfbQA
ZXiGShM2IiNuu7zTrRHhbeRIFgTLa1Wpz3GfUPDjv3XQhE305ItOrQjylTHUr8taqb5aVov3gO40
dyj4LDBNtaQqj9kYGx8KKk8CPsFcK3fKQNqEIm2/3FRmaEHljmbE7QEguNTUIyMd7jO9j5xDMrTt
+9ZKzM7H8IruQYTAihJkvS3SY47e5qvUdhqGKlx0FNWSCZn4KE9n2qbCeJNEc5wePCRJ6lvqdujq
OZ0O+9me4qx+VUPh0s85NAq0S4y+vveMEDyjiDMkk7xeer7gPePUN4OrVv1b3SmUz2E1DF+bWfQC
hQItwwSmL+zvM0v4d4RHxrcYwVX3cN9yGv/qqB94Vqn2WQzp+FE1c+yyU7MZ75zShVEDsEnrYPeX
XecBO84l59mN3Ddq1yImjt9DNH3rXRcNo3TWjeUwdt2g8PcsT/1sUI2fU2HizKKoRhoMSqP8LFGe
Nw9QmdLxPNYFS1gtsvk9Z2bmnZZiyb9YeZEpeMBT64JxP8W/pWnl3hpJkv9Ztk3yMGrTkL4NI8f8
IpI6RfsQMJh+GOM4Vn0XjjQe8oiEmofc6wwU+qM2a29zZ27xnrHm5Au2MQ121+kYlg+TvijCd3t6
b8fFS5o/LDSU0WPMkIg9QFcefuuSeKxu6s7N8U5PI+tLjJ/0EGi6jfYUDTzjrYgnz6LFPMXnGBCT
cuoyb2kPsTmzS4cix2fWRDtGPTmNk+HwrizeWxFlKA8rIT8kwQgPN0EmDcFcb9b+aHhXvcH3Zfge
NaqiHHWMgXB9cYX5JYE9ER1cp1pGlkCaCGSdNBvGOuQl9xY5/U71E88lrys85PyObbskDzqbOzoi
U1T2xyGE2nF0Q9RoDlqKM49nJhC2sYxA8RaqeoUOha2jhJtNtTcc9CjN2ne9otO6R/S1N32MGIoK
Sz62+2sblWCU9RdkRQ+uEjc9v3+ASF63RtyggmQXX/VRbRH0G/IyDWavYXfqauzmwOyHUNyw03vU
ZvWkz3xaKrB2kiLsQNN5iC1Ok2t9UOKx1s91tsCUR2dq1LChEsno52h4FIcQzDPyCxLxjdqnprzT
rFKMwWQ3EDmLOrSXO9wucOXwcwSmwFj3VovD3kGZlFBrv4NNLCblnaqMCIAdOtVIlOxTOQkXkd9M
2nLFx/9R1PAa8fdDIaNNijeULr0PFh6cHy29wQZgqD1UKxI7u0trpH4jbZRSmehsNrWjf5pjLeVf
e23zyQkLJA7CrFSKnVTtGQrXBWVDpw/4FRVNoEvG5RUbgSgdiskz/dSOPjBcqARr4XwQuA745YBI
gl40tW+E4g+uKXHsUwSdSgDQ0P45bKq+/fR45b+IRP3/msHeY6/yCj36f0nKs/L3//P3//g7ioN/
/8//+p9Pmc+P//dfzGfD/BtTQNuOeg5oFJ4n/9Qc/EtYEFSZR+eCSpeu/7dmDvRmWa6F8AIlGha8
zBn/oZmja3/jz+FfsoNp6wIseQnzef0WpX4HAQAOp3T04U989hZ1LaEDC5TY0KHVvof8N2Mrjaqa
nyhpxjVI+dgjjcEuW3RIQFiRiSoq+sro3Xh4beMGck5hK1jv/z9YM2T+V5bM/36UWPqPi3XC//EP
cSXHxMnpQmjyn+tEcTFjhOTFrnZVh4a2zJn/Ia6kG3+j7oQJp2Qr0QKSIO9/iit5f0O9BZ9ObCRg
XFAYfgFD/jJrp4TGn4RuC3hb3rIef9rlkVLWEI5abvKg5VF2BvoW+UmsL/6TAdnoNV3m7H9FoXFk
GvxNBVkkX1JPn9aph76LhnobBNIfVqd5AFVDVFMboe5ApvcirV5+lUK2Dx99CJRqMBBupm2lg8X1
E9TPT9c/Sj5o/vX8e/wo+meoWHAUW4iOssuffhQK2JmZ6Xof4EgX+VpJ6zcfRt5cApGbYPB4bkBh
bs+YoIKY9hrj9+vxN6aOFguXAYoDPLrWSEVNb0IvU8Y+sHvdBrdD7g9Gb8+5fCsKpBMWhwWhSF03
O7Qxd5VFLfpAtIZ7TtM+PoWx97Lu6l9j+TTKatraKm5x0Kz7AL1r5T6NyvguJDX3DZS1dtbixgeh
wspiRIoVvOracqQwSH1cJ+wCHTYYmk+d8wEa5t47fSuKAyFIklKhuq2P397BQQnf6C7g+jXv53IK
380IYO+8hi8r8I/DBnZZwn+YGqwMV2/usqPWX4LFBIVYNLe1hjx4VavubdZlzl0EMPjYw/32aetE
O5G3vo90xEbaTTWxcZb78MmOVkkt8q7osKjo0UxVSrM6jYk972yx57uZ+0sHrk9RTt6yq2aGs6hl
Uud6FRShVh7LqVZeaVNiH7UaQsn13bQVilSeZjTtbm7oVShENHFNq6YqqLXcuVv03rnNS7t5UztW
cXs91POxk8hzVh+CwMzZGoszDEpfVY1SIvGOEBVPT+11Ukbi5t+LsqqIG/U0m12eVYHTtcZNaQrr
foryvW/ZGran37I6BLsCneElT4gCQQceDtk7zn7pWVl0ZWfJbYaC+EaxgBQY6P7lkkt4R+d1FBEK
GawbK8ZixFOsxE/VfI+vuTlDT0KtKnuk0h3ec8wQvqjuLS4MS4AQ8J/XJ2jve1ab16Y0UpXYzgdV
indFHPY4C4yK5rft0B2uh7qsVMpzQrIGKZrJzJMjafU9LPdwDjH7DdLWaoKoy62bRO3yc+LmPzgN
s19ZeiAseWHStwaydDlTAPWXtHOB5mdOopyVLqYqpzjCv/5RzycJMC/lXegoOPLRUL6MUg+Kw5Pb
KQIRd5/7acDN0TPH8/UgzyYJ4BfJG0BasnKZI10G4f2nJ2GnZgHuvGgYaHH3hxF39TmsGmT7rsd6
9kGPsehyoLYKwGutcBPD5jSwl8wC3rPiW4jmykENrTTbCbPiD7IaiIPZFtBkZEhIyVbZWAmAIo+L
LgtUV2DiaXvJq2Jux9MorPzVgh39W83GPlMxRqpSmdDfCnj1X3qkIFOcJDGx4NW/vHawyCPhmNJ7
boD2Q2HM1U576dmqlb+TQUcDQcIjXTleT+6YUO8TK+mSLOij3vut6UIL3eKyDpTIdKiSDnvY943x
B3UE343XNZ3zNSHD1BNI8ZGTBbqmfJ7V0fDxCJz8F08yVxnYUtTS+WsN+hRLEVpCrbNAhFmDrF89
nEJr6HeGbkX4eJxjeWWiv07rmtNyVSrIKFepCkXWoGWafq+y2EBcXDEKaoCmWx2qNq2GYzXibk0h
bvpqGLEX1JatfuRq0lFNbqsPLtLHr8a5dl7lBgNxqJVhFAfKLAuii8jujVWpIWQ8DdW7lw4RvHVY
jzyDJXtxjfPVjXkpuRVFILLZPeR9V95QKnd3drY8Hi7Sd/oUyHdC29Y9kOfr6wQ1SbV3614EYVOF
32YYvMdylOV6HOfuUZtq8CqZ/3SWuPtw/fMeW2rPIgNeYKcjg0aN4HJdGxWlWxcn2ABxnhRnqSk1
PsB8tH4vq2ZOjmPvOAMeSMb0Dgd4gSNfhd/rsWoFNKTKxQUUY9HW+01Q7/8tim0EJ4XVqtGeKNLz
7ScLTYBecSbmAWqv7qfeyrVxQiM6QDLe8Mcs/c2KC2zXunyWFnf9zrG0NR9oijmSroBXwho1n3lR
6TXqkgZ41wHnKKzuZMlHwdHukjCwRWX+1gthBxiZFJ+uz8jzjQ8pAHAvSBIJLF8DPWK9SecW2/Fg
Cu3y1MWAkuhDi+B6lBWkVe5JWQ2ii0S2Dm5mveJwdsWUpcnSoE6bpjhkqoaB7pBP79t2Mu+cpDHu
5lmLPy1xHB7LJTJvx3oIqUcW3XQLSMx76TUtfw+IZqnCyAm+vtuSEhJsWdkJ1i+qYPHj2dSgh7wz
rxuDazCfJO+2JQmxq9XeIIi69JmVBH2sTKdIz6uTlvbpvxlldd7Brp3xZiDKiInsSXCfUwwVys6Z
sbV1QXbiI6LpoFxg+Fxu3bA0a1oIZhzMQ/7WLVTjQ5xEkM2t2KqzQ4J5jO7Hc4GHk5br2js91JWv
EDO84uymtnqbeDbSbW7q6X/obKqf1eSgeHN9mW2Nt4QRyboRyZezGu+uTBQtCt04SPtxvskXd3kw
M/px16M8z4tQwgP9yGuJsgDr53IgRL3Q10mWJEhEPt5ZXl3TEqA2QOY+7EytzBZXx6Vsrkt+M7j3
Z9oT8Zi1Ok5GcUB15eeUOm9bRGJx5nI+VVV4Tl39+/VPW5VO5T6V8ikA/tkfVMekmczTvCN2tWGB
0xgHSlfToO0TegxJGMFw5Qn/VtOWMVAau7uf4IgcFitCjK804gem0vpy/ac8H2V5EsJ5xbLDpEK4
+iWaXqq4tSZxQMto+WijwuTH7oR9cmLnO4fB89P+MtRq2ZSL0cXpQCidtPrseDkWDlo/o+3rRa/s
vjb/zXjrDWu2g1pjNxigmy7ONhC+PxIBRBG4LQZuiPTtbF25IC9XEbMqczsb4CAXzCoegJCm85DE
CYw41G5qIQ2fEyeJ4iPMQO01JiW4djtVAW6yc79laaj9vD6XW8uKIYYTxl1DH2mNL4oN5JlbjXUc
1Xr9rhn78rOD5CrQotC4H5ll7MjyLMjArNx5UR2eehfb70M13F7/IVuLCvoM2OXH+tQaohdPpeNF
WRMHE7Jlh4Ztd+wHunORnak7Z9FmKFCAbCkKpTw/L3dSOA0NDeUoDsDJ0IidMZwQM54omY4nzfWv
2lq/SFTQbDEkR3xdcOvKdHL7TPqzoDx+Z8TTeKJ7ga+lNH6f42wPZ/v8mEWPiEcUEGKOJib18tME
GAWvTowoEEtc3hfNoP1UnaLYqUo9P/uIwtdQZaaPhFLYZZR6SquurdUoUFHf+YK5nn7oI0M7684Q
HyfeZX7VpC8u+bI7AA/TnXrUeF1rnUTUXkg1iyjIDLX6sEDCeRdrxrhzAGykQ/DRaXdJjipEl3XW
pSCPM2VKimNDZubvxCLmH5FmtndzaoRv9LF27trZiU8mPr/UlNLiOBQOLm8GTWWnLPYQk6vm6uOp
b7BwkM+A/QzGSk74k9dmXC8cILiNBhQjy7eCDO5zES8KN2iLwn4qjPeqi5nmwZqN+s8y1YyTms/m
jQjT9HWlR9GtUQj87q+v6q1VBpRWsoh5AJOOX/6oXNVGBefLKMCZxfhTVYvhmNvDuFsSkBtxfTra
IGExOsIWnCf3ZZx5hONvd3EU9HSlvpd65Z2ypqnuvXyx7qveLm/p6ce3XtQqpyqvqnfLBHF352NX
IN5/TAH2I4jOgJ5FLOPyV7AWvD50FOVs4Ib7tRgb85iWRe93cdYea+gulIA94eMokb5ZEgcJnMQr
v754xCk5oEFjQE5gHaxGYnA4suCeKedcdTAMhouKXYhodhb/xmlFA4+jFfU/PnadYkhFCAh7o3KO
lu6z0k3t6yTOz0VtTZxf3ofrn7QVDHQnrAsp1WauDxEjqYxFDJ1ynlLRn3mSOifyCevBygr3nlNf
vL8eb2PRknjK7NhBssBZZ/wxZpRWD8IL/wtv8UFwjUcFl7MdGazNKFJD3JRjCBXmcrH0xUji1DfK
2enL7FDZKblgCPD8+re4zzcGei3y+ctfXC+rGyzK5qbvFh4SWKOYr7tq7O7rbvaCoS3N7w5e5Tct
DrxBWAGEux554+i/iLzK/WivxEtT831DY6UP0eziG9vKU0eN2mOPjxr+k23y8kGVzSSbiqohxU9W
QRNp/JVS+T5rcT4F6sCpn2KmFlz/tI20gMVI44MPZAal8+LTozYRtjZazeSdNUxuj1OzREer9PRD
mWjp8eWhuMckUpQlwhviMtQQNtDkYwxvsSNxP7ljvdyPkbncgXibd5bKI8J1dYiS5MCnpOLG+9Bc
fRb+u2qzAG472w0agJNdxvlJgzl5KAAC/jC0sTgvqZr8Yaduthwna4h+lGavvdEXVQSOLQYfJYTo
oe0NJTpoiwNVseI0PGIdU72OCwuf377fI6GvJCIeD11JFJLAIvmc01cvOZWXTeiEiXe2RFa9MdEA
DYNFMxoXb1nMm3MWQB/PcNLV+X2SLSZmr2qc/BBKKd7Dd8bKdXb05NBp6gLsjnmvDrZZGgUorgg7
1BdPpySxI60A3whGjtyuTy5pPDBw+qPDee5VMGy+oytzTHJQem9CN7dPvxCMliD1LxoMiNtdBlNH
L7KbbnLPLkjOt9wW7a2Od9rrelr21IXlH7VeOlwD/x1qdevUwuttRevdszIUUIAqD/DlqGQACZs9
dvFeqFVKiQwKOFWYb+cYVO3HAvDYjUO35lUd9+POhb5xRCOBQmOarirEzLU2qELZZ5jmxj13Vrcc
ldhdYDc5e5nbdhQUoNGjAFe1zl0yws8pchBnyvfYahWtAtYZJ+Dri2Hj/ci3/CvKatiEay3qlNXu
GXBx/bmealrfEBRfITaiIt5rVMtBaRLrCL457w+2jdPg9R+w+ZkkgZY8OWnlrZKj0QGObKotS6TJ
lQPs2/mAR9DLNN7+Og1QiiHblBYP+L1drvkFf1ItERVrHueigH+KGdE82kl/Nr+F5MAj7acHjj3c
xTZ253QOB/QLz44uokMaVuKsFfWw0wTZXOk8tWUPRD7V5K94elhQxuHFyWGR1L35JgbO+3nExCpo
q3Cv6LYXSv77J6HKBiPtyGZT1aLL7xH88ILOHBFuRo7Sv74ONvIC0h2ddhicRHpIq1CmEza207Op
7GHIzouT4fA15tVxNtohMNSpOg5I3Lz8xoaf83hn82Kj6Xr5fTp2whJr5J4HNSpv5i5t76a5gPMC
s/v0C98ndZvh1dDAWmM+wqLtRDGkzNo4WHf1nCR3GfC1G2nSdEh0t7kfirj6cj3oRorserIXysJH
XveZskaPseUgbOecDmN1ki2x04TZH1rNWoQbVi+M5EX84782GtxjMHzQFcHxrUa0ajxncGe2QJUK
+00+jsZZd5XqZGW98xrp9+zlxweuJrLYL/tO6BVfzuAgrKVSOzZ2VzaF3ycdZgrlWO+c+BvjyJJE
lBbIIgI9a9V6k8NwVgeiaKoYTmOkutDJ8W7tHU35WHv93mW2VUQgIHsBShQPqXXCmpZ51QwM8pnL
NcVHT9Hbd3qUFOXZ7gs84nCMOZiVUTxEbWWfq0S21kZYxfeFiPRbhdxlZwQ2TgKcjVSKXRJeBkLh
cpwNtTdn+BHOGZePxM/nvkGlKETR3vN+ZUpJ0alVIATM6l29gEzQmg0gX+dciSZ5N4wQBM1ocHfK
hRtnNQ8BtG/pe8CJWdP2bKyM1JbL/dwhTnjq1TT3kx7A/PUNuBkFIBvvRuKwTC6HLeqXNg1TolRI
E5xTp/99aYY9AP1WEPDaMOOp7j9HjAi8IKss15xz0qbLyZgz99BY5h5OaTMKipgS/sJjeq0s4HqL
nmSw4c6G1zRHDOrcw+jG/c60bK0zYCl0j6GN04tanR+GpmSNHbd4c7azezMqkXYXKnH+jiu98a/P
zVYoIFeghGQbD+3Fy7lZoiIzELV1zo1T2NDe7OSk8BI5F7FqvvyekT0e3p70nkEurJIcEWuDs0wR
ZkeKqHBk7fKbSnNyP1LGvYRuqx4vpcRIQziseEuskhANxkbZg/c4a411mwgFY/hSOVGt/uooHYaJ
kfOp8Fz8wQuVM6PVfxu7+vvLR5a0n04aQAeQWatJDMckFIKmIKdXX5xLC5MJVHiKE0qq484kyq9Z
vTBkKoR9CTa+krJ6OYnW5HYiV2f73Fa6ch+Vlu5Xkc7jKdS011aCLOw0FvWp6eLhnVu3L9PEe7zu
CM+NAJRY1mtkVvN/OTuPJUmRpl3f0MEMLbaQCSVaVOvp2WAt0SIQgbj681D/ZpJMK6y+zSx6rDsy
BB4e7q/4T4KUeEOh8OnZYemWpu+Y9RBIYuVB8L2uIKK6vPXuKHIh6sGT7HKYBhX8JZPCDnkSmr5b
pthlWqUzvtViLry2j+1z1+TNl3EyZZghHv+E37V+5DRyFQH4FZuy0pZEW5v20OWvWIWmz5gR2OGA
zMKjifv2gy3VV6YseFpQNQcHAwB4S6X3EXPxptYVUkaOK5q3Pfl0MAy1+JbAHP1YUxo7KhLvw8Dz
gJTHPY2+kYNW9+WsWisp6GlDFbA70Z9zCL4nGyNTv+76/vzyd7Gdhv8eVip3JGGbvBiRAKGdXcTx
UiW19HqV9LDN5S+1w9+r2ranqkvEXWG7yd289vOPl8fcT+95zGfbQXTC0E7ebVrq4N+sS9YTi1T9
tCYztu1p4wZAwI4E7PZZEgUikncYzHz3W6K0q7JZbq4kRm2LKCbCoxPB1MZGNU88WwcfLwnvgBSx
//a38Sg3g3DZiP5IZFzunJ41C45uo4jm2uijBirkvUw2du2YFfNZS6fcp81r389cKY+0gVPzlbf7
8w+gBqDzNfBV7q9EaMmlG9vY28OFdgo4oRoaveqMu/XLe3h9bhy0+akMcTHSZd37PbrjpuisQ7zw
3Cypg7bW5a/Zlhssvqmze1cbjVMF1jF6edjro8OwkHE2xg43yh7YY8aInNm0DaJClv+WrpsHXSs+
r5pzxKPZBxb+aaoZkIKezRbQhb7cSKN1J0VoSxPNZHv3lbAbHzng5e7V04FLAOSSPjlPoX0rFf67
areyayJAmdO3yYiVe/oV9UmtleIwXd4+5ctPHegdsXLbsE20aHc24W4aSLOlVdTW8AcCCOuZ+GCO
lBzPoFjiPqghtcZnqLdu4k+y7YWvsa/vt34ddXDMoX/y4ZYyWNR4qU7ppJtR2xrQvIeydR7UHh1j
GLRN+9NqnOR3kYJapGJYxcPjavfjcvJWe0SEio7eb8o42ecJ4/P7pamWs1T17n2RT50Bz9LozTAt
u7qKJiQHEiAYpWzulHY1vqpDPzVRby1Qz0kIT0usGf8KgycsoGejOre2UH9k8VT+URYT8wFnmGYj
cDsPd3ahLBo04jG+MxVrFWe9barVl4VDbVg38fcy6855nWPNVqJmzT26r9zDlDX3t+SqFZ0XY5sd
pQqS3qbTaz4oySOizXWUc2lZIiVGtg07ag+nVZsF/0bXqSKRjDnyIugx0HWLJhNzyx5C9KtjDMNt
bS6+j62avbsz5rxrcXfP6gh9cC+gE4AXejEfYYRvTIrHCQJpiIrA3NtD21m6fK1Sq4mg/H+zq9UI
8sK864cq9ydFlwdJ2/X3jowJNUfkUsCcIcd9+b0P2eBYZGpN1M3qikp7s4STp74Wb7s9uIwNBktm
yIHYu0eY+EVJTWhNJNrSfDOV2vzVaNTX2Xk+HzpeqRvimVsd9OsudpVLvXTlYMJBWNU4hBpFiVuT
ZjRXRn9wDdxaNrqPINM86K+8kS6XLVctURSK2kSyhaquAgykgT+u4cth8tYoz0J5LuVYmFC7CSkU
t3HpK+FvTJMWYL4ywERQjtqAtw4c3Q5QuBvKDl/Wy7l4My5HdevV0VQI95906bXzuHj2ufBkEXSO
iA/elbdmRXkRLWUkfMFnbP//P4l6OWpVIXTcksecTpbrKGlQpcr/8LFyEKgmwF7kxD3jLP8zyjy2
aJ5NZR0hSqae674E0G83zkFIuL6XKS5v+ePmokiVaLdDQHCTTsuMJkonWd3x6KjOK8sGEnXwDoa6
ennwEfGQpPtAHXKTMd+9JttyyCol52qmej/4bu6CXja+0Tn+2aXl36qUj+lYf2oW7xGpmFd2bZ/H
hggDaQSMIBIFl3uG1AsGhh4XtjcmS5BrmPemTn00xVurSWUMmjKNkI1dfjmKTljsY7NhlAa9jm4g
wOZ9+QFvoqOwd52vYtxnUWmAxE6zb2+N6K3CVmBJNBGAmDSMxWj5bm+MUYyW+jsDHf2gAfhxBx40
+ShKsz/If258AqRzDA2kmtLanqKxGaq0AmvjyGm8JegU3QppkB55Id74sDmRXMGbGCT54e7AwECs
VEtCX0oHq3/KVwX0d7aa+NRNJA1+Xajy4IxeZ8eAPzZxPJ7G1Iz2Hl2FVtWKJA5HZb+IR7sZZ79N
GvNtp+Vr6pMG6T5wB9EdROObnwbVWSQiOTabbOrlwbHmpK+VOCWEzStNqzFTviRdXTy4nW7+mhsz
80n3jKchq7sHnfT86wj85+BH3Jg7AHcaJzwO+FL3j9fMxFFgVL0q0gZPechnFN1RxBF+bw0QS3HA
fQtU4Ah8cOMgAd7bbgcVWULE6y4nDhN+6KaWDKgDUna3FJsNs5IMrz+uyIKQPnNSSRKu0BREa9eq
9CpSxZJ8WNMWwzXKDeeXb7vtntnl6ZTzYUdxVtnH/XFNHace63KqolgM2ftmbfX3kD/r09xjMRS3
kDFzkSLmJMbk9PLIN+LOpva1YbKxCIGydrmKQzXqudGJKqpaXaC0m5p+YSxNuOrqdPBQvgIBEklh
gSDGwEGlV7LvA/GnoIqmtooU2/7FO+ONpQxvh8w75WX3pA/yzp4qj4zCvRew0wslPwsjueva5tvL
c75xcihTUwKlMLnBw3bFHb0WST1waUGv7oiAVV35Q1Gsrz85cHcpsWzPVxyIdiHIyOEUlckK4dDU
MrJlwwrRYjoCAd8IdCwmL44N/ExhZzeKOndC6yuQzebYrH6N5NO9AhgtjcvEd1zltX1ytnCj13FS
yS64h3dLZ8SzNg6tU0RZh9VLKeruuymn9UCS8kY82V5QcMi4cVG23aUWlZNMmaEVCM15xfxvOuv9
eVklelRz7j2UQmoPuUy0I4boTv3vOYkmcm9wWQQZgAXvJpeuXl6nsDkigKrN5CtjUUYVPJ47p7QH
FNOS6RxXi/5h1SrtBFOBNrTSleHUm3agWG4ZJDxYIysWzkEKctWIY9m5ytCH2GodpAK7XV6Ukhs7
JblqjEb6uRI7vLrrBCyQ98Y183f4t2ZIQqGyl1Zv8np6VwlX93Nr/v3qLwejJUqjZJdkzfv2eN7V
prQErDUFmduHsfdEuCzjkdL7je9ze2Qico6PIIFptw+tHObRqpU8MgXouNKwu4d4sH69PJUbgY/y
7rbVYKS3SvJl4Ovr0m3Nxc6jeJUtqlzpGqBRl/ujNx6MdOMTpb/DQaZlycezz3iMGVDumi95ZM9r
ESQZ8a13EnaPzH/9tibF0WPwqvnCcYFEpQHLQPmYCe6Cel9PRSkzuHDuil+FZcx4cVfIRX+ahsSK
Wm8uT9hbdKe+dD1/Xpb0sVsQdF/trDo4ube2Ei2djWW8SffusShbpjRrcZVHSKp357WplEAB53kA
5L+1lyZQXzCxNOC5SC/30nXSpEwbNYeP2yThWElx8oDZIFBaqweh6XpCkBjJsrabmgfw3jlDXVJz
cmIgIDCzlHsznn/2k6nev3w2byR1jMI7gKMJhhPE4+WEFlXk+aAb8Jjzdv0mUYb7LnJLCVxN6T60
Vaq91SrT5T7p9AenVuMTgomv7RaSVvEbKGIB3H/Wubr8DbyHSn3JLUKgvSbhrMvVn1sLkzrTOcqd
by2qQ8UMfUEG5KRcDjVOxaj2HjoAurDTc7PExYk08/UvDwBsm2cCFHyoSnsAvNcaCFd7XRmlRWzc
WdUk35UQwA7O4q25kNxA/gSVB9Vj9+2ZScGSrhNUo7b5rEpQ/2jFKwep1PWBR97kP4Pskv5UX7IU
wxbOR5bXfp+7RdRmdhrQ2D2i4twcilcNPSNKjWBqLvemTtaxcTpZRjJRe2hMIg5jQI7+OC/Dwayu
AyWzAkpC7N/CxT5YrEBJFtUu2aCurR/6dtBLP20qNSjHrkVLsZ6Pum7XiQYjcsdQXSC/By13Obk8
7jKvyxnREr3x1qHuH1jL5Jw6t0GV2hAtlnI4f738dd9c0Q39t1XPqD3urreiyCmseWkZ2ZixPsjG
yHwHGgGXwnLUsrlxGKFBcOCJiZCOrkSU50mude0V0ZJV09uy0u0fhXCU15cE4XRsbTDal6T1e80d
p68aVe0MhrH06Z3eY2I81MmRa9GNzeKL4lYj2bV5b+4OPVkuFwyEhyhv0P9MW6Hdi0xFQxzyr/Z2
kpl9kp3jHkDJbo6KMTtlmU2oy9wdEbh7o70ItIQTOFShMJFC1YY5f2fHhRo2iZl/tVfPil4+Irf2
jTnSAjLxgroSy6Acqm9VkiIaWk3eYfsa+8LJXiujRYRH0ZTbbAMekWbvpsZSmmjqD0U0rSJ5M7dx
Wfn4fTUHEXG7fS8ft5fDbN/Df8qRy5DaqB9ustGDm9/b5F0OmN7qF+onRehlvR2VuQcSf6lS98EY
YvPV1QnP4CbFP5dEZDukl+P3tb7EqYjzCI+A4Z1EiiqYzUQEsxx15EjN7l6pquTryzt4I2Wnj2ht
9zdNWRXa5OWoeCxXeSsEiguWzMSZi8Z7l7Wdw9OsN/5Ortv9kp3qPNKeQyBWzee7VFH0yIaL9xZ7
lPjgRN0IOnSknrGQeHVSg778ORWxU5+VNo8gYE8BzMDyXC+aehKpkR5kLzcOL0ITm/4Gh5fXym69
Kzde9HLmkcDBHhDCFMW5zsejNtutCaE/TyETKCBWGLsJmZnaqTH8wChGpT0y1rUNazV33xrWdNSW
ujmhrWULf4Mnwx40izh0rAmLoVLUyBO0nx/ULD0iB92IMwbQCJo33IEaqd/lBo1zClHC1fPIcOMM
aLOYz229JG/MdFGCNLHte/CIRy+FWzOjZImCDTVhige7Rczjqhk9lg0KfDz51Nimj7NsxJeXv4Ub
9zq9KS7ZDV8P0GUXZxDgik294gHkWNn0vkiS7qnOY1Q4xtobgiE2rIOIc2taHAmEGsj3qLzs3gP5
ItpB4pgZ5VrjRhaufqGyqEf6ebey9A0ZuvlZbGyuvUZlqaiVNNH7jrxSTg9qOs33U6Vlb4x2LJ6S
BGIxiUx5j+Z39gMJaeo/KcbNr88mWFqUwNBxelYEuzw3EMqA4q4JccZdza+ekme+UJFX6GJ5BPm/
sax8bBgCAV0Ah7yvhY7TOM1utWRR3aj1Dy8zOZ29V59ePi23RiEbo5PD97CBSS8nlOsTAOOlQNJE
0f4VFahBQ8Cnf3mQG9EDvA6GZjZnH8bHfhB09ZKiTrNoLhIloMwkMdy2F7/SjeFgPjeHoh+AYjGP
0yvoU7VOtd21ThppqfJdJHN8yib9SVHy+H84CdRXN8w7cmruvojM7dfKxUE+pXHsJGjwFjxj4JT6
oPOOaAQ394iHNqUgymZXVUcTXRDo/zpKLaagHtWBrzSVxD2/vEk3EgckkgDFOjSBCYnbr/hP4pB3
lqz02s0imlKIG4Dqj7PQaQu7P0M2mM/TYjtLEIPGQDC/hHkAnkOxDnguV8GLtw/tuK3NAEgXN7PL
H9EjezAkPd8Xeo/N+0zmmLiDLPXBQOPDXtXxa8vG23jAzbdSH3yJTd76v5P2Bq1DmKlG5t9xqhBv
ttF3zeHImOZqA0kgSStR/9zkuVBNuhzFtJGZ5cGdRZo3/RLKKE+q1sX+y/v3/FsvMr9tFPgDlKGo
e3F7XY5CcZqSZiaySKGW0PpL1gNQUBBlK9Pe+OhmXvHOnvL4pJudEjm5Nm6+HXr11tERw0v6vqgC
T5OYe/dJ75cCbdLOmCCPACcMS0tRTl2WWkEqxlUJHEMsT8qS2QeJ3NXnu80BaAA3F+81XgCXc6jQ
P+z0gZUy06HvT0LUJlmya5eZP5PQHgSL5xfZ5ZJh9fZ/SHDuLuxvLofDRqDIwWOjH6LrKBHgbZ6f
3ZiS3QOGqG780DtTY/plN4N7j2fxu1uX5J3XTA36Kkuj+G6suQ9Qi+vfqW0oUbPoc+X3idW8zWpH
vksLMzmPY5y9bdbJAV061r6EtxrUxmreD0PuRpuvw101mca9iJUfQH6PWN/XZ48pbihisuNn+bzL
KWaainU3loDU1kvr3VL0uV+YbXbwHT1vzH4lUW8m30D1jDXdHXE7NxKtRFE5ivUM74RVD9VW/5iK
AVS297Uf9UfYXk/oxZW+WZkhr2JcHErpx3UXpPXyNNfycyyptE/qpPrd1OGfMBr+gqhMY8wHpY/r
NaEiRcUIQ6MtZd4TlqAn4z1M5ys0a7lIv27MSmAeMyoH5+s6mjHO9gAAzQAFcV/ATwqEHSC7u2EV
r8anzMnrnw1l6IrGcVl9XEEDHgx4a2Ib54BOG9AkbOsuN7vonbkbuRrC2JPKvZfz7jJwZHltwkfy
tbXeN84XHQN799VYXuZKUGvwNdpuujfHITttenD/y1wALpCgb9WA/TvANpphbSvmkg9L+jbZ7NHb
qsgOnk/XAYdXDRwnqhxkW3wnlytm9UNpZmDpwwTfAXlq9VIt/LSfjMIf6u4IKHFrNCRi+EKADFF8
2w7Mf+7Y1NUbWUyQJAaBKaItMJpzmz812IyDxbtx8rbckbIewl9bP/1yoMFIhibtXTusk2R5nETJ
g99weOlIa/oiFvsoytwejybVBr3b2HKX42WmNVSCnC6sILr8O21eUXaFMNKAGOV5ajTr68uX3Y2D
vnHSwGKSJQAj3oWbtagHDa0rO3T1QX+MUys/U6Gaw5dHubldJF5AJAEvMrfLWUEv95D02mZlAJzB
UkW96w1Mr6zFPiLo31pAbj7C9AbyujJ9NBYXOT5jhe1BrflhXYXxXs4AdNc3Vpe3B4f+evU2ST2U
2Ogrb2i83W4NGB02RpwZYacvtp92HRs1Kcb5tau3NaGgylB6pRSyB8Y1ubXODKOHeHn9XLGiDbBe
9MJOHcuDquGt+Wx6ZOTiXONXfr+DkCXxR9fDzlNKgPnWeKqSMn512GM+m18dDQ0S8b236WIk6pQk
hk4TNs/9rBi1L0qvjZ9fvWrEOkRgqERS5N2r0XvIMqZNPOlhuyAJiEpKFuatpX7qdSs+GOrGsoEq
0LdVw32WMS+P92oiENy4s06WL+57aVqPY+UciePdHITNAXyP1zth9nKQWcQqsr0MYpf1Qm/BcR+y
STnqaV0XALe8Y2v3UniktbWvvdeyRPe0qjSsyuvuc5cOIDK4Wob0g2LyjHjS4qnHgUxtcYbfbI1U
v4VhnNx3SVlm1CWntKEja8mjwHg9fc4jef92uVAN3QdGNcHJO4PLEZqJXfwpwRvS/VbFQZ/0OnpQ
pCflp+5DGfuKFeNVS9WXVq2yyHTzXHdBej0p38hU4IZTld3Bl31zOJiN9GU3fe89llvNMdsCtaGG
fDDrfd2aepjZ6BUlskr9Wa2OtEqvFpGV29INMinWkXrd5RmScWZ2Zm1aoSltzwfNXp/V1Xw1uIdR
UIqA+QLZjRfIbpRWXRFlG10r7JfstykHJ+j6xYRBP/zCdbA6eOnemhMlEchTOG5uBh6Xc8JlMe9F
p1rh3JplgDJ7e048ozyI9Fc7xZzoECEEAGp4K8dfjiJg7mWtYpqhl9pJNHv0HEy5Tvd9i89ga6ZH
0pTPi3TxDtg4qKQ2G5MdryB3dzFP7YxlIRXI0ASUuZxXMWrCn7oKdwhVjnPo1trymy6Ikj7wyQmI
jUuuPQi3L1a/KueE2oK5WX4PU4NqkxzUzXjY6uu/zeQUlu/NDtT4Dt+5R64RUfjTohXy09zp6hen
R4TzLLGFNP3a0mTtK2hOHyzosyzu1QTJcjiGm9OQuotn2UgXbEQkNcxFTGO2XeUQYxrSl12wChOC
jmm2bUqlX0fUvV9L3fJFl0xfceCw8lOKkdIXWbXOlxJIk+a76YSDddloisHtKJrBH6cB0HU5tctR
3/Cq5s3W8BYEqw7hA37S7tYfc3Yu14QZEvPmbzW4ivNSK/bJaOEHopXkvpkh8xxUJa4D8zYqsn+A
UnhoAbO4PIHjjE2uk/DkS9a0fNcs0nv0kNt4dEtX3qUC3wi/sPFdtpJWqVkD2w2prTbvzCaPf0rD
Hg9eqje+O2pFQM6g1NFc2CsNJEg6SDOHmO/VqfluQXrJV8ulf22uwKz5x5EZoVRNNNmdEiqQA74y
A0IYg7m8MafWpjDo6K+PIbQukPlGkYikew969PCQrNylNMNxNfLTggVHYKvZEbv8RgwBHbaFxc2s
BLD15Q7m1JDUbHaNcO77xA2QU1NAzirqp2FejDdT4ZofX06BbmwRewOByqFmQSly94qdC2fRSoP0
VKEr64Ps4KseXmnvTiGV4rCuAxjdKABcnLsAPNXmqIpR1UNzE/P2NMY5o6+mneKJdMXfnGZ9YB7D
15cntwXAXfxA54CzoUI95q2+W02b7UJicyEf0ubEH5e5/JxPs3PW2sWlPhiP58aN1Q+xu/x9eeDt
H74eeOs8wetgbXerKjQHqXJDkiTrY38eZDW+K5Cjv19GWzv4xq5LkawtqatLeZxQyUv08shkrVcx
+1ULN9KR3y3x0AborfXMem7xLo2pX/5Kzdw6gcV2z3T8x7OdO7kZmGsznBGQ6x4AwqynoasWIOei
eyiTFKcXZ0DcV6H76I1N9ij4NPx00THqWcruyMT8xjHkxgR9S7QACbHnknlIcalsjRZ6VmffKTO+
uDENqNPL23JzFLRCIBVuiJ+9yEpfmSrVqEELFbt73/Wx8zTEuXZw6LazvNt7GHEEXwjvXAB7/mLT
Uxie1VELM2Ul1Gbyp9dWOtpi8n7pqUL8D1Mi23XorlLn2CO+68zAm7pvtXDA9sRXB8O5L1bsqF4e
5ZlOu58UiQYvJQLgZqV0echqnIC6cm7VUK2t2grgmnffsRGjvEpVyf2pFFX6tUn1PAtmA9E26rLz
1IelpODrJ/mownd0tf6vMOa49TtEPv8YTr/+mOJOFhhQF5l5hufQZYHSmVYZdOCnswh1O26s0hzX
Fnltz/5hVa3nnUxjQcSM/0BjbgxNZjwvYqP2s9ys/62m2P3t0SH9o/G6/yxNd/oyD0pmAn8yzO8Y
NRSzD1/e+oaVObwAuC2D5qtQ8UCt6i5QwNJM1DmoELb96BZSdQMMTGgzQdpsPpXZVHxPOjEngWFW
ukQzq1m7QGvdud6YMOXg88MX6/z/3MZxUhdr2VDGGN36dgL411cbt/55sDVXxw1MLLGVrQcVSx/6
cmc8t2xXQGRqqPF+OOtz2fqzkrXYQc1HKk3XNAdOGfIREGL4RN2rUKNaY1f0q1jDlGeeCHjRrvcU
JGou3KrKuvu5y6USFEaaj6dyTOyvWI20P/Vmqh5HjHvHYCknqs1mUTe/Xr0Km/Q0jaztPYq66+Uq
zLNo8wY+EtRpoQceTMcTjVjN11tx1Mi4ju3IGm22H2CViO/7x4TW9glOwekadrE2ndHGNUNFdSew
l/Jowa+zSIbaShNcYltOt/vqRnVQBrexFjQ2Y17UmojbD9pqLtC7zUR5QpwL051kMRCrenk5rwMl
WQiCbTRdSb7pvF4upzVYZRqb8xIuk7c+FE3817Mm9SCjul5I5Czol2BSAP0Rs77LQWwcgaSrlwxC
wZnMdBiRAG3cnpKmdURCvJ7Qc2q83cebjNl+QiN1kUnL2yXMGtkFyWh679MpLX+/dtlIDJFaQL6L
pgB6uJcz0jK5NMZSz2EnzbeoTdgF7vBEgVfvDtItPPpwvMHRAKXMy2HyZVRkq6lTqIK3pDsGLKhW
lyONtOt7jOYpKF/wZSS++n573HXocWRrptCDh/+2ytPqqau88kGLLSMUjWscAOpvvF62bjjNog3s
zre1O+1rJozVshJc30202i2ZPladrHzNmL8qkFV8txZmIJDh8a3V+ZRU+YfcHt6M3Wt17C0HDtCG
bTO2jOTqd3SDXHlF6gNMsXy6m1pEd2vUJF69iYwCvYk+HjPmdXu5iYUO6CQxpiEExAjmuHP6U5kg
Afryibz6xojUJCIUCHh9UXXclQgaZy7xiJSIRMWTfItXuxsSM6xomLMyeHmoq08M7Xv6H9z3zxSX
ffljmIc2WWVZhWJw+qBL6+ypn7Pp4BP7v77aZSpCbEKtBQ106It04S8Xrl3roZs1rw/jZiq8O+EN
i3KuTG0tzka8zP+alkAERG0So/HtwbO/yszNVYLnhN89ElVxfEqbudRO0qpy3UeQW8HffjBE5mva
pKXn2Wst/cxjYTbPqTWLz7O3NmkwxdmcIzSCLM4d7qKU8EXlzSJMyh5lCgup8nNdxotxt05pWwRz
T/fJJ0ssO592WJ4EWUwf4F1bVXglLWvp5EFl6ck/YpGuErSuTN2TV7fuGzDAiXlnJwIov9M1nt8W
k/5ZHUeR+Eh2Krxa4jyRZ2l3VXGOkyr7YKMCUtHuTtwhePZ+OMWjmqi+ofOW9NFf6v60nRaXJ0Nb
7NYvYr36R9hd+RneTvlBuon9W8Sj8glEMC05obTaJ0do2rfRGF3ImW1tVAFWf6L2Rd9YNqQMfXpr
lpoOW8Oavfc1X2Hse4WTW8GycOrCPhUlouOOsjZvKiTEwLSsDcQ2mSljAuLBpXojWtfL3lGsqVS0
CB35iatO13ycMdQvQrplFhStIQtEh9aq8tfMqmI/MxA6ioTdphV0Tj3OT2AxtI/m1GXGeSr1vr2r
0m78alip8YPK2YA80ibaknW2fGcrSlr6boKNwJc4a/vHLF319SxMb0o3hmhjRAOTrQNXLexT7s6V
65s4nP/1uti2KKpZC7heM00MfAQX7b2cSMv8IpvUryayK13IuyXxzpyU7kPZKLLBdUPDYE1b9YEq
sZ16g+8suXLXC9AfPqKvSkxmuC7fi74QLJqrcLeno7Lgt9f2FG6k13LvZxmt/LKx0jbAZbuhwZOs
P2UilpR6l8vLblqL/g1V4tUI214an6X0ypHXmpoO5AfJ5AW2Pus2Bnxj+rc2GvONbk3ZE2gNhFyU
0s2eSt6sH91ElGVQek4tT4Nw6Vyqudb+6tYJf7PRKQmCo9LHTcA9O2E5MBryoUkL62cBEAs4AQ0Q
5lN5q3lO8mT523aF9UmfpO1guaBTnFwGe5lOk0M5IMBMmc4L1lgp6UzjjusdyMa+CuIhUZ+krSBT
YQOSCvQqpWg7T2k8+5XrzoAN86z9qzdW/C98Y/G9dmEY+/3kGh96un5GoHuUmpDh0bq3vf3ekckb
kbXx56kVyl+3nPsiEHLs6wA1ZufPZM7dd/ypdS3qvNJcQl0aVfVY2uYw+FOWd78gKFo1Dpapm4b6
mBaZ37kyf1dDasgDx1zcH60Q8k9GmfkDqxMj8sPRmQMVTeQ/jZeOToDchFL7E966PzClGD8vy6S2
UYOIOn/qeHI4GZVmNMGIunvsr22Rf6aHQohWgRRofo2wxs/eox56XjCwtU7jEnMuitKK/+GvZUBp
x8n2i2TK0yCzhHMGa23zercU5+OA1vl4b+WF6xtaPzyVRotgHx7CDoexTzdXh8xjD/raSVvfgAHw
6E16LO5j3AJkyIfkvbcT08U+cF6AI5la0yV+b+vgODLEMB2f/sD0mVcTQu5s4ZTz1NKMR7exl49G
lavBlBsQ8yd1MR/E6mkcWi11p4den1qY7RRKhgC95aTymeCEi6Rj94+KZWcfYnuY61NRlxZOS1I1
P8VpXH2wU9HbbGGjYfJnD9qdRefzqfFsyH8O3WJeYuiFiXNvYkKieEMN5njM3qzIFH8WuOWsoe20
lnio8aEUQZ9J5LeX3lu9IJNF+mbzdeJsmJM9h01bOTJc56GpIznmbU1Fv3bruwL1WJB6WQXMfm76
f0pamX2QAuSI3DgxibNtjd1C1U/WG3fskGQodaG9UwGW2sFU5QgLih6hvwpH1AiPW4JnjdVm9oCN
eTLgQJROWmTZklAp0Hf63BV5+SvVlSmJrMydk3CQeZ1F5bSqlEx4AhtRZk0ez9k2JSLlSdb+ywAz
vZuUlwz0c0/7hDVOIX02SP4Wluj+NSejk/5sKksRpKVT/mPYg61E3Sgd9Q4LaD31LXayYHOyVg9m
r5ot3xhjt/GhOA//VG6mIleSq8ha1Y65/oN/PRaIazXoH1y9KO+NEZyVn02imX3DQIXjnDtJ1t/F
xGH1pCejo/jwGsnlcAYA4jjbyncUUKr23nFaRcU7wCxLX8/r8k+ZjZ1JoSBLvgM06h4btJxjIK5a
Rz+ndXi2L2u7PMXeqki8ouqK8N3F1uw7eY58Qq6YNVuN2P99OceW31A8iEbhqMGakEKOaf8kJ8VS
w5WnX+7ruAH2JEqtZAlQfcEUMNkMbMHijE9mNie5D8g2+d5bSjUGVifhHdGbzx/U0Wp/N5ThqfdY
o5X7uanyIOfZrLSnMq95NMfLIjQ/ae0mOy2Lo7wZKyR/Kb9a6XfDHOy36yKmLCJaGvOpVXSuslTL
WShpVnYwdEIr7mORz0/WmPffqyYum8BonGwhoFqoolPJaOPTCjyu8JtpsuSJj6b0zkklhx8rfdgI
ufnFpSOUFXei4/445Q5v2h+FVdjrOSumRLtPayX911Gl2Z6M1NLz06Altt/OlbZljk3YZy3SaaZR
CC2ol7Z6w1rmlG2ypm+CbFWSNtAHV323lrDOf5rL3LTBWAz257azjD+pZ0N0t/tyUs/l4OIVUTPZ
0c81bmpfdTtCxNDY/fui68SfQXDbRQiMApQ1+nihFkTo7f8k0+hyNan0bupYXb7xTqj+yFXTSQxE
t5ifC6lMv4bud1qGWl6tv3Fpd7/P5VqTy7V0ieZ4ABSng95yfUU6tjixbxY4EFxjP4jRHX4NYym/
NYjPlb6Auv81mx35m3IGiV1ra+3kL3pPYmeiHFp+2jKTD+m4KGkkyxRZWA9rPOlDpIIG11nDOAUI
4cxpsM4r1EbVy+TnrtOdb61rDf8UbtaP75D5qH8hAFDYgdtrTudXsfL/mfuSHdlxdL1XafTarKt5
uLjdCw0xR87j2Qh58mRKJEVKIjWRKxuG1174Ibz1wga8sZ+h6o38RXXddp0q2OXeGehC4yCHiFRI
5M9vVFfxqulnOErvxfODHsfXoKo+sbhhf9ZeAJQWFcuizvB75N0USPeROyK+nwfjQH8oSDPlkEC1
Q7FiqSMFnsY23WOAitaSd+66jyxuJ5gXLncPhzsLiUMNjONJPca3qNbjbbY2fQMTNdIJb52u9eti
IaN87SsefnDE6WF8ZnP6SEKv8ZHkEYoPXaXkWiojz2xx15LOLjeldJW4lJrQ6U2Ibng3wwgnrKiq
3j4sMAK7h3hd+meGsXrX+Zq9rqkfnOKauzFqTRH4l80ViEr8MdwgIEB2/BFXjs+HGTFJT01HaAtD
WUf6K5zfXFLMDjiNIsbi32eAurE7MU7DeNu7LqgOhKzUIY5co0cBcGjBrp0lMt2jplg9cq38wBZ8
dSA1x5Iw3jbroPpcprEZM4F79koq5dyalkTon3EWrHOYw6TJepAnOLM2aFLOkomlJuMpAlAzyBLC
euelKH9EKeSqaAaJSz+VfEzqJ9RKp986sO5QLcdrY7MR2uN7PkToyhojh3wR6CmymKbb5m7xsKVm
lALBXlVQ2cxrwHxka1d3XUYqfK54LmUtD+Horg2KZGb/SoA/8LY6mujnOsoJiJzHqyJlq4hhsV0v
xw/mu2OOGpl+yhUCd8lhQUsdRUJL0jywuJ0DLISGrE/o+TbzLgU6YEoB9AilqU40QKKDJmLsOalH
QpAe0dRvospSuRvgpzp5ahxNwX0Ghsm2Kd9U1Os0ojz98PPSxY7BdJFJuO+mbv0GoXvcH0Tg1yrT
JK4A6Xq1yDlsXi++3+GR4mOMHaVT06qvPTR7i12tpjbN1RJSXrirXZ+kP05vFSTgdc6nudG5t4z9
G02pqnMoxON3ySzKkScpbYS8X3x+OUXZfZgFZFTPowO5AKSqInlruwmBp4iDBE4tRFifUM0wkNIZ
I5eVvu4b1D9im/azFbacumgj5tQFsfWMy2PpJSG15lZsZ0/AMYb6PUbRXoRcn22EBgasNdEEoqZm
nb9cIURGLjezjqNHEiNHKveMsKrog8V7gwZv8R/iHqgfLvdKdoNnxgcg/3WQO9Rv7xOyYO8F9hyB
Y60SgOLIn0ayKGx8BrJ+wOx5WM+Dsxt063uvLUqHpiuidZ/kiDaT58bUQ7dPuWmuBGaLCN0FMpAZ
TqzjK6K6xhvlxnWYrbYLWZ4SDLA5VgK4im3oTVUuoxGBSK0HBU6WDIZh1Gctv0dKW+tn0yxTNOzq
SS9ZhLB2mYsk1ct2xF2RbGmKvpw8qRsAPp70U3PENIVGlrh3k3079A5EwxK5zHnLYnXfunz6lBwr
aLFwM9wtThDeionjoMBqnCSPrNIt1hqYv9D313djcyI9USu0D6qfUTYrOJL16YoHc22WTmVI7Are
kCChm4JHYX+zrugq2hGMDVvOoWApu9mpvhiOD6RQGAd5noyDc9tPAwZNf3E6Vs7TTNTl0sTTLeit
Li1GPo06S2w6+BmTPi7c6Ht1jxnU6SbMPCvuN0DI0A9Boxy6R06xPh2aWY0dJpa6f46JM9I9h7/y
NXEQTlJYWytbiFRWM/QDBoG0mLjG7TiBXEH4eIWm3tHE64dAxMlBzyHOubNFAV8GCy8Cu5x+EBVW
tUTMoAi7+qxhrb9Jmj669UiCJd4dauGUJhkqL5sjTNxgaRiPAanQJsVrTbzP0yZJ+8yzi/OezAqR
jF6/jt8GBpPsDkbeatOtNq2KSGr5PmlfOcW/8Zu569FFuGz45ezccQ/D5kBW548KaH5P9YIxRxoa
ouwADbm/tZ4D1AqEBl4H0K4FhzNj54nY+1rNOPmTV7j0oIn/IyH+78A1hHM5ycVhCKcV+Nff4LDt
hCbH0QkB4UnGc1cwUsRQ9eUIwf6H7Yzx5WVAWSBAD1rc3/55ntWhrcLRbAK00GQUk9PWQq7zB2jh
7yC8n18F9hiYWsBb/4zQ/koy3TIhlykYwDf0xJbYzm1m3e4fDua6vAr+u9SmQ67iXy7rr16lFvES
u6M0oE3WKAtxsN7QEe2NVpNfErP/6X395/qju/kbLKj/+i/493vXG4Xe3fE3//zrdf8h70f18TGe
3/p/ufzo37/1+x/865m+o/uu+xx/+13f/RB+/y+vX7yNb9/9o0Tv7mhupw9l7j7gnxp/fgG808t3
/r9+8U8fP/+WB9N//OXP73CKjpffVtNO/vmXL+2//eXPcFL8Cp69/P5fvnj1JvBzP/6nH//nj//j
x//607//6d/++F9++ne/+9GPNz3+5c8k8X+AniXF8AH0FqK/i9B2+fjbl9IfgILDxnTR1Fw4X3xO
ssOcjRePf4AGBgQENHWg2wD5/vlPupt+/pL3A/TbSHkARotT4EW5+68X4buP639/fH+Sk7jpqBw1
fvHvSAgPgvALy3F5fxHezvf3CjpMprbhUbRZzWJQvYFJDvzzEYKfW59g8GwxA09V5GQheueQYl8t
Q3SwtfD280oUpp+6sFL4G5hX7351PX95q79+a7/3M0FphLgcWHHxqOBu/g1dQWO9QHA011u7uNVr
W+EQkhPBL/nhPgIj+gUceBmHWuzjzjrtqV9TybMopM3eqYi5t9T0iIGb9ANpZh0CiNZBERC3Q3XF
YpEaN7onnFMaesM6O/aZVlUw5wga8r5STBkjst+r6uMivlIlaxSwUZjG3RMEiOqPdHi/4yFBA6Hj
NgXjizZECLK//xR0o3zRwN+5aRwSPaxyGpdNdTnKVEANdxGd6D11id0jlQ34AZnoq8AKMmfaNMkE
ij2mZzJ67JpWoQuAJE2+wYTi5lPdl//3D+Vndep35MBlgUQAJ+6ay//9VnzRJIM342SFFvvFrjdM
xAJnhLRUDW4LUF3L9axM8rg2q9pYkHTXNu2TPbNxV/BurKe8mrx1P1bQu0TWLJs/eHeXu/W7d3fR
vEJYC/E0Gi2gu/n+OkbdioyIlYWbvtfjfTcOawHWN8kXtxU7Qfn8BBrvOmgHuOGQFnsK9eL+gXwf
xpffvwn4gmH5+3mdx4H/+zchNSouIlX7m1hHpD3LFTr7Qy2SvmQBf6kZzvzGb02uW6aKJtQB0PCO
Z3H9CJ0BLbiSmFcG65Uw7DknEk5b2IWW3J8tMMR67u4WLXtALMiXj7oWHe0y9G58wFPbFXGBOGl8
MVq5uUKq1RMAfyC3veRPGot7DrANmJYXIDx1eWiipj8Pi+BZYDw7ZxFMlA+NvyAtMqo9lPzMXfzG
wtptipZ77aZC4CqQ6RnhklE1NY/CGdqto5wT9biFp3AOLHSIgYupzdTzvlMpJwDHRydnOkye4RxE
4TerRh9vI0S4aDv36SZFIGbqsoc45jhsE0g+M06C9yUS7ZfE5QOYoIpm2h2hN4hAY2fKrjGe5aFd
wEaEuoPuZxEfhLRuDuQmzCkkacUywpEa94zQbE4H+uSwEQGndbTs7CqGL2mkgisiWnOs+8Rsoeyp
yh6BPnuwUciODwb9ViU6Z4LKU4KT2AYUkjhgBu4yhnMzkk5atRe6u1olFwV0IOFJAjDcIjQ5unND
NDH1MzqZDNrZto1x5QnWn+YjHVteeqgG2bukv4eKp0VxxvwiPV8hz7lats5k7As0H30Jyia9bpE4
BcP3DB+21Wn6ZVyq1yRZbiyavNAtN4X+A5CSOkfP7QNd1r4tmsSkEOCR5LNue9YcV5JGV76PIz0a
at0s9mRdzsQKmRmOa29Qn3mFrhndQhXkifvI9Kg6hUVoG6oO/vZ1vDei7zYcadaZq+shQxEvFDho
g35oGpYWdesaaE6Sec3ai9s+pfgQV69rNrAvufsLwv7hahPmqSPbsluSV2M7yHO75bVtUvJB4E3L
xaqbm9DvvgCIl3nU4SJb7iyQ0EXVFrj+OzFjOVRrul/bRV1XZvzqDtBFrWARAcn5JO9mBA9fCLsQ
9SQlAheHEscXXVDcSEKv3nG25LYZ2C2iEPUN10kRqGjat4BWcjyN1SaYqvEbwP6b0K3sdhlwRAN+
hVoBmnwQG79Dn0RxxqsldK+Q1DMqcLJNKT4xj6rc6xCZDgwQoJqnveM6V82nr4y+wlrjpMiCbLzX
xaK5CHh6tHGrDrE8tkVuMRATt2iC2uxhEQ1L0qcf2Kp1psN6zHFPLte94XbDGR0fIAlMsxoa85vB
D0tpLNpIWQuPnwqB+VAX4lVAzsBBQkmdErvG+gXBLelXXwzBns1N9EKQzPAFRGOQmTSgp0poiMam
FmF0Ga3TZhdqe9d5qb1a3URsWxhTrpNBvpvePNdamwzrXXiCEA4gSxxe8NQueFK+1fdNUx1s1dpD
J0R1y9fYnkax+DkIg51rZ/j0KhO1mXI9tuMpA3AXMhi4Uf3RTJ8cz+gXiI4AEVY43V639VrvkGeJ
+pUR2IJvGDoflrZwa8u2I8711QVQ6Z8nyfw9EwsetzY4TK2ZPp3QLlddAGYqBIhiQeK2hiF2jLOb
VGvYvCPvBQqVk6qWeN9oLGOJXw0ZSgWGQxOJuRTc50ejCb9CKkb0TGE1Ak+xrPLYVUmwSQL6qlOW
c0WaO4KOn6ugrtsdKHnwzWKRBzcegiJOlvRhkTbkWHfdO4324cLxtN5EUYMRylmrNM0AHPUQidPr
upn8DcBlgKCRSwuXzBp1OvNkb1mgkS1bz8RDNIGrkM4/RIhnGNXB8TUtHJrIHPeEwGHI6y6tWG2U
sbG9HagWxRCLZi/cgb0szKWPDpfOJ8QDyzn1xFduU3qE67FHBiEJHxC53BayTr29u7DPNBruAfUg
0SWdXuzPE1VT93LTCDGca3RT7LkE29jB/HweYneCD3yurlkkboUdnxh4xgxdjvfYppqD769uuQBF
2rdpunG8rj9EajkxAM+xCcEmG/8K1JibEXDeOadK7eNeTMUaDO4OJ/b4GNT2UM3OrZzAttJk6TNY
48Y1U2okt3MIxo1HpsqRVQEmFY7+TQWdvTRVXDQaUTgoYml3oGfrfJr7ZzXU3ZsLkf4j9ZBhRBF7
Cwh5VgWfgnBLY2/ObBuwo0TmFNSHjb+LAC3iAQVGsaZzsw+aIb4NxqQpGju0GwEPWOahijlrExVc
T4INLWgt3N/Y+YBwoLjy2GHiezSpvIe6J/62euSsRvo4MUSPuaa6Gea5LxVv2acJxHSWQSTOrMI5
GiyszOOxWqBIWGn4IcFVfsb1tFwN81ADJxlZJgXcm6DSnBtk2/a65AQqnsIbHPhOUAnIYtjgqpWD
rEKKTA6XuwfEtF7n5DTX3aQ2ZJI6OSq085JSQqEA7cFsnKDk1UxAQ4B3cwCr6rX17w2NVVMDV20l
SqiHoQFATaUHyHIEVQn2MG23U++Ld4nNqT0PM1viYyR8SAXdRFr9Tfgx6wswp46TO7iBup1Me4VG
mBXahftexuIE9cSE9QkKDeAj4ThejbHfRbt6wKk1Ey4iaiGFXFEh5oFWW24niaiejNAVf1sfa/8I
4hPZlsFSf07KpGiWaJrlHiS2Dq5wm084wKh+q9cG2dGpXq9iseJ6eMbgCpmp8hcMYGw+QcvvicJ6
Rj8Hbus+QvnJtwEaXa96ZOW4oIeBQVCRvjl89Hcq7nwkVCWxzprZ6hgPLADLUoYTiEVUsoIA5hHN
/akJysmaFtCPrk2PLIp43VauQCkscebVL5TX2a5EiwQwWcBcKNUDdsceYx605EYEU5ABa6pvJnA0
m9ksosQq4xwtdL9nWA/cE5QD1WtMFY4qoxejom+O586UTUOxNiGnUJ/rizUrg3a9OhDhVAcQEYNT
RIGW+15Gy70/B8PBmyYVZp4zx1lDXW+ngsl8xRXAnDbJqscMyqK7buiqAwSqmM2sAMjoQVVeWTl/
7TWgfgRquCpXSBW+gVjBf+56x/+CWdsv8S32K/FjW1bIsE0xwHbxhy/HBoAO1cF9LJZ7VaUa5y75
JAbIzqqUPlNct7xK1izy2BUn4bO2TZLbwMfAOs9N7oTeWnpc383D7J86acYT4ilsPlF47EfpcLCN
0SDvKqyybMeQyd7jEOt2ctcjoiEHLNcWjLQQLcqwAlE9An89iAa69TKIp1mcIE8bs7CqmnEHaNQl
56YatXdLbdqApaSKf1vS4IIJQ+OjajIcHZCYhQRNtldw4L80qczBtRHgl/Cs0zDqH0gXgbZt6+HQ
zynWd3iprwmQ6z3m1jhnpl9sxqwBrOiqFb1u/hA6GYPDbcysNTLIPE++LcuivwLmNS+Qb0T7IB70
SXNlvrUMzA6f9aGDLGZADCY6l6hWzZeIdjgAW8XrwrGj98aQ2rc33lCfAbZ7O1rNj/WgwkdfK7uB
eO6s5dq/uDOGA7liWiiifureCEL5KpyjW+dRJljWcshuFggMFBiUTEYN/Fe+17Jvohc3DtLirvD8
inO/eozlE94+eDTgGgVxhX9heUPMNlHyKTgUxWIZD3A0bQXnzsFZnYaVqVr9M8eIDKXYMF4P0EGX
uBJhe1Gp9zUiN1p0JKw66b9RFI8hVSEoOg1lmvBROpjxRC5fYBR0Cthnb/2qxo9IniCzhsnqmQcw
ZuVEJuM2DPDQwDEprk3X76AHwTiC7G5oJUBUdKytsmSG9LqmqTglg8L0mYDpQ05I7sKnjSpb8tHC
EniNSJI99l2scpUcP+nqrug4i+ck3U0QvCAelIyRyFc5djuQczUr0Uiaunls+LCt3dHqfR/0+oxr
/ikdMGWQWoc7H54HxKyQUpGgyxLR5otG9h4J0/E2dcTtMtK24Dx5rofB5oEeMEz66g3ZQ4giZ3i+
whnynGptbznj7hmslHxMPDvAPxly81JTPJUZ/FeQSQ6pgO+2Xb9iRbHbWfNigpQmw3kRr4dGvJz1
C5yLEc6oekqafY0FGAQ45q/CrxMARwihwc3vhxi8CPbXFK0ALaadnMIR8wRLEsQrA0ZODN/zqetE
s8NIx4+BgphuGNflAUEQkBCMJ+UO7b1B70nmtej8qvoIhzmmOvnY224tGjDFiI9qdBjBUEB8+Lc4
fV7QSYCKjsARoAuUp45NYLDID1jNU+OGVysLvByGQb/Unl+/YsdpwNLN3lYBaN90dHaKoIviN2dS
T30bxVcRYgK/Ci70USzpUoYDbzCy6n3dsvsAuP5r1cxDuHVaVu9T5bN3BD7pZ3SiLTARLyAeocQ4
dunknnq0orxNVqtr6A904fgUGy7eGW/2/Uj9oNTSx/hgO+8dznzoIlyDumahIkQmO9gM9kEbu2i1
d7wiTt3uSJnHPn6GT/4hMPehE/jfb/HZ7zDd/yOK+913bT+6C1Kqf/ur/j+EemPARP/0ryDq75He
//zjf/vpP/z433/6j7/GeC8/8zeI101+AMJ1CSdEygHSMf2/I7yu98MlCPsC+yKPCaZ2CPB/AXhD
9wdE1OMAAe8q0skQlv13gDdIfoDNEl4EIEg4T8Nw+o8AvMik877Do2K8owjVBMhPAcCL4KTfNowb
xEqjNQO7EFVdct9Jdq1BI+2ALj8yieiiwUDXdLGHZYpCeqim+G3gWEGJUc9KOkMO3TjftyRlCDf+
6gT8FrlcZb2KfEEFXu4EaZ0FDkUaFJzEGRmDMzhMeQVy4hgLJnNMw7lHUG8DtGaPflDIOfw+q/V6
bJXeQU8VgkMrWcjaLO3Oqu7ORELY03TnNBRfoF197xbU8I3qU5P0jFHv4PTxHSzJmwn64fapST+6
9TinT6N1dmF1qJeDZPTkJo988K80c0w2QODoYFqvzDaFxgxH6Pe0/8rXJZ/rsxNxmVWuLQUVN2OK
k4THywRhiHR4As+1N+jiTKYNNo+jDvVFkJgze2/bMw7/aP9A+mVI3hl3Hm1k97BzXF1IvBWkOcFB
EBkCAP6vmXq1sHX1LaIazJBZsIR1c6jX7mwAxsGKFUdfg6Yw01MtoFv0s+Uyt9Hz6l9542FwbD4m
SOLX4QepyQP4UV0Ygux2oh9U/ZaEAZAJLGz3FXTULc7ZLsSuxvUKGVU3SwOqqfGKRDnnJuh31qmD
TEC1du40km35+s7UuhUzZBXzGhZmXU5gyq8bA32jn2wSPn/jF+XtW9dzaJ0dKJWhGpOEFp63pXV/
C8hoB5FP7pPrYGR9Xi9i3AMgZbc1XhZiXjiWDv58o7wnlqJUCIR5v9y044GxPpPzvDGTIzMgQs2+
mbrTzF0v5wSS70rd1RApx+5NJcOyif2iVeqmjuZ7lfApG0Kz1b6Es5XhX5gyXi8ijSyOzG3dJUd/
dtospkmGwX3jjJAfrk6w6RfnTkNzBpCJv/hIIs8vqGZg3U/X+QhcbNGINTob9uRosa3nNtexyNX8
3CNCcz9Cd85CRMwzKJQG4z1Cb5TBfJMtwoOjLYZIbp+OcwYt0ZEGA8tn3V1HBjP69Mni9UqnOGqr
sEjGbou+pSzkr6JXxTwthU7EEf3tOOwfTXOvhqUYPFAQ4ZuZ2kdVp7uaVVk7iSJ05hvNehyFk5Me
pxwGhTLSNJfNtwbSS5xangFo3ldU7j3Ir2abFBgGrkYmyoCGtzruYadr99g0d4u/nE3nvKdt+Aqc
EvfBS2p3GlK6ChbDVKh90D2NnToCK+k6eagB3kUJ8DRvdbI1BerhBDdAOXcJr25RdPzZ1DhoDaOh
ebC4Lu7vCUep8GpCrsBb7Kl3dKEdmp8/jfHSUq4yCgn3ShCLB83pAekJrw2pntMLiU5C/1OnzgcO
fvNFF5iWrYsFAqEIjWVHj7TlBDkIq8VNapvSWZPbdSLDRoS2z4Efyo27rPeg+l/TkNuiHnh8TYzv
ZcQm+6YLbG5qYwqTEBQUIFRsjdOucGf1aPAgqRWrgtPuHOixpXy1fUnD8IXzG77QHZISNFaQezq+
Q9ACKZGwYOQvDQfNVxegUBMDFYBkJW8mSyEhjjF9A57GQBjY63YK1zuspEvhxubkSjzTqkmgkOlA
qsNS77XxcA/JwomCG9xjYQ+2g3mcJMeJx5tvhjp+wbFxyOYuuOexl8WW0jIY9QyNjQKWVel7A2WC
iIx3K7S8ZmtU7yG/mTbwR9pdpWJRIp8h2tgGz2Q8LQi04vQL9/SxS9ISjNd1MiMLkPBT0gXmIRTO
s2rNDWfsyOLwypUavuEjYtksMG76MTbkzi7I3UZN8YeqPJZDoZ8U2rBmlxovAEafsIMKxFrAx3AD
0Jq8+mM6t/jAE54j9B1qDTON2azYsImGCAJjPEYBqU5okFVXdIA4SEC2nuH0egLuOOyq0SwJVlEJ
hGAI6JkKKCrgZC0T6kdAKcm89xJItZzef4SeR+xZ5UT7BEaVe6IQphQriL5C4pwrU1UvI0AQQHMr
fVJjv2xC0/S3uDFYqceanmJB12MNlr2oddDtohbqS5n0Q9nioAfMr7EF8scqbIbQJwyuPccq3QxW
4UMjeOyQIFgDn8Z69o72KkjiGMKpkB7SHgNueVYnFYrdJ5WUNdpv967tIcbtvvVjfe8SsvMH0m2M
d6dp558qBHkWnoKgTWG9usHGi2dmxhx+BSHduPGbcf7aQIt9gbCMuzexj00ZsbJYbT15FS+JhYdh
Hq61bycQEw8kXPv9ymKsjmbCcab+9C+7Xu19QfGJAybBK9LFFwfej+u2TQpc6T4TAYgAACZ8P8Yy
KKPJotjX8NcRKUCbhsGHR9Lmua3bzDj+CYjDtA9MfE+hFz4HMePvI6qKs54s7FBdKKNOhHD/As4t
jCtMFgxpgurr1gUE30UbXHxMA5H3VTDInYIa0WU2Au6GfJKbMCCA+2EHynHyGsuwF+NGDJff5k9O
VmEvu5bSe/Pddt1CugI5fdPs0Gz0sPjedQg3KSS94XCaHMwH8RO6ZlIkxRo/V2y1CEAxXz0GoZ6p
V1hEwqXKHZ2YHeS7wW5ypyEnw9msW8diYrKf9UjdIiUKZRORekZpwrc5qm85sK6ySSBfbrz27Br2
6FO9B/pzboR7a9FHChHWDuleD54SBXCrbKjs+xrzL92AUY30W4XLTikKJvxkG4HmpeumCk7rCndQ
dxmVwgPV4TaF3Oqi3GXuUnSQIC26OVgoxy/yvW1bJdimhnMX8kO6imswN3m7XA863EHyddX1/bby
o5LM8FxUGNV04JaE4/kI3P4K1x7zwz0J0JzVtzJ+7So9H+1sgaemDR6Cxpnd65aQKddiweFfxI7O
uUB/cm6doNojRi3Z8tqDXVMii2qEgtRHNlsgaTkO1gHMtqRtGVjdDxAez+GuRoBCTmgH20eo3PQw
9H58xKQcfeUEc2PjVN1xVhHU9PXobLveNrdoqcS+CM9Ou9GzIFAGVs42qlGR6okA8Og8hqWvwYVr
i11JpoM9zk1A7twmZdtpseEOhhP3NKsOtCm1w10HAUvZQGAYZJra6j6AMxFoeIQ0TwjF/CCXwzpf
o/CB7wdEme1Yuw7PKlhtBrk//KjOTNF5TSTwJac3D4Bx3LOCROyggzH8FC6iubpxuZzbyVu4yAsd
NrDxKhljNEzWHaYZMTjkiomGb6ZEUvjSFmfv40/P5saJb6ESiQt0mIX71o373ZoOQwknFAJ7KkTt
OH4DmGZZQ1Deizgo6mHriAcfuqax9v2d3/u7tY3qw5zSF7ASa7BxobB6dluP5nYG1avhF7mB1QNa
5VRof8JCHTcAn5LqEXaJdB8QCUdFDey8BpGC5U8uUGZpcpR8MZllqf/sM1G9oD24BQOwLBAjCotB
sTfxm71kaqEpvb4sTnraLjFQ7xV9XS+wBiX71UUnJTZPuGAz2fbzN9v2wW6dSZCTZoQZaXSwIPpA
YMkE/2+X3FH0Z4CzBSdZ00IhbmdQXjE55DDAk5mHFKmDuJIEWmByrmR3laj1KQBJuRiUjaxdgFtp
Xtcjpnbk887SAnwjFtLM6osfLJsWEReZz+WJOu4pbbANmqTdO1P3kCzi0W8t4jx77EwIAgi6B2yu
B18npSNhN1rV2pZhzV7JBOY1Iu5mpTHkKIgzKBemb7wJRSTDBJA/DGmWYr3MGKvOrdede7fZp/oN
9yAEn3zpyzSqny6pCvDZXeuBeBj/HL3vuqY5oL4HIJcHF+9IIJQXdfAM9aBXTrOHix+rnHvJ13SN
ZuwDjcwiQ+mBmaB/8MATgIaywQOoSFgsojjNogXHv4C53qZjLnSxTD3a1qZ3nPMxQ5tPgur26CDi
tJhoXEOg0nbXg5qgyea48ZOaV5kTI/oLqSiHOg42Xp/eGfdLB1TV70eAUGpbOVDvjJDtCI01JMiX
gJQ9HCLIt4VyFVNl6sHNQdbtChlj4kK9bGg5pPNmJMmBswYsDzsP7nMPHudb6s7fJg0TCFTqsmha
R21ailvfDR0C9exIFf5iXACcCBZ+dCyiqlFRAPAz5lMxYSjFvkHEUY71Acaiq5ro6SCd6QaKAjej
ECZtW1gMMihXt1C4FmASqkKzCKK9Suq1bGdkeCNPOZYb7BbxmYOQ2lqvpruQ+v6zo7BE6CYC9ely
HW0C4fwv5s4sR25sW88j4gV7cr8GGW1GRmSfKb0QmVKKfc/N7s3wAAzDEzEMGPAwzp2RPwrXuFIo
oUS9uZ5O1alSsNt7r7X+zjplXWGvsberz5ER92tNw68vD0KXYZrOotDQjW50hkubUs3MHdbw0QHW
ffE4KopYY1IW3WTMVr0uMpxnI5PT1labZtsFFdwKaNniuXbD+cbu7f4xwZ3n3rGkvlOtvtvIJgAp
cTNhPetQD66ZWyXXWaGIe4IfI2TfmYlWl2Bcmpuh3mtYLz3j29U8hFmRv45O1r0herQP3SyVg2pH
WruRtdY9it6RZ7jMyQH9XvbVDuGRe33a91sTaHBawWAXJzHY3Utn6cF92iThHUQTDqa+BTRe6UGc
P0jMRr7Othnh94f1YrEa9TrwDVGNO5mkgce823mwmhr7zSIdT9gyAH5oMQ2Zw4dqO7l2H+i14pdx
o4CigajnjVOfAuQIumfaFVt/khmd6negqEcOgflqNk16ONdqimfUswAB1gSPW23MeyJDopdROE2D
NofJoRRWh7HSPOpPzBFGXBYTc+3mablWrGQ/432yH8O46Vaia/S7EZ5WSlcrLV8vIBtJPotD7LbC
0904esoS01zDbA5vhN5HP6TZg39CMk/TVVDOkk/LiYDYrLr39EDHAVLCVF/gvOkKMJIzQqTuoYVj
gCChWBd1a6yToThGfLWxGPcaCmqjnVcweFvUFcwmUDw95Epzw7nbwtGhWgisYJVI815l+FpDafOz
gLZGG5Xco+SMVkYxa99F3tsrowl8RkFwH8Ykf59kTAZOluzjALC8oF1fSwulVaC4pJ6nL2WgE8Pm
RBvwkHVisIc7aXybWK1YRdh3WFX6pShRuCG+fWny/IREsGCtq+GDazYZOHyAgzC24tQR+uBVxdxf
MS9e5dEPJqacF9aql+qzjIK9kNl6MAGf9ZYhcKPPB1dFdd5lxmEs8NGLBzCBPBuOJbSlPkXmI2jF
jCr3aU2XZvLWBZfjHw4ExwZS+FN/a8+PeLyuwOi8lLGSa0Idl9GDGneMCowSMCrFiwXg0moaDWM7
CAmrTquu9eq9089zSeVljcy1k5xWu3I8uB74y49q6S2jc2AEvDfQn4uruN4Yep2xhuJu1arhe6IV
G4h07xWWAY9Frly349CsgXMos/LA3Gl6S9Wt02QR6XemvdrzKL8r4LmLWFBZh223ScPx1dbtGzY5
9vxuzrnb71OPPLF6CRQQNAiWfhL0g1eUdAZdvXRqSe+yIaTW1p5VLl/D0N1WlCdG2Os2r+lORXUl
m1leIdbWNjVZOXhLw/UDRPbnNO/9NGdyaAW8uybcmO7RyFBaJF9qWzuHafVNicTgx5IzNFRS7FKV
wPVz/Mm3nEIu9PciXTdlLjdRxEilnioD3lNe72qWkJfrZXsbzlqCIN5la8lXldY+pOV4DCTUrDQt
n5qQrMbKfYUj1HtdgVxTU9PrPt0J6dzLThlX8NKuNay0IC948JWuw2ChvIA47+qkDr0qaK11a1QM
X8T0FmTqUYrAPrFnD+uwaK/wWp1B4EqxLoSerBj/epkVHVWmQmsEu8krnBQ+Qrsun4EkfmhDZ23m
pRtVmyxZI4LHk8w8iFD4TDZeszhWj8hTj7JFqpyqmnaWhS2ux8FYYKPG2Q5l5evRdFVWwVrGUudU
sn6odsEh44hrILoWxea9INX4yRhmZ21mDHVRig08hmxAIJM0KzWq3FWXjRY81Tq5Rzbbe2E9RF7X
dqcmnbd2HN7CDGKZ9/rTRAO+RjJ8QjzB8yryWWU+g367NYtNjqSlKMPHtCRNUhTSvrIBdMFUo307
lxs34CttovEGbqX1AEDvx66hbMJ8BoLKImdblrWz0UvCe5ICgR91vXurROm3eghv9Nk8cCVPnInX
Shuy5N1XkRVMuZBV0sxwNgZhvLewlcK6EtOrqkAnppQ3dSAYNlqMnF1yXvQgk3hlQfiaTPcKi3iv
LsbpK4cVskkRI1Ef3aNMYWbBFk18FNLNTR9r1ZnS4Frr2quFeOz3JBb47pDcpkJxDm0Qvms9KH5v
z99gE+sQI0P3Hl0jyz4tbxmmsUk2o8SYoilv7bROqT1KmcHv6t0N3p/6obIq6zhlIjyXih7vWk3E
m3iQDGimooQjYngcXDeZDaQeV/aTQVzbMLmdrztVdcPBsy1qVUCecq1zB595VbAHO1Zy1uz83rVq
9ivje1+RS8CpxBsJyLzmE029jNLGRwT7aDljukPGiBFGt0HBs8KJw+9k/WTYX2OTgXQ4qsYZ2XoY
lL6j3/ZRts7UV4Wh3D2GSEvD49YHrUHTRydm3k/ISrZuN/cPRQDncnZHeUZ3o6y1Mt03waxeWygz
13HifpFuTaEYN081wzGm7Wy8qMAGpDy4GGei8qp6irjTsTom6pj6IuD/lHqUXqE49gv1jB3/eEiU
Eq5nStPl9Gu9Vxib1mvVLqGnRCyIxDYEJe+UUagwopX1PhXBXgWdH0I4n6AXOIZhRPtIEax7faPv
6oZQcMvq1slMg8wQ9ll17fY6aiM0aRBSvRZ311Xa9sQfmbsUW4ZVYLo1ujb4Rfmu6RiSYHwZti9p
3RUrqy6tq6JspR/E0twVpoiYIFB2lUR9XHNcWgDGGO4y4v4RKUhDy7Rex64aYbkxJxtbl/BIUbFa
BzUFoAgsR920JNvpoQP5tzgytzP2qUxfGsybrnpJkHGaDnvS5qpdgvp0JQkfRjEH6xPoAvG/bLV3
cle77aDLY7Y8diVnlRhtfSDPt1tr07TudYNn2bwJLcDkRwlGdGXWcBxcPvI4cA7jkDSb3DV732j0
8JBr7TcybNqHJLDfo8Ly+xCqHfPkAfnypofUgiOCGDwkUhySRadq/ghU+la71mta1cJLRW88VO7w
wGdwI3M79isjfKf60Y+V6A7GYFtXo6VchX2Se9ipcE5PQ7wujCqk5AjWapaqvpaYi2PHsA8rA7MK
MpG8MocTkIw3dA04J4TPioRNnZv51lrSrOpEP+QheFRTUwtkeXTMTPUgDLimii4K2nhmZ4w/mVQr
rmfM4zrPE2oqjGAM4zqSByffOelDkV53VQMF0/HxI94Ek2Nz9tvZxqk79sXcKxzFWUFT0f2cbphB
4satmmtTjc69qd1KhSFn1KTrrpkVihtxNhx7XM3DOG5E9g7f0UIMhLS1hMA6QigtEe4banczdsk9
AQTh3pLDWWvqQzOUk2fq00mmoEe1+j2wcc1AoWpt67gLvYR/4exIsP7U7nL0gibrzJj8zPkKO/sH
pfbOUdwCwEiSZebeizo50ladu0B+RxFrHN3WFKu4zKu1HlrDeVLCq2aio6uc+RkNr7pyq5KD+5Qr
2a2A08ToEA26OCjGtCs6M/Fn0W7tURwG0Qqfxw/bbCBbtp5wvlHPFWfegOGMw8JEGg5pE4IHJFwr
CzFiaO95rSsKJYxJeooklM030wI/whLxe40VlzdQ9sv5Sk5A37zNMGRABqmMlPog+q5H4bVW0AWT
U8FUOCv3oSWe8UQrVh0opINIzg1v7GVSrynP0ort9ahHZ1zOJ/ifLH6J+uMcayypwSgDyICOtWfG
8iLq8hZmMWcP1ONCAk2F23pWKq5V2eaW+GLwR+JI7S/xGkonv6OCXS2cqsbaZPZJQKQI7WgjHP26
DmqPfIxNRtdYERSeaV8yHQpgbr9FM9Z9zpYU3oUhPGXKuit5ClNzbRfKtTnKA0AxAgFlh2vEOY6D
hYtacxwnCWUgFEdc5NcN87d7tADdFpcc14/qmpEc0curTJ3vBYjvQ92O1n2FNY6nwFl5MEqMTFZB
UKAh6bW4vKJhPpiFCzVXBLnn2vLrsHAyZQYwN5nW4Bt80gnNCDNss4Vk2CmY7ij7sFTCXa2576Jg
n9QAdBcvlczPcK1ZJTDVVglkGTvNNU83JxDixPWKpSOqsJTZ13nii16eoX5SXqmToCjMWhoh5TaV
zUHJwtsGw5XCNc+RkqWHJsq3Sqp2K1N0V7ruRgdhKsNmdMPntIrOU5PutbDJ/CrDg5bZnrMKmTIh
P8BLIVfHq5wB42NS1j9UlXnr5NCEJjM/oAzi3mE7JPmlYwJWZOZWwQjgStG7XYLZSNnPd7mur1za
ltu+NZPbqIvA1gjeYfgRU1npQjlWUbvJ0+4811iswDxW4nnbTd+6oD6r1l1RBjvixRcHe5q6BpQ4
KzfwxbfmVNxBTVzpnaC5+952EYxvd9e5KdsM+9g+TpJNIfst6RSbmFlcHdYg3/ZGJJgBaMioK9XH
BiXRes8pr7qigrL6YKftmTzLYxjVp1hX/LGjHTOGanlr5hdhFO1atqnpdaganuAkQbW2QxqbgYBm
x5vxZcBAYXHCf4jCCcrzk4mPIEY9J/jqm7CBUu5n49Eim84Mvwl6cgnNv6Y0ULCL4LxdWdkPHVOT
HmUw+aVrK41fMJvZGB1WuRvVqF5Qv7wGE3LrYWEfGPjt49wQMR5K83XTHZGcICN+LaLMq+g9E/bk
utvAHV53CeceE5rM/pLDwYV5GftU9x4F4cGBGFY5aubXVhw8VDVi4EBjrEdcrePZfM772aXvXkEn
Uu+SzAnvm7Ctb4qcaWE1I81oG0VsIXvoHpyz+E0VgbktJF+0ItmUvKYdtDXoPXod0rxCkEksWq5S
POIXfgG3OkXTdVXJ9oBhKtzI3qrWZV6YT0Ws08mNLfs+HMTWF42ZkkZWnc2k0L4gyI89qyLsY59l
4Y/WdCC7puzX2JuUz1Lr+oniNRrXTeJWd2MW2FAx00cDEB4SlOlOh59W8omOvIGy4GGkuPfCYrEj
a0H5rJdaBDsnL++TRnmEVkzBLbIvWH2sK2TqvpOxmZa6xN7JdDm0nhavAwLAIJsFQxGsctqFIlY8
LNHxP+FLPuCsXftpkH3TE/sGJO9J7829HkU/Biul1SByu8M4psvo6KV917nuQQTMe6vROguHGa8a
GGc1ZqEgbAnXFbBYFbyw2yN/KiWzYsPP6WN6C4wQZcy4qlUWyhDtKtANUy+htRnd7TQgb3VLbBOH
bjcL4xRm5rm2nK8Ile6MQTlgfHScM7jz1tAwKxhS3uKs7EIUAWSsONSH4f2oQvfEbMfklGXbRWPV
mZgzV5myYW46rHAju69H4yZXI99VmFaXhuENI2CkBL7R0usgKLGLcOSblf5oNKl4KkW+R7cKsYTR
r5GOeNdI50eHvIXHyeYeQvRyNAxAiEjwppEiNeutVaREJ9OQty5s7VUwB1tjTL9KAX+1Cqt3GURv
hlpSZtvxoRn1YsvL3wXQJ1c4fO8KGNuGWW+cOTwIGzgosEpg7hC1vniiQDwZmpJQKcQ3I5KULJpO
yOhW02LgE+f5MTE4VkvDZeEt/g3Osh1rOTKvCAPxaVoVLZMSeL8qznbpSzVzYEX9QTPHBWgkN6AQ
vlpW2bayaF2C7utU5Wd8AqgB3OhejWzFq2sXvDK4k8bskej3tTCnvdnJc1ckm5CZRRDhOGYq6ibU
xQMBXKuhrRn6OusGS1rflPXWLVxj50zImrscAt+c6MKDm8+xnZmnkYqxy42bPm/3dpI3Hk3lK+bu
7goG3ldNTibjRu1Hok3Cg699ABLH+cmVN9GonQMxnqCXn5UBbX3bvehKey56CPLOdOeINyE3caae
gBErKPnpGpkj4jV8kjPcGTp6oFTtd1kSv1vApFq5Qoa2StQ+9BAUaIp2nYFemy2jFkSzCUO2Ucvu
JnnvOvsp1ndukd+O+b2eKn7X2Qs5wAqBzyxMFKaG9i1I96EYr+rJSdfRoOMQEVngMYQOOHObofRB
fYG0GfyP6dU8l8BLdLhMlily1a4dN1XtbBNHNF6d2leRgn3J2FaQdHL7O1KwI5yQe4uIZWXGPLCU
vbFSmdp18Euhjk4b3ONZhxxnnhZ2L1k1HTLH/B423YHEgTtwdh9B8DWzjgNt64TyD7yTPhOdRlN6
RKg4W8IVfacot1NlbaVoXTAiZE9JJ/UtJGkG7Xit8smBTFKO4QNU9kfpqt9NvEwQ7D/WVf4WOPnV
JPp3QjK+K0qwVSWyYxuOASqp5hvR4LeKZTKTks2da1F19/Y+xjzI1sOjIHRTgzA7ygSk74eqdD28
7vc2dR+bMT1ZcC28Lh31k1Yi3VIrXGtn1UOXB70BcY0o2UflXF6VuNmuMPZhDpVkLxS7e7VuXuGP
vgxtYGzpIK/GQXua+vpHAcC70hnkMQZXHvA0XGkMoljOP/p5lqu0ZJcMddeTrv3KGLmGo2TKdRzV
NxzDB92dblw3wgLE3C6UDSfDeD7OB9/Mo4lbJFrE5Y1i5HhMivzM6M7xohR7OTFURwW/BP5OKb1I
m35AnWfJU7F2g4tftApimyEvCpXw2LSV4xdMzlYIlCY2Oci+5aTsUSeqSKj5kVobD3GYl16Pw/cW
ooq2qRAlYoaqHpfcbI/Hkz+2duaVuvI2dx0MqehBKs5Wi3tUSX0SrY3UjbCAxEWxrADKQt0gxNPR
rgqwB69BjuN1TcXIm2XKyaBsK7g+28buTY/gxR9WIu4npHn4eumM7vKtCPuvnS191zwWFSjM1PCM
oyT2nb75WjTj0aRViDaVOQUQsqFq2NaTIM8P3NRi0NH266mHRDwV0avSJI/WaEZXaOR0H3Wr9WYo
6g+7aNhONbj1tFp5VX3R4+QY41QKIBEuwNQb1P8vJZxICzA16SxPsYUGu6hmc3uZcZr2h4zSydDz
IxGbcBviPcENN7wpjPLgpoEq3SSZ6VdIayodWCKDBpFh2T5FZ9lei+gEXagLUsxGiO1O9OoQzs0O
98M7N8uqvVqxqhApPlidDV9CQo6ZNOiNYjjYxvhiJbV9Ukfd8QF17/FrQ6qZX2ljf+pi56HWeYQk
fjkRDuEMxVZDjhtdp1DbhMaXoLxtFMhvlcDj20BqX0sgrTy6qxlPM5VbmZG41WA4duH4HNrZ13qO
cPMcknsEc996GIgBag4qhhbcd7AMIBDroHdbZdhW6X6yKggMALFpdr2siKTcZNHshcmj1CXikruY
kcCwTk0fZ8lVrIJzVKgDGIoYE9zDibFRh8PlAWWNenCH9Bg5UMRcdf0YCU87WwvonhdMnW9rZM0P
cR0Fd43KjVZmqx6w8onfnbSYd7k0lPfUQYibRX1xP8OH/GFELocLdsRayiGUD3F0inNrmHyd4G7Q
16l7RrY4nGDX5tvCVSdIBjK5mrAO309k223cqGiPE9XPMbfS6C0ooobTnNbVCBqc24E1ycwkGVUh
tHo1AJO+DHb4irjlurGSV6cGTkIl2AK3dGA9iqOv4QdWBF7NzXWWROnJMXJ1r7X9E8LvRWnCIHRt
KMUTgcYWeLkujYOWuSGYZvq9CRuP7XaNtfRm1kx/lLYfFdq5bKNnlLqQ2uynNoZrqsVFvbRON06h
675SsLUZ4O0PdWIrt1Iw+zReS2oKr4qdVSrV66RKb2pii0IZ7PDBineMkpQtIHOOwets7OK+u6lj
5w5CW3w32JWPdB8elV6MhwYCtT9mbbRyMnkqbe0ljrsrqO6Y62AKSd8BONMBQHdA9Em6XfzHRmCq
QI1fXPWa6EKMeY+aHW4cYJfQvimdHhcHeiFqOkd7VwbgxUjZJaSeTkb91UjeZmSWSfzEuvUYCQv4
Q/NXquVpI4lCMUP0OJHewqpxp/nVcAIcL2h1Lbu0vQDMnULROaROuGZYcgrJLLR0cNwphECox8+k
SXdLz1Kzq+B/kbRrE9WLhmWS3ig3pUufwManx76p7xHF3tSO2W/cWK6NTA1e0LfnG6OkpkYgMQ5Z
5ONs9Byht6/iqzKebpNlnoT3BS/RyJrD1Ar6WtQwq6a/z6Q4BshJVmFHfPrsxuOexONwnTnNlyZ3
Xtk7IAA36VugKu4T48FoY8yCon8x0hKDuumLBQyA0ZZWi1klHt0+qTJrgqcoWBpykmtEPV422s4K
aYqHEf81BlubftSe5665ajvougVyyQljrCYR34XOJsmMRfniaKPmTZEV4gyEk7KrzFe4m+PVN+HA
ac/0w+g142TsKbL0YVXMIxp9EXyPdGDADuqrIvrrWkZHp3uPWxW2jkl9ZFoTYq4xe+W8ZfEMUOLK
8aVALVciisQrql+Dl5OdJUqEgzVVWa59c5JvTdVCRtfFNfbtGPjxNxYk0pVFhZ1VZKFWKprmIMsS
tpLBXcdGFZ2g163YnQVwhMN4VJakmIUPUxeWa9c1nPe8qQpfZejmh1p1gANw3cTqEzB35EkzGyBh
W0hV0gwFbpaD1f5zecZfvXb+P5RWkJT1V23F//jX//rX/8FH53//+39T/vXfEVn8l3/9z3//r78K
LX7+Cf9hpqMZ/0YcBKxX7D1w99AEIoz/MNPR7H9zlkAA1SCWEXMS5z+1Fsgw0D24GpkBaDQ0YzGa
+X9mOuq/kQLl6OSG/jTF/ydKiwsPF+Qd2AC6hm46OkEZxCIhw/jFdWmsF1/bIDmHWLiAt7Z0BkDT
hboN+I/WRMk1j2rWaJ8lSfwMoPnF8+Tn7xIwha8/EWDaH8mkedHjIlzF5yhc4xx83VtoUXMQCpTW
dpy/mxlGIkEMYdBIX355Vx849CwuRL/arSw/rQMzk1ZjqBgSXSYjobPGhqNuztjjNld5UhHPnohi
pl5Fu4pxI7RkUsXa+DBpQ4uqCz4B/ZiNmQn/gR5+5v7yu9DFWi7HZJDOFVF9GVzU729gwKLCNimk
4gLdwUrXbD3zW2b/0WqYQ4DapBJqS2U+s6/hTIdcN8mX0SzqZczXMidGIRK3WpN6f39OH3wZJigl
HyxBD0JcJpsV+KDYKG5OUSI1CBkZoZ6+CUX1cRpJHcPNfK7qq1CvgX///sNLxMHFp0EqI+FUBvwl
w/kZ//fLJ4kLLU1DGZ5VPoK30pLlGyCH7Qf6GB8yLdee+9xybhQm3QjVAE///ussxj9/3SGgjzs2
sAu68MFBG9DakD9OSdhET7E9dm+6oUebsNPD7d9/aVlaf9wnMeFYHRCmQmjz7y/eiDAPnZXgFESG
+uhqbb3Tcql98iMf3Q5JD3jDmYSRG9bF+u5LK1xsAE9hgMEMGUbj4xiqKkzWrnv857dDLINlkRWu
M95fvvNfXlsGAIoiEOoQbvJM7u367Iik/sRz6qPbWRJIdSafmE85F89M4kast1l8LjQBu6a2onyv
mrV5l5Td9EkOzUevR8CINVii7MGX6xKT5EALYkAcuCTrvouoUPNQyvGT7+3Dn3FsBxvmxTbMvgj8
6ASm0l0a87DS+SHBweXYxkDFf383H+15FjuHAYMKQzfDXdyffnk5Sec2/ZzHZ02akk5FyZi91A7c
UQgwefRAkEN3P+izpfrF2Onsvfhtux5KcM3Z9r3aZp9c0Ad3bZmg2A4mKS6mghd3PWd2CaTgntqu
aPY60u1dFCb1+u93fWFpteys7Kua4Ht0GKmZF3F7VZ6xddfaSdf7Cu5YIFdo9J+jLH0bRXP4+299
cEM2CVOYPtvqolZcjCh/ecBOZ+Uw8MbTEKTh3pHBhFY2tD47K5Y/5WLLsFHPONyObWuWdvH5JxAd
BHPIk5hgyuYtaCHFXQSVkOK9NuGx49NJW1ZOiPwJwbBeLHtGf20mxnEMahfioTs9McYInnWchyjN
1QbTEFxN7yycUT/ZepaLubxYR+eL5rhV8eq7ePym1Cscj/STTXsB1ayv3uzQIuZtWkpV+AE7dQBh
+vtr+ODs4OD4z9+82IS6SGVk1pmnROea4OwqOo1aJNY//cEioyJTp8g6xMmalU1HG6uz279fwEff
gWPoEB+0JQpNv1hosiKPgV3l5ATwhfF/hVWBncUnH9tPx83LR4sDnGZD5dZxV1qu4pevrS015hud
eqKoMIy1HEFBfBp261GbtIQJaoX0Gi+B3MUZ0Chc2Ia2W6zNRFVCPzcyfBykkmP58vd7v7RlXBYc
+lvNZWe2l7L1YhFgsk6xUpsnvmHXD5oyutPQ+L+VUaKv57SJn2pjKHytbQHKOcTHl5GQ4DWmHDH/
S4ibHpr+tilDd1VIaz5m2AZ/sttqHxwgGKUy7uM8ZBm5Fx9IP1tiQKB3knGCsXhUwijMoP0eWgDS
XWmN8b1s2vKLXYzlVdMM8bPRdg4eMnU7gd1Ry8Oha/Q9zK70wLC0evj7I/zo88EoE/ElhbHJOff7
i8WqolVpF05ovoptS5wi5uSu/CRS64N90dF11N0kkfK2Lg/RcNLCOA177MK0HgojyBGueIm9QjjS
mZsC/+9PTu2Pjh+HlBfuiA/2zxw+EpoHzBnb06jK7krrAEnbNDG/Nvag3wwN00wAWHP8irCiBMFF
zbA1EYzeB7OhfZaG/METZmHqLB4XJIugqN+fcEpQGKOz5oQWzl7PsfyhEo74SelwmYi4LAQHHIyi
zsAkVVy2GHjyG0yb21OO7M0bXDIQoqZFRwBe5Gf17OzNApPnpnSRzg2EBq9yGG1ojCfRKR4xJdF6
8ZH/5C18cHhwUVwbTsiCFL+L/RiQzGlicgOGiL4h17Uv1SzfB1d9C3DRtud52zqfZZFrHz1ttjuD
AxEPZgLNLp52BVvNKquTMZhQCyrEnkFiWp6pofkrTY3nAOIBReYIUfGZpACGhvLWwjqv08qv4VKD
/OP15dDyLasfUwF63t+vZzaACoh+OQl8s/d86IWPU4nzyTH9500LDHA5h35WBFC8f/8RpQiboSnr
E15N0WOsxu0D+in7H9+JsGhD+bhc08Uowfj9R0ptypAODqdcms03OGnpAfO26pM7+XO35EfAq1i7
QphsFb//CDqLksSd4dSpg35fdXO3D+a5gLxFSFr+z08PuhTDAW7gdtiVLr6VyUbCYUbNycmWlpZ0
45B4BSt+MlrM19fDuFAjCSR4VINc7pXRjK+wAq2+WMSoeLWtkgKoOL0IvKwbWwLvuylN4Um3EKX/
/g39MbvgeaMsIraakQmb9R9biGWR5xbop2boISukBPpaq6k0kzMBkzEpYa1FALgBlcpgNow7KHlz
07QLoSb9w3A9zi++Yh4V1GHGOOLSOTY1xsyN6gnDF7yjqEtTf1bjfxjCvPyIq2EFjas9Wxr3/ftH
MLluqGCCexoKHjSuackZ8k9y+uShLm/315Lm568sXTDljE1TcPErzKA0gevpyc4bM9syMnEO8SCM
TdzGCQRk29k2Q3SLJDO6gf2pvHeiFiA1tvrlkwtZFs5fLkRcHBBoxFDvlt0pNqHEcowUN7U+yBtV
Ha5rxbTXdThFjyXZfuVUiEPWFgX++KO2c7Cf/QkrIhr4+yUtt/63K7pYGMRrwZwMmtM8KEBMbLLf
CU3KbocB182AcD0UHaa1TtMIAjS4+Sd7wOVutrwYMCPDZeaooSm+KElkEbsytlqs57SBoMSOirq1
8k9+5KNbXLaYJbd08aOxf//GAnRN5TzXJ2zmZj+yzWLL6U1iV6Jt3LyMXohWrrYjvnvbNorVT378
j+N6uUWD1F6HoSqDhUvv4wznlll09altXWh646Drx7yd5ns3cvK9C/p5VBoFWZ4uMMYCasjhKU8x
pGAL5Q8MLdB3g5lhqYnP9sSPPkZc1lnfNMoO5crvz8VIiKTWspZ+JhSImHPK+rhHGuYFifLCZof+
kEZkLzCPQlHQCL+vIaK5QXJHpoI8wo6tX//+Mf7sMS+/RmoafFOpoCz++v2SSK13S9vAxqCfFAXb
kaj9osWtAyfZjWMDL5G4g3RDpvl6ZFqEcKnsCs03636416YYPEdB81XiDOGCqAJXyG0ST8a4wppN
6w9mXqfvn1zxsmIvr5j9mp2SPZLy52Jr4TRRy7HMT72DHBR437QjuKmzq+FTjAMSrl7oND0odVEN
BOYoZzlgn7rSKe36T3rijxYTAw+2bYFen63794dHxPkI3b46aUo94wAp1WFra5n8LLHhj4J7+aKF
s2Qa2w6ViH2xnjLXKCA0L7dsYNbh1nnzlpYVxqYhKTH7oi6NGb9KOdeQF1M4U1mTWycb1w/oiwZp
lZ/sYJd1BJeD+y2tIf455tKw/n7bLvwsLAzFNX4E4hgWZnaLaDv6Gs/VcP/3l/3BAxYmvb3FSHXJ
qL7YvZEhmhD8lOtycsa9mefwptNa+cQtfbnciw+KGaRhECrObmuYy6r9pf12qNBxhHevqwYRBY73
GCcyTCYVq4L7JCgKdn+/qT93R+EKMoc1ijGdwvXi94oZlxqKjes21tsXFRtV05uLActRGDJLGo8a
NiY0YVmjV9GG6XvRL6rZv18D+83lXVOZgUMJtKwmzc1l6ALdVDRKWV0bkTkjCBmwdF0bidK9jM0s
XiyjGx5pvcEnopQS7JtpkoOK50TdtTcjAy0DtTscxWtk9gEhT6SJ4igVRELuUXzM6VbXyll5VpXW
mQ9TnakHRRrg3UJ2PFSJB8pMSlQeojCFkXvSSMO8rxOr/gZMYCLTVrW8wi7BhYjhzIWZ++ZIgMLa
yh3lTRYyve0xvcRXkhPyW4eA8VQO4/TNslGxrsuasF5SPTNnN07WZOzDHP4j/pL9OGxqaeXfps7I
oFwxIk380sjlXWtqTeCJjD5j9X+pO5Mdy5EsPb9KQutiiqORBCQt7nx9dg+fwjdEuHsE59loNHJV
kgCtBGijpYaVAC0LQgkQJKj1CpGvoCfRx8jszhiqKxS77k1VIiM9rt97aWbHzvn/77cGOxp2ph9j
6JhtO39Fm8AoeVSWcdPOqq7Wyu4rLraUMsc8gyMO0HrKNyicMcvXeU4Im68cgKNOjJFcGR6Dr3ie
A5TzTt2ueXFcUjWj/uEEaO4wrELtDAdZMcWyVgmoxHA1taJExqJJQDahhYVWsx2DqSZNUHZpkL7I
3Kz0uo85PTZJ53KOcPGcqh1iJ+JV6rBDJbIIhJEfwCdFL8FP+VifUI6gg/QNZwjgqgIFO4+CxUs+
hdCLd4QDh/oqrFSwdwhYAr7gogY59E5kfYBmZo4b6YwIZ9WMjAXHV4xq2lw2Y8wZI9l0UYCkHOBu
jkVGCnwvsrawAuBX0XyBOdm2CKFZmncyGwtaXLifb23ldQMC/J5syDqqqcCjcZGFtrPw2q0jwT0v
qklMwHMYd9dG6XBcooOwrwVBwNaF28P6JjNOQbQsvd4qtnM/DN3B4st9CyUxxgcGXZ7ralJW0Tqz
JWNJA80cPokwtd4jHIq5Bhn6qR4IFcJ7jwRtj2ute6nRr88XLQDMcm3NvizWeSzrN7KIa8hnboAn
SDqZZRHIZXlXk7Tzm3hueYLMqWh7MJZNgNg21H64rrsQzz8jUp7qkFRXE4N0ANgJjVJGACnwMtTQ
naMQ7Tc0WDEeTQUNhBGpKOP/qIQ8Whquc2YX+JzQtGTxO1cmkChip/LfkMGqb53JFuXOTbNE7ZiD
oezQmc5vTbCknIboKcHUpr26UtGorq2aeR2Gtzopt8Rk2a8i14216yDBLolmCjS30+ydgkD2YlT9
gZztxDlGHn/NGhk3ytixye6EDzJnFQ3dInaqrDPfcY3TVsRAHvzeWuzPQTOIY21U8lbCqr/UctHj
psmCxW1pHt1LM6iI8tUJDJZhHl32kBjP8aZxlf4tJf2HyJL/f9jIf2wCB46tz3b/b+GR/xWBw3//
5d98jY/89GO/qhps92f0Cghc2fY53IVLJ+VXUYOFOgG5A8U8l1Ki7AU1zm/8SBHCj+RY9k13Gfmz
W/ydpsHzfmZuSAKU7Zn0zzlYf0TV8FX945vgIwOLuwrHFF042gpfntAcHwgiIxhnld/Xd2kFknzd
215yp0r2MxyxpbhiD27rVa06sK+KduQxc3wH8aHqou/1Nj7JKH6vGJbfh9sFk1Eu0Uv36esCqGtT
0lugbG/VmIyXxRzN8cYxSgSpFgHj4gJZERU0NO0RC4eM3efSQD20aVj6lxoOdUZ+eu/nyADYzNcF
dOR+U+MkqKHiOaFxpMFaBKtARNG8tvMRzknVL7CvXNUFAOxI1pepzeWZtDyrc75TGnxZnvDmlikp
HUUau8vHbX71YXcaH0pE5sGG3HRzbyAqz7ZJa4evY0fC7ibOQ96VI1rEUalvdQYY4kZ+p0T69hvn
9kaJSVQVwZuIbb4q8ru8JJJD1nJjFSGGGTCEmP6jxmOXr9ou8C7gKdnuTkeZepqtnm3IRwV5O7Z2
4xydru7ld+5uwZcdDT4WmsCUNdySLKZNjEa+fAZRAtZ1JGEf0ocU5pvWGMA264xyYicbqeRaekYn
dmIGmQEvJZvuqp5m04lMPUx19hhG3XmTsr2tJZlWNRrTZHbOqyoQ9yim2ecJyYWA5TNKeyZU1XuT
Rw25ABGbfwnJM8nIlG5GSdiBcgN0zIMn8aQmgXWXjinifya/nsTY2+TD7WgSukL3AJfyWT8Lx910
ham9E6N35K2K5xjR+FgrwhXdGL9FGiSYQssa/z6dmRSjXT55YmdOMMLX7A59fMSWuMQLY5uB01PV
2ADbxG/aHTwd4w1E4xgXtik55mGLj8Opx6yqXM0JyuQ3RhTnzq4gd9rayEAXxcs4kfjxYDdkQBzi
KgLgxjWvxtanO5CP5txzSqLTrd6iwq7cTd/0cB5CrPlEbxJRVaw8d5welnDzxc+RhnSUbAAcK9ef
c/im1I4j8cH1BJ3OAf+4wpcaTwflky8DXK+cw9OiJgtpTfop5hqSLICMfbbBXv26FXyeG8ad/sv6
moGhCGi0emheGMuwPS5Xm89uFUZoU/WMjoWjtM/lg2d6iTr0IOAI8Ay1jm9GD7MVuKnSsC9zLiAS
P7I15BvHacdgB0AFcW2jMLkf0P6FMx4ZQqUP42jBcLUz5WcH3RDmBPohrPoTLx3UuMmNDuhjlg4V
EvyxxBuMm2c0dkLx3Tx2bswAowQtyyk/+CO01IlWFIiKFhSS3eOyZ7tyMQL4sTu3uEDjvsdYbMh8
bwGmzfdpF7Rvo0EQvknR0bc3U16oYBN3acUlpm3q+DA2aSK3OfTF7gIubdzdGTOhTDxjeEiJ+ZmZ
EEDcSNZO5aLAdBB7E+LJZLl7qJgFw7B0vTk4nXu3G7GpCFS41H/a2MTaLWGK9+OQnegpm/ODIKUb
nAkE9Jum6o1i14SkpezHNOKqQkbtskyCwvPOShjdKNTlbD1nzoTP3hZjJa+tZjbllt1+4imVXgT6
sOaJwMVXBCkerCkEKxfAr593jc2tbVvFRH2s6SgOzw1SWol30IS02g1+kSE5Zr+8KApDnYzO2CMk
h12WYRwgMoj8XnIWzpeqDqYWlqdNzyUw31JvR9OxSAUvoQnlBoZum3O0UvhCB3zZxdyz0v0W+3cR
4BQFTs43DtxQVrexSsmHmzygI+80UB1Gn7gZcBg3gPzW+CgbBKkMcJsd2i+F6CUra/yhGjhZwkGC
3nWQhdobaYcjszRCwpS1W8lnAhsbNLRzMRQ3doDBc0cJWDxaRBBkeB7Jxz1J2qV4bduCJTahXtM7
v4vp8lcyKFAkGUG3mUqr0SvF7eNGW1Xb3lgVxlXaXURT0Qj005ekHnCcyyX6g/bbkCebobGjhCgn
S3GHC0PsIpTN5Cu5EtktFbiVIeQNJR14lwvc2kzaDqkw2M2F0jDgaaaPW8VooKfKJK7TGNttyJ0A
XrygKK7ZMc9F2sh77U7dsDUMv/6Apr4Bg+wnobfFf5wUh0KGKad5W07zJkSpdiU8G2Iy3fjGXIca
o+sWiiq3lYLGxHMcGjYIZD9vn/DzMlSGSpbWW5T8PVriWg4mrBLXozAp5vnR5FKnsTwki4cZr1qD
AasPkJk3rvXexkxXbPtAMeCnr9TYKLX7htONJPo3RtiphU+kLfNsmB2jP4DETcvNQGx8Ao3f1fkO
GxvUXOb5McYk8C8wiHpregIfiuELClHw6IsE87u0i/Q5z2xxHZJRgknZlHnPd1KO8YY+TphvijDV
D1NkBvNalGmAXWzOsAP1uR89uI0SZ7rOFtqmGRP5Ioqxqbbs7JZknjDi347cSlQ4vDwJ9d+R9pUt
VA0CxknDGwc+FW5aLF3G2uUZAW47FRFmlLh3nH3WjhkBPbRkBJzpzvKYHC6wublIAO1GOu6CdSlt
WBON7qrllzati6SecXRNeRYKLjojaLLSSbpqPXTa73eB0zEIRYrVEhqt2scwnGB9Eitn4yedKooo
7upDeeL10hDY0a0IABz7OYLvUhvyMi7IKZntAeRAavrBGUzN+EomzIL3uuwXwARC9nnTxRzOhyLX
afUw2qq1TikfcapOiY8yR6uJJouNdE9dmbUKkrMJUxj84mFI1DpzGn/JjcYauU6SvIbcKtCK42BW
B3tKDNhA2ACdBTGNbwDLmHw2m7HTG+XxoysmVKDmtKHG8zTKi3RHxKyChN4zft80cN/QmHpepVd6
anI6CKPI5Iazs0p3ddeWN5mK+hcRK/EerhWcT0xC7RlwNThRtkw6cazGWUJQrAOdknTHR7lyCAug
R55VZrx34a3iyXRwga3TCi0uSSN29VQEk0/0HmZAXlihY5r9aAZQXS4xSqULs1SNleGuGERwgBtF
FdxoVaXWvlbL6iqLorqdzERXiHusCGQSuLBmS7aNftVDzQ8SrSmGvTDiygReMePraEALEurRGukH
gqC04uP1phqrZx1kJGB4fH54wnycx7MaHLCtRa+mvdEW1dtUOV24dqcgO2vR795PM9FnYKVMl7eG
uISkbWIdnWM6DQiKsSFi1M8soDJvY0/H4R115wQdRSX1i1di6Tgm5LgUxzStZH5Vw8oCR9EzFSMh
o4WJ4EZSLc77yHjXC7PBuxsM7eVcms2rBSS726uITWIzxwQ9rbXKMbETrRwSxB0WEA+MfEHDT0lt
XtkNpRZ7TDi8xXLnPNG5DF8hfvn+umhobqy6Dszpqh2U5a5AxeR6PceV45/QbuCMI5GbOOVmKIxi
ReCo6FDFZL6/nbvZPTfgZp2EatmPQTN12FcjUbMZFBKzAaEW0QSNAPcOfsmClo2r7OrRSWV5dFzd
jWC/In2rLMVf6korvHBSw7dYvvj1tirqHKDXGDFuChIvKtY20/W4tcTi64xC4E8hyTJgLK0tmh2S
ISsQYkto3qSfyU1jsFMrw3mn05Dy2PGnADpzyYUUt6+pncOkfRFu6hwXF7GIHfHN4IomsQ1gJEHS
dYb0Me+90dtJZK0vaR2Rupb6+PIBWevxFtm/XW+1GDpjJe2ywnvXela5NmLIV6t8mrAqRrAp1T4u
MxjkMtG6xLGRmuT0iVYeBOFcb5raKsHwDc6kVjXXw9Nad6LBxuI2L73syvw4kBCT4EkU7nPeaO/V
bnr10k1my0mZetDig35gUF7Tq310HEWMEycsHbwg67P7soW6sgLqlocMiqnbTkirgymhhxgoPBW+
sQqk0REpM/PF8z5yDMpF7RDbU4lprx02boBoJsGtXmZPah3Ydv/g+G5M56ahm7QdNHqB9cx0gh+k
Ts1hSiS4F9H7M5M3w7ljED400bXb+fpR8J9MO3BeGUdk0tVHg+YYqA1hp+96NUYlVCjRQMq33JkO
US60uS1FX85gwkL3soI8T+5cmzf0P6NsZPyJQzrFCl8swXl26wFsjqk4gnjiSLKMCe5EMSwpZD71
ErZPQqxIOiTIzGbnb1aeCXYED2mLS4i7gvOYmzbB6oLD7YlTicScIU58vW4EbvcNlXNtr6gRfAIc
VEW9aBuTeVZPKoKtbkfmnW8O1YWry6jZ1FWTLzGWBtiVstCYlXLDKaaN1JIsJX8WjSQRZh42AGEQ
j1Zmrz8Q9ifUuvbNBmEnqVXP0+TMhHOF4O9W8zQbd+h2mws2UOZuLqFO75ogwUDWM5+bWMZRcmI1
qoTnDyby1ksMH1AfuO1Vr/x+WlMy1KxByLk4e3M0R7j/im419RWX4zAJSRR3+GjN1QiZ+nqc+9ze
5bMezoKyByeRJHh5lbG0ULzEOdgAWfbwG+VGzba5ij1/PgK4wRAYmvlKeZ/caWF1OUeMzrnQVuu8
BrZgyoQAyixTOyLemsuaTx3FJtjpgVZ0Vzj97YjVcN0oM79kDnJIsgnSSIEdbOMagfWCrTDhCpli
akMtuGeXVJwsRXq0F2PqVN0aNlhDc67uS2rzzRhlUNUr7cLGSQ5w1uoLGqrZocJwsIrduFmzxI29
XQGZKFJscnCfrU1dZv45j6qxwcm8MH6mfu/ixyJdLW8ZLEDuRBxB0EhrPyapiDf9UnuQbrpFb0ic
XsxKToZh37edPsi8qfa19uEJ2eDAe1W/wCfU69jKWiwnTvymCZpzfwyAncbGHld1/04hfnGJgCo0
eRgB3ZU4lNywm+kyFwAM1FDs0HyrdSjjV9tlf/ZKA1D5qBeuspOeAhMJ9lZkjbvJ685pLSwNgvlI
sXcZaBIzsjRwN6hZjKdBc0XwMv867Okw25iGQUDP517eOe0a16t9WbeQQluSY9d95sRXdQXAKmyr
o4Xj8ojSeFcDx7hxC7O4hKssDkG7kNkF0/UBGXmwBILMyL7XTQCYgYQ1uQ6m/q6vyuB06MbqhoUo
DomhOLos5pNRVyTvq8J+Y9Opxr5YF4fmE4fSIn9OKeconXA4Q3abn6KuY1KESXoH75b1OXjWel5s
qjFQPRoiB/KxQygHdoCFzzGXhDyX25xWArehm++sPj9RZLxRKae23NLcLLda+d7OaoBx2tq2gC+M
NyJAqFDG5TZfYursJekCgh1pjUN2lg89BnINjoLcqvZUKFtfex4U3D4zupaRRiJPva4fN9OYZyc1
HryVg3XjngB754oO+52bNfEmoKLRq07204ZBT0LBBnhv7fHxA0rPwOOl5P+i4lv4ZyLcD0Oom9Ws
k35btOkN0SfJtRZedZSqqk6cWPW7sQqS86gNNchnoJC+kQ1k82Gy53d9W+YL6I6uBJDhECIpDbz5
PG+5PXRxfqCK2aF+SI5R0kZvRctlsLDBNzvBteCWTCK28R5dnXEhvRb2VRSdjYa6agDxRVN+p2Vl
nlIpqW0AcsuR2PaLVmQbrw2sVc3s5HTK8uaMwKp1x3mGriEhW2HkIEt8CkNzSEDP1DRkOcC8cpX1
WG9pAvpwjJn6dV4x7gtrLHYA1bodXMe6Y24TSZztBjvXVBEdnfc6wOrqXPaRGd8NgaNhgtGHBQPH
8Ce1jLdVEZ5EAYkvlYLGnE3cvkZr9raa/Yr52KkvM+uKa7beJsKDtuH30f3kjf5eTgFMFN/aeuia
MKJaAOYQbD+OZm9thEqsBUHOFV8TlVOqaMtMlA4DCwSGcQBpS3vT3geezuHw2tRluG0N66kdi73b
g2GkayW8R3InD7CnSHvtrXHfNSxLNiVnnwfweJziJQ54QJwaOuMsJ1RLgFKHabobRxnSlRHJAbrH
gvzK/JVJneEvXSUYIuJUCsCtAyFGfupP5zEQoIOO4AipjEqzpfO3XlIO4VGk49YehKADUZAQV8ry
uZssRrht+FIY7Nd5RIpx3AM4JR8YsJY7EnZKgmS9Ej3NGAyyD+noDffDKO4n2/f3kDyXi313NKo8
pdzurPTUbUahycEO7klMUeuhHQaxakaiaeImJ1LA7CGS8hxBI+/9bToltwg3T0EQ8VIha4fsaL7u
eryPOtZckudnRkq3KMzc5Dg59XOu/G2Qu2AR++LZSMv0TLrDRa6imISElgvPvCxhYdgncxIfJnqE
9G2HGjizHs5LJ5jWacQVUWBt33gVnkH2/mmVhMuNYrSdCzgFb0Rq1HsnSQFFjrHey3Ey1l0+XkZ0
xCG9WW8hkbKYAH2z5hp+Q98F62MQXIIM9qRT6YWUoFqgHGUPHtLD0zgErGBN5fso9Z+UnwxMKcvg
wDTUVeuqh2mmU/BSvX3tzcU7wkJcTMMhT0g/+W/wKuo7G84MbHEC9LgeD8aZIbp233vsYAj1NR0r
6uI2gZtUkBJ0Ysyqv/SWTOieJu56isb64NL4PMMpTxkGeRYAQj2e2wXiA5LRDcYPZG6gYJlOB1Xw
VQxQHHLTPZgGoe7Z0FprPcqbjP4Hs70wOaBXuOsMUrDcpIfcm5Rj/0CkoiD5xPduyJ8+skRw71NT
rii5nhybrNLZM8S4zhVN3SnMHyJuNquhIGu2IJ5gk8vY3hPyMcBcy8DxxkB++f3pbKSBnWxRlEXv
MOd0mI2cYW1kMlFEAE3+le2b3cbmprVqm1Lv7dHh15bTeSXq4eh1NOFLu7vt5s48EBKTPqZVAldP
5dEuEZ1a2fA4j5GZqH2UxT29dkLlS6kXtheQjq3pxuHVmFWHIIbpr4b2rDWK6KIrmaiCacpynPDu
lELZ0Us0i5k/+LRzVqHVpW8QVJ3GMU9aKTgp2Zp9ukJe0xxtq7nizsVMgXLsNEk7zSxrplTKLeut
4ZIUjxx2Q1P4mIvgsTMG0sxMM1oZHX3BbCYgYh3CvuJvlARvAc7T4G9KCRx9kv4JESd0eBkLEJ1I
EwVwkEBvxklGAqubH8YBLW3uDvEJzQYKxTLdNr5DagDxP4c5gPmE3sBbqwoYR9Uax8Ht7VsAsPjc
degRZtrk57lsPhiz0zLbyp0rCM42jP7A3rVj729M/W5I6fEACmoOYwxL3c+O4ZiGTBCEdxda4rrv
0YRy6Tkp/eEpbzCwr0nAveGEl09QaTDAG4nYuhFVGzPuBzNN9GmToXGXjzDD3KcoNu5a12ddZjlh
AaDDgSynNEetxOSaI4xtm5v1CpJAcTlRydI+78fLsC3Cc8+QZFIhA2gHhgAJ881dVMprmQwEfxBu
ABmhjCqEy2zMlSejD3NRG6eWOTa0Z/yTiaSAdwaGVQjrMErpk43lMfw1W6KKnXfgS8rNmBowGtT0
XuonDdLO8waut/39UI8Pqe0tlpA7bc7DmiSh7DxlemHZWzMYQoShTAEmb6ccWRp4StOhOKkJnJjO
G+Q4zfsm6brkQscBqXQk3NN24qFgatfw9pf2/lTTmZcoMurcmM+HFG7VtCY+GdyGD0Odo2kgppP0
mKqJjVUWOWZ/GdJcdBi924nxBp16buwzy0jgUi7+m+fGzp3MQXxWGdVTzgADVEUbhIg/aOx73E2G
zHEfUAKH3kln0HcnWaWP7VvXjZrqIoiQQIBlTErzrhMgwzlHkDkeepPp0oU94o06aenzFgSbIhAF
EdrRRqgXG1tXWQxPVgRgwohsePL7dZz7gT4ISxF0A4FlDur3PkVetdWLgu6iZ4NUN7IBzM0dD807
t0hFJIV18HRuI/yli5Bd27JR1QeimhSyHWe5kanVIonhS6/wUo43gFkAyUXhzKEYuVlfnPasA+sh
yrKiO5Q9ep1DgEx0vDCDGhoeeN1Z3zOmIWdGicwlQ1aJXGXr0G/dnie/9AFGGAS2iB2AnpoYKUup
1mN3m4P51dD0+wFC+n3yjshgke99f7KH+7HWo6A1EuSwdAx6jgSqkxyjHpykdqwry49tOMR5H0l8
/V6n56lfO4WNtxtotItFJe/gGPD7AhU9KI868Q3RaZVHYZdb3WEYG89/YBzRTWRASbO1iYRLOf+f
ResI/3ngSfDl3gcxl+9ID3bKTY02jfpoLkKAMcxNg/KxCfysfg1ng7KI2w2XFE1skLz0ptbi9g6p
knBfLtsRiKpuEHqfOopcYzNvWtiG3Lsem8hFE0ajI4ZY39E90JCXP1Rhn1TwdBx62hLCFBLuMSGk
IsBW/mr00TzAdXcBnXgZ/f3DaDZxDiaXPXjFIzqFB8ruvKcjaeUhLiSGZEdAhvSXEtMGiWaWHnGr
TjpSYk7GoKLTlnizRZdTtNPaC8ryib6m/V5WRTrufW6h2YXRItLfCY6+E6SP9VMxtDCLSF6WggSm
ZleNE4RyWtjOVZMN75LJMLekdqh7TJnmdqYRf2m5qnjO2bQJKXdOPR06pwA8OMBRH7rbWGhOQPQ0
Om0fuJXYV35knZSNeEezn5wrkWwF0/tbMeizxM4D4GAl10lAxbsoJEGzzgUhUpDDl2io1j/GiWtc
xmVsgD9umnirp8TiXh8Gw2te99G5FSdooPhNvGe6GCxoPGrhja5b8zLKG7Itibci3Lu9HOhMvk0i
b9yNdR48lxqAVNWHqNIiz9nYSsI9U3ldPsX5RDQgzPS3npjUMxPeYp/DL9qntdI3XewuwS4ZcTNe
PYMoSV0AfAjECXYabN6pF7+XfQfEZBbryp62tnhWCCp3PQncrT09IVVBhRScoBfq9zjL47VvZvUJ
fU3z0NTcBt2KljtQPad7gZJ2IoyMrz0Ls7Muq3ZYs+ilMxduD34DG3meun3AxgBnlLZm35U9TxpX
s5YmVTuOJLxYpwhTDoZIit1AO/QFA/UWwNm7Gg3I2u8Kevp2OFzPzhyfTXXb8i+RKO46gatnNZuu
K96SLwR0cCqJZqDDquFpjaX2431vcJMkEicO35eWH93luTeTT+rB6E58mVxHRk3ftSQa3qbJPYry
kHVNecruzRicCHv62kql2RuWamSfxaIhHCJ2KDk3AblzzmbqC+sVZds4n3AnbjRcL617UhhEzISA
oed13BbOuDfmmRnCUM5ciHJUiQ8Fnw/MCvpZ1oZyDeh24zQ63wryhN6FJBmCxsEUV0F645pAEgdA
xHUZVsU99M02ZcgV+cPBNVIr3hDgR4uf/q0h9mA+QUs2iBJdfEcBu0nMDlxvU59SFCRqwuSnjTr3
0evb5APTEKbO88wsah0bZEbtbN/wbql4uVcOsSXNdcR3rzdC+gZZQm1KyjO8fKo2YbvDC8zApNww
K7KyY1Iq392krCPkmKJFvGD6pYl6Q82mfUKh0pgHGoJhBFjHzO7tfKpoaCG91qvSQpiwwxSuGF6L
OX8CVQ/EUTG0Tlc9GwapqS4kA5LtgCGdENfAE0z0Du3VusgZd2FJKDYiJlRhY5ZRp9Zp0Ffnfs1b
YOcuuum0U1Sy62pMrRMrzgAR5XPqVQ9aK+DGAQxvsEGURxcD2Q7LZX+mQGkREDM5ozqSJ2QwGcF9
5dnM85nX0oX0RmFdZCR8EKmaxzzRGUrJZEPGOSFr7Ty0dym35ZQYpDTptrUkldUzJiCVgxEZLwgt
GXrQc57MI9qEcLjn6kPDH/8aw7IOjuMHr2UYvTFIBey3HNLpve97fULEHzXTQywzzz/LMYfej/7U
lubqD4HOqrpGhb+pfWu01k5skOcnyaUkzSXzAK+7YnwM2tK6+0PCWHQk0LTnlpfUSL8dMvGsIIyu
7H6BgWZC149/iH0/srMykNuIMKfLcU71mhRzNIaR0w+vf6hoXBezo+SWLo9D3KdjqxdZO/alP7sL
xdhS5rybxyRtjp8EID8kNvyrMsIvcqr/XlniP0CaEqaaz7Qw34gN6fK8Szs8He8rmcrp+PrP/8mn
n/iNniSCnxd6ie9z/+MfsBD8rdDQ4I8QNyw+FIzSROZZaL5+UxpCT1rMkdxt8OgFDNzRpP0tPYl8
a9vFMwcZwl/8z+6PKA0Xw8bvwj4MfcJxAg+uioM5CsjBN4YO0l68yLY2vWqjrTfZ4U7Go0PPN26P
VDhyWxpeuf/sA/oLYqFP7J2vXpWRLFY8zipuPZ9st59JherJzkxGGtYG/pz1kIiiXvu5O9EQykB6
YzysLyOybrbMmddhV7T3/OLmm47K+ohsOjilYdusXHN+RDo9wLTk/F6bVh+91L3J5X9I5rEkBJU5
AHrjhIxCtnqVwkGZK1O+uHYu7oYhRv3CTDl8Szs+OI9LV7z3wzFAlSHlsJHSss51HojzcRJiB8Rv
Wk1Dmez4QmzsmaRjv100v29+fBn9vYvjiyX0VxfbP8BlhAPzs6fkm2X08T/98i9/+Ve//PHj33z8
bz99/C/Id//48c8/ffwfP338m9//4OOffvr4Hz7+6eP//Phn/rv/zT/9r1/+7cc/f772Pr3Mr2vP
d37GLI13e3HUIO78fen59s8esBOc1DyG/M/iFflt5Rme/XOIU81GzMu6WFS+f7f0SD9mMbtc/iwW
bkC++w+tvS91pxgFXZclh/QU4MqSSv+VwHJ2e9lHQBiO5EwGO7oO8wmS5UMIgRJIL+e9RZTaTlnd
2zpMbj/7cP/CEvzk8fl9CfLiCPiw/tgunw/Yh2CxPH22BEM5ky8RRtmJyvvuCi5fiDCFKMKlcVe+
KyoihmvEKlvUA1IepasZl/J5WvmaK942QRFZb93GOs0GCqQ1gmkL5mwFNhfhZf2YSsMM106toK96
UxS8FKqYTuJQzDdzNs63Dj2/F1WFyR0ykfYD7XwGUszm1hHU6G1m5cO5oFP8goTqrnMtUmHLOWAk
NOM5eSTnM71CscM1ihZcIfCzrJQ94gnxTHJtV4kRmZe4sLO7H1+b/+hWXYgM85/+i3/G1hG/r79d
df+ZNfR/fvnXLKz/+8d//9PH/7gsv49/+uXf/fTxM0jgF+tr+Qt/XV9oQH92YXNhacF1SoPkdw29
a/4MnAOXlcN65B/4k79dX/yJz7nD9SXkgEOfuCy+3842w7J+FpxtDmZ9hCaIsa0fOdz4zT473ACT
IXjHGWvyf9A0rfArM93oaNPQYeif9djSsBk70vhQsbS/o93+ah0vL4OxzVpgBtgJvKVc+HwpldFc
GwjXgjNDNsWdY2Yzqg2YqnArq4fYsNyHGpDP0bGI9QaUK75D0/n2XQLoAFIkTA7xb0FfBuan3qsA
gFbmLPdWHpSbUo83nz0Wf2m/+OajZHHztfCdUXRipv7yPSYmbiDEhsm5HXrR2pjIFwF4mn1Hib9s
Op9tSnySmCvQ61EoUQ6xSX35KkTmxVGIyfbc1MQPEOdbbmkUlRsjKM3Nj78hrKWmyaTUD4Kv3YA5
rX076IbkPJuy4SWsA2NnohD6MVDY8giGDDrwjGBh50681HGfPxsyCVAxDbwjjfkZlDzXgsLL5XcM
nV+5Bz69jE9VSBGHmwWHxle7ear62qC0hxoLkPUcPtG8qh2z2JEO+X7scWJ0vQi2zjAEuxEV1UYB
v912pQh//Fnk7MQiu5iLodiy7j9/u8RqupFBDUXClz8Qald6m2H2i6e//t19qTT/9d0it+ONspO4
YKq+fBVkEWWkoRqe0+t+HX3PX4WiufZQKJPYSFL3X3+1v7C+KAV4TtiqHMv7GpdBg4aRRiiS83Rw
hz1NX0aHvW6/UxP/hUd/QYeg++HRZyV/9clFXaqEXXbZOdFY0V6HeCpR5L4fzeh7DKlv3g9uwiD0
hGX6oQu87qtHssw7qxBNVp7LKkcdxAv3hwi5xHd2jG++JJcHwQMBCx2UVfY1TzGSUPZpybBjAO6j
FVDmryJGJSSGMriuZ6JsfvBr4vWgiSxfkMWz9/XroTzpxw66wnk0p2QDcnUhrgQFxI++ii0W5Cy2
6YWSt5xdnz/gLSIzUM1uea5xQhznzEHgxCToO6/y7XqmMsR+Q7OFJe174quTq/Z4h50fleeNwCDd
adfcZHarX9OqDncJA8PLaVbX0ID6D3hmuC3ZROlgv5p2P/p2YY2xmhd6w7J7ffWsoOickOJVybmb
uNM2GYzXyEj1D39zvEEuuhaXYZ83/NX5WfR2/f9IO6/luJFlXT8RIuDNbVu6BiVSokjdIGThvcfT
768UJ85moxGN4Ox1M2vNrFF1FaqysjJ/00JMCU4IfLd7L6vCHbZv5f9xlNlU8hovAgzaghOwQKrh
KsVnvwe3f33BLnc99DgOF3kH7w5eEOf7g9K3Dvw5TwFAGSWC7WBXTAmvYoSIRpxbtW5FC+0ibHCF
cb1wvniTQMQS//xdGi/ndm+DsEtP0A/MZ00L8ChWy755iVFV0DfXJ6fzh51dzzpXGWGQZN5ElnIu
nSHF1TShGZefzJq2ZNN4xkbukuTxP4yC8CUHWUQOY1aSgIo1dNgd5CdboVOnpaEHHCCOVz7U5cIx
F4vkj+SV8zxP2nAPiApJMfJTiQ5gQWVTaqkyT/iQwldvQv/2+qRE+J4tHYUOji2VFkNFkvj8O1mR
NtWwyAHG1ZR09l45JS9JYLbeIaWb5/ogcX/TjzFPQyHRU78++OWm/EdaNWWwWKjgzAf3K0vPtcEq
TzlVjYxyNxZcmwTE31sQJNp3PNwjZXt9yIvlJduhzE8Iw86EYWdnGuuVoS79tD6BEao3gOn8T5MT
0Wj2FGNlvywNhago+a9hEkjmOYdm+dSN27wh91H6P+j7yieso/ojheT4o6fNYAkJU6whx4DX7vlX
7Md2nJQs6U7QXfVbvRYgyBayoC953uv1Bbz4ZmQcvEqYFMcaoZXZAuZOXOkSSgEnlA3qXcKHuuuH
EnU9W2pudKWxVzK3hVVEV5BXF4mqgtKuOPvvAomfN4UROHV7klQmVOMUivlrBsuiGKyb61O7OAti
aprOvHSVx6E8G4rtVw0y9KUTWZDyo5fhr0g+vdHBsHqYxBVKgrnTmdTpfWPlA15EMDE0CSGVR9RI
SOfOZzlNKgjGWmlPfQxjqoT9+j3TgmlFDExEqLPDPhtl9u3MMiz91lHbEw4ib7RNhz3gT+cmlXLv
C630fjuB9v5o/vhvTPJrdHkMdufs4tGwbxVEXGZG93qnh9JrGdHlkLxxTfF9cafAc0fbn+ItBdzz
NTTVye+0xmpPTpFO2xxmzAZoIzA6un8r6cfiUMRoE9dD0nx59rkykADdaJvtaeq7/FZBQuRV9uTp
LsQpe+WbiWLg/KMhME4R3kEujpMw25U1lC1cjNXuZEulR8POtCOX/l18p+DReJJb3N/gn1ooQsUh
/oT4w6XqH6ussseyipXPVWBgYn/9oCzsViSqeEY59A7Iamc/qZCHUuYy7E5jn1dsml6/07vQW7ma
lkah2SCLMEOfYv49p3CSUEZklKlLQKmU7XAAlqPvr89lIZ6JoqMguWNagJTV+a4Bx9Sgk2mAveu5
bkOuwaNcoa9uKUn52tZ19OF4RnsEtD3lXapIvEPOx+tHJ6ilRp5OfWSo24gPtbVqCb0oRS12H50a
m0Ynk1AU3gT85XwohA2yfMLx4BTJgBD2aV2ryqbQqGNAzeotFB0jYTV8fdDLIKprFKC5WonWujE3
vvCt1CtVxXdOejs44ylSjDo8SsA2qlvQzF4BML/JOsqkWpyfEgou1soPuAxyvO5UUXUir1GQnzuf
dRuocqm0oXQygfTf9VahPI6pVB8hV8CEj2oULncRHhj6yriX21UI7HEkhCKajITH+bhGYHhUqXLv
NLHL9lmM+W2Ve8HKHXU5irgdqGQgUEptbR4NBIllMHPbO3kxjfARiBgw43ytCEWZkF97dlUgh0V3
T1bEoUDwa3ZVGIWE/BMSII9lx4J9HqxB0vco5Rj2Z9/BXe0giqSqYDso0wNcLFWHx0ZTWRa+GkN6
iIB+YsKlAM7ao8ohA3hUqwRqwhbWThtBWtAoiGg6Agm3JDSVtjMw90WwF50AUOwAgF4kPI8p04ya
ntzEhVeo8BKknA+Jqy995bIo6107hMqw02VMy7eOk0fG9yqa0nFboFHyLcnUMP4UtyFnTA2L2rzH
rj6MAB0McZEDBsVPcyMXnWagt5O20Y8w7vrmoMGR9D4FuJg7j3Fk1H+NulI6IMmJFDxkuV3gbQrL
r/ncJj5c1smAIbPRSzORb8AIyjFySm396qeTZe1SNOv8B9v2EgccjJZGQLe1AMPxxLS7h1BJigdZ
HpKXprEqbR9RoQq/mKMRcqeQNf8YtBFV+iCuhaNLnWAPEsI4+V5TVvomqRSwjpMDw+hQm33uHydw
Ae23JC5j6QFCX2TdDja4zHw/jrBpP0e9YpSbPLUt+3HSaT0eINdZPzTI0rhEp/g932KilJcwAFt7
uimtosf4LwnRSwqjTrU2Xe7ozW2nRwAZsqqP7IOnSsMzbC8F2CktjteqSaGK4G+a5iCtuKq2Wquh
GYZyUvijCOQ2RW3IEMxnKrm3qJ/G0U6pa3xYkKCUILXHXv3T61XzqcHNFR+qxu7CBxh1ebAvCt35
0zUJVGh7Sjo0TwB1K0cv8MZ0N5lSAU0Sl7keLpUFLG/j1OSJe1ScdOsx1SQTjBdqU9ZP7kOhmRyj
RREhWg9hArTtpIXbHFXen+Zk1z9xq4TnidhC0h70GhLXZ0TW1QHSHZIN3wfKccGfiZ6seiOFhg3G
25OTGkpLUCDSBjWgPUyDHhsHMLpIptDFtoFMGTFIC9uJIQrgMq7F096GNz/cqYZam7dxoxko2hoJ
ynOb0Omafpc1pSaDgJLx5KunHhgc8hVxc4+cICrPXVJV7fdxVMr64PS9Fh7CGI/ivaZqYN5rRyrh
vY+aMWT3NgAUFl4yBEkHMnJ4X+FqHZ8MU2qU371Xgz3dRxh9FSfEcYx+m8N9x429xvXgtgEkGR6N
yCukH2aXwuMrLCcBOaLKOQypOnQakMKJ+ZkuQgBHNqTgi2mkV/rGrekE+PpYSZFXR2i8TXEbxvzL
sI3sEHmwqmn9bdH0gXzHTambMDsSoE7UKkJv37dy8QlsVG9urJ7mxmNdVQ0aG4OdFd8jWEeU7Gg7
VNnLBLHV+z0pTea/jrySMPgaEh9qeSbLcHdviwkYHlV7wJD1jyIpjeYp5rSPDxK2z8YxtrDpfmgK
ODTeJgoGr6h22VTWv1t1qNkWWZSDFCoOcpbVZoAaND73Wtz/9T3pJzywbhsrSaNumra4qzJV+QOA
+Q3I0aPvBCCNCuMZOSH2m0c3soaisAeak/6t2yFDJgB7AYc6PEoyGtwZH/PGUKvgszW1i+DdN5gI
bKXQR9EyUh+bUNKtjTHF0deRFGUTUlO/a9vimJowlByPKrPcTnBwAcO5+HP0Bwf5VyzXx/wQ5Xq7
UWE8IO0SlJ8jD8x1gRLeJgnLx7AAANn2lnRjY+TheiHlOmk0/kLyh3kdmqeoQmym9QzpKS1z/Raa
0qOWedm+Q4PuZlK0n2MgJE8s6UEzgCDZWVYcDCpZx6YFdKaNtJxQIqUlSt3p1dQgy9hRcbCxtfmC
+s2D00UTWMjSuw0nOIMktJAwFLQG9CAC9JApx7GL72UD3DZ/G1BwTSParsf6MclAWRbonO11MytO
ugJKNIWd5kfj59KS/S10t/owhF55T6HDB5YRxTixjK+1olJmU+V+A6lSvQNQCLy5jA6Tnf4xddgY
GJ/f6I3pjThKFuWgAKxKNc25UVqtNLaVmY68Bmnc9flz0filtMMeo80/9ZCQp5smiZHi1E2MDhFq
BNt1R5x02jszQSrkpvJTzdiaGCPmjzlUkOzXMKFT9WmsMsvYyRLy9cM2ksOs/zNWY979jcNR7Z6c
OPcbN4r0ieo7lRLtWFRSoP5JVRmfV+4xY5q+jELTEuUeya+7u1KR7epXkg9yhdYB4ro7mRONCSMs
c+cuHVtcfdHHTZ7gJIXWMUFtdzwqUZumN0qk8GTrKBtBzEaAMP+blqnXKngsywT+XQoFHo9evR+0
B8+39F+IgoTOD48g7e/NWi7bvZlFfgxIyVb6CFWQsMEiVbNMqo2cKKNAeQI5jy045M7cqPZgvsLe
aPsHbi/L29ioL4JoU/3YzWtcZfYUqqBSWnXnvKQYOXPhSjUwZyeDrAe3ehru0XiZzM2Qg//fANC0
oZlBQtBvAgWmLCyPqXC2TgAzHP61HPBaymT9b9Z41QRE0igRDCEjTUDnROF3rnSIGADoS/iUUhvc
BRWooU1camG4U0c7SQ+wyeRPQwtLEvHmFi2YXGghfEEMMPhVpn2MbnjHrfJQKk4mNHy5qHd2jwwJ
fL4sSbaIPmT1jnUheUPnWgeqWvvF76avPUGMbadiA2yavhhymzqiakMKVNUJx1BB0EMq4+bgJYEz
HitvcoKHagjkHtf2StGGhwhnDYriuZWaO5g2Cka+qOP28ME0rYaLZ1bQnEH4N+BZk8ER6KZI8WG8
lBEXmJkaxmcItYjV+kqbPRUOJR9uZjkeH4OUtG2Xl0atP7WZ7VefqjKJqh3wB9PaRVo/hhvCep27
TqH1yE5WvcOj3yjN8iYEaegdewspNtyhg076nIJjTaC7ycV3sgLzU5DQZ4WagJHIJgIWHMLe0ZXv
ZPlyeoe3HGDuWtWi5ncbICagD34nIMuwJqcjl4URbZs2jrsBdjWKQFtM0/H6GEoEyzDBRr/2GHek
oFswrrK64QJuMYlQuE3gatbk6ZIdVcFBBxBp7hKrA2myqcvGlO9pjfWYIktU+g4VkesvJkE4+fJ/
D599sDIvdQWuFffMQeQSQTUU8dYuYglZiyEf8BOGRh3uDL1KpadMK0uIgePIvVD6Xoe4XK3UhAmu
lqK+H7Kk+G2IRPO26zILH+8wiGi0IEJj9DuVY9ofy1zRxpMiwzI/FFOmoX9A97Y9qinA1Q0A7gb9
zQiSxq7qTcx2sb7AcM1C/h02Y249Z0jZo+oJOjo/2q3n/AZ8CnW1rlTIGVMDk26DDbP/g7JJmd1A
/cuzA5aaKo60QEmrzfXn4sVrjYIbMB8YdLw2VEpf568m6vWhjUV04GaB6btRXuTEFiV75CLz9qmK
wD/Gxv2aWclF/ebfqMgokvzRdJy3Tknq4yofW/yVucZu8YQJ91E4WLsyBwN+fYIX9QUxFMYoFBio
LFJXPJ8gBXRFweEhcJHw1TeVJMcnGBNUa9LJU7eVmocrJikXL0QGpGgitB5N6gsCvPm+YGr5CrW4
XIWTlGrWqw+o4S3G0XulbLI4Cp1aE0VI49LBQi6Hthg0K0AwWC3rG8nAAurRGQFDr5TalgYS5V+M
VXgH0ho5n05n6l0VF03olgYOu2pSozSOotnx+lda2hA8q22QJFCYcOU4H6Vo6kAa8zp0waz4Nw4w
BDLNCGB4Yq4VSJY2BNvBoIVKoYI+xPlQQMxJ1vs+dA25emoSjDX0LI43pHpvtHdf/8O82Hfmv7NF
/fV8sCgPrAqkR+hmWF8+yn5f/prqoUJuTl0r1C9+KOpZsoWpBcW0WWErSzIUTZqE4iRaC1yyFWJG
L5JjBd2X63NaHIjiK50Owgal+vM5JTpaPlqjh67n4dUFId0yXzS5d5r/sMUFVgAEE+VkhNZn43Ar
IF0WRW6ax+03a8SzcpdPRZJ9tKQDjpo+mMMx4i9A0M7HmcrMU6eWDWEFRrvzA0U9jJYdPH901Wis
Yv6iG+Ae+EqzUeomGLlNy9hFKGh4SMoOUq0ZJyuAn8tzhHsu1SL0ORGJNedeSElHW0Z2OuvUIkS0
9QDKYJQWlsgiYTz70QmdDzWrUEH9QdhkHC062q1yKuXMfqQ5tebwuLDZRPsOMKEQ3gUFcP5xbL9I
Sz3rnVMRSdZt2XaIa/PkXSl1Xy4b8AJ6oOwBYaA7by136J3raMT4LnScfjvmqfCq1UtpQNTBiV4+
unCYZ3HxOWBSgDPOC6Tobqlxiza8KyW+XD1Cjq7TEy1e/XB9nIWr/WycWeSezCl1AsSW3Ebt7A0i
KHul/oPUHzKgnjEd4JU0H4/iGrAQOucOMY/td/6x4qGxQ5GAu/aoJ60Q7E3v0NtXw5veGINf16e3
sDN0oHjscnRxNaCW54ONKqTu2JcDN0wtxbVwX7PIkofi7/VhLrcG5WIgZRpEDCSh59aUFD9lpyJb
dWs/id5QBEfqtc156yeICmz/b2OJovC7XmuEtKVkw6pyu1CdPoMp1XcQF/p9ksQfM+klcqNfTbAj
JAFYx6NuNlRLtc/zhwFlhlTzXigMANDOQ+ujzRYxCjkKbSq+00UzIjULTUecMXK7GCuVvYKkaPtU
gWYDMx5PtrZyjC+3BMPxqYD2GkBR5sFCRoLJMlqNLKLvqQjA79s2CnIb17+SyEXOSvMwb6jLA5AX
/4VU7/wrqaLebyCu5XpdiCjfAIwE+7fQ6G4q6M8Prd1HD5EUSC7ePwPVDyVFl+f6T1jYlDaLChQW
4WRC4+zrwcqnDjSWkWvVlMx5sk1euEWGOf+m+LJu766PJv60iwlDmBBdDxI0eRbpdV8v+kCqIldv
tfrAK4gmJ7peW1wLojszwvrQz2r1pnLo+F4feeGD2jKpBtA9OpD853ypMdAMHYSOIzcakwR9WyXc
t706ruzSpVEg9INlA74E+WEWSQx7iOW0bCI3BPP4Dbs2mJL8zXDNLUZc8fN1VAStROB8yHNns/Eo
dXgIU0Cc1vrp2Wz04jmyfG9rery6Cuq/zsfjCUJTREkg9QCNdfGD3sWT1BqxWu+l0EU32qDKIXUH
FOScO6T+lOfrX0r89ou5EYRNcYvizzNL4LNsispI90I39uv2wJnwwY6eik6VX/LI6nbR1K01/JYO
wb8PRlYF2XKe8PZU45MQfXHX6BT9gKdFdmdJg7SpNKs+Xp/d0gmgmykbmknUtQT15/1CVsj/oEVF
HGvDJnk2gzK5LxspvetRgdoJIV/ESL3CuUMXtttfH3pxlvAIxM6kHDJ3Dxwoi0PZ8SIXBegaUcsm
gjFQTw2qQMjfr3XHF7coDrcYYBFfiHDnEw2CtBxtxnDt1kawG6bzLpjwG0R9Mrs35Ul/uz67xW3z
brzZtkmLisIWdS837Udo0Fbyx2+R6kyHKLqjcZU+KHGSriA6llZU5Ws6wvOHp+asLa9lSdA7kqhs
et54jzCX3W+6AAFTYVivrsTOmaniv4uWNvH/jjbbOpSd6G5FauQqVV3ouyErW/RBJe9T1EbDMcP6
mp4iheCxsVtrU+Nr9Q3ayFpmMbOC+38/A8aLALKAoJzXeRwvmBCcsbiJ+56KZ5ZY2e8yDqgnNZZG
xbbL/S5BoZKmIS2svP9cGar3qQ0L/yYttAgNCnlCJSzD6PrjO0DVyEKAKCmCene+4xCV6U0vkiN3
VNpgj41tXx8yJaZADI6hjY99Zv3ksi9WqjSLmwB+H6A2il7Yls2GrWwPizYa4S0WgFOeaS9T5Mn7
Ek3RldixdLvwHiPLEvB6EILnI5U2cjR2Q+yAuA0B3csiFHy6Na+/pQhFcYu27b/UZI4XaPI6zup2
jFwY5YkrB2b9nARd/aDqffo0WY1zr0FPv1Fw6/gozJIsiBeToE3CcIW/dT4/vYrlAmnNyI2d2Ng7
NXL5vtppd2BOypW9Iv6o+SUDoETVTENQji5A1LbUhqThsTsN1Z/UYas2dTn9qUtNfaP2h3ZgYI9v
uZ2nf+h51isYwcUzBCsSPxfeVaB1RTB7d50msl/yT7zYhcroHCUpbaCyoAWJnvVQVM9xETbfrNRI
6Nr3yu8hNd5GLCoOhd1qzxVGFPSvjX56u35+lj48LBRYmyjMkfuK7ffuR6HAW1E6JkWSc43iaaUo
08ErpuaH2o8dpbok+05XoX6SoHmvLMji0CC2uHtN0Crz7KzX4s7JZeBwVu711jaIrIgWSESfbFel
Mo7okmbQ+FXk2Mp3CVJl7crRWro9YMmqILk0QKPzpANlqYDHAEo06hQrjyXQiq/wi6ITJglolcqB
cXSCDrmn6yu+dEeC4Ye7QglRnOnzFXegklJ9KyI3yfQCMcNcz0XzKpAeOyrlt1qGWuL1EZeClU4t
mbcUaT/uy+cjYsyKJUI8RW6loeG77dM2d3bJIBkovIRJspbtLC0rRkU82gQInszjfLhu8uTUThyu
rKCyGacvf9axD27HQQLw0Pe98zfgpfVyfZKLywpbklIpfQFTnXUiYMu0ZghJ0m3x/Gqwv0qg76r0
XI+CINketFapv14fcmldBWxbVIFJWefrOjRRPkYwQN120LJHK/CHcVdUPuI3YMniz/9hMES3wG3D
D+LZdr6qoW+jY4kIutsZVfJitKADD/kQJj+RR6GBfn2wS9QqUZnBZJNyFjIT89VE4RNFfpvVrHPe
MVIU9/Tie39PRxYrA6SKu0RXPqM+me2sSEW1BZlIF7k/JJ+kIVhrwiwFbkB53BCgpig2zHaUKFO1
FrYp9F7b+A11ucaN84DiJPmO7WrxgKRSG+OmptF3fTBsmgArV8clc0osCLEKIi43FTH8fPlL6EOl
IfETqrjWt45Sy8PD1BnjLkLw7LGwHSnEM7T/1CiNjsSmpWzkACU3dJOx2Lr+cZbiJghp+kA8ySjU
ipPwLmR3CCDi1FLFLhqe9oHCVY6IPH5I921hj4e2DZxfiGsnpyLPzbV9IU7R/AolGSVywdoCpD07
ZXXVjn4ixYmbpaBTN0Qt/bWxo/YVBaSo2mJlUx+1TqjTTn3RINuTlQN2tiVM6pWgthRleE1RxYAN
wkad7YmoT5M4RnfahdkPvC+s6C9t9VAoq04jFf9DE/veXzRx5Gkl91sa2aJBp/LMIaLOGwsN88ok
4pnA+CjWxi8yOdjj7aM/JS3QhE0V9PkW/fNxrWS+FG9gFIuWp0HEQSXi7MPrg5OPei9xcxh58qAM
Zb/V5ax86tTQWnl3LM0RDidbjMSMqc6eHZI5BSFQDtoNgNsPHnLFWAMr5i24X+m+ToOXCE3glXVd
nt7/jjnLdGvDBhaIfKwrUxm770f/CSxBdu/lRXp7/QQt3RVULelZo5ABJl/8kncnKAfiV8qgDVwv
Ly18ZJComo5l1rYO8viZ32565LJXsp3FMSEjCnEQAN3zAOI5mH8a+IbgF087HiOHqZU2nHDYU7Hm
7HECW7v2l+IECaVIrjAWMOY12gHXiTLGItUdQnBrXlro4VbNvPIGL1bzvrewl9rU3JI7PHHWmm+L
+4eMirKKyLbnBt1BB3qrU9k/kl/d5bLnovIJqcNsP0uhh+lnulbnWHwooxfx/0ecBejMsRIFYazY
zVTwszqpF35naA8BKK/urLrpdpOVvaXq4BxVlMqOYdCqKyFp6alm0/4hu7doBc37F9RsAcMWbCuM
Loxj6MgolJtet1JuXPysgpj2D5VA1fF88yZToE1lWsdukFnxwaC2v6lRtRXyb8FDB2T90DWjXWyk
Eezt9XOzeELfDS2++rtzYwZY3oNvoplBdxgPYjMJvpY2mMeNbAkQ8fXRFpdTqA6IQwOAYPZFfUxW
KwS/E3eUJs/a2B0eWID5+mGturE0LYByAikPSgFh8vNpqQ0FeQXHH7eyCyVHEs0YGsC/SkpBoZLB
xF+f1+JwQpcH+Ao6PfPOU4FfXxj5NjvVpOOwweqn/AYItv4rmR6OBdcHW1pE3naiNS06Nf8ks959
MmGpIWWTRKhrk2JXg9ffTvkQrOzJxSkJKSR2Pe2TOUkeZkCdozWcuA09DXmrB2Bjjxpahs/oFyOA
fn1OS6GUVBAmPBwmhD1mSYhU0yV32goNv1yLnxu9Gd8qzQlekWXR7W1NCeE/VJl4sKENoUD84a06
SzYQBsxQtpgS17CQKKXqWBw7pwGLmABN3+bBqH8qvXq8uT7PhVV1hKglKTgZJxfH+b7ESE8Y1pNs
ITOOiRLKUgnNQ/BpG1tC2/z6YEsZrgO0QDzGbS59ffbAIGJ7ZqVS/amSDN5GZ9ZoOSbJbTlm49H0
K/XQqF76EAldzo1RyeVOgqn6mih1trKbFr4vXgV0jNBdIMzNERUmbk4JETRxI6Rci9u28kAUeng6
qahKTNqXJqvq79dnv3BfoTckyvOwuthW4lO8OyZVBmEBZWNyOuqsP5Xch7NShdjqyJ32COXLOwCA
t7qVSLBwOClbCr4qZ1OGwHY+ah0UTt4OMh84m3BRqQILT766V+14f316S7UnIpxKbCNhpco3y60g
IVpSjuqVi7C5Hu+VCqvZranmydepyXkuA+mPbqKuRErUiND6Rk40KNH1TVBdOXlJXd6Y2SB9uv6r
lr6z6JoZnGJyzDnlaqocr+QFnboAC5V9U3b4u0tKXh4h0si3kFGLt+sDLiUJDvksxT+dh/QFGVP1
+qbDljtxyYC8bZM1znYq1BGmg9wLVoWMO1irYSTfgoqVWbEvshRnK9Ne2muESlJP+jFcArN7jf4S
8CCHY01ZdcLwe/phS8l4I+md9VyA1z+w3dYkFsROmr3bEM0S3XrsuoTO4/lOG+JEl3q6zq6dauNT
68vmdI8DXVVtHWoKOwSKvsW0pEaQPq0/bgbH0aaX64u/9LVJByllwyukqT+LoUUPscQYONXxGPnW
zhwyQ98bPA//WFXWNffO1Br5yk2xkCvxpal9waLk2W7Ntn1VaYEZ62biYmrafVUjLN+8RLNv8zB8
sMau2DWJLCGnLRuH65Nd+sbUhOD6UURBeGf2fhoGY9Sqxk9dS0XQDhKXdJTHEK5xIpfQT6ToTZ2q
dGVj/WMPzr8y6EcKmpREoI2KePMuiklJ4yUNupquFoX5Nwq+IaBxq3+pMNA+yppfbu0QGbwcc1hJ
x8XJRNVpS1unuFUmjK7sKtePeQGB7/piLEYfLHwp7pN2U8aZfQYvl0Litpy6mQ2NALVkZydcRcOt
DS5gKylwvxBmNjddOPo7Xa1phGKCCgvU2+YlPkyKHEQrd+vSbuRpwmuaNAIxmtlPGqOx6NWgTF1a
zRZWbx10VFanFUTEUK64aboRs4TrC7F0CkXrQbyo+eu8ZqE0eYAxkZq60lgoB6Mq1VsH2MwtNP7y
MBjgBhxbMrddOmCtCH9vXNsgS9vS4EqlQU9KcfEsQ3sdJ2s6z66pIzix61t6dZtO06ASgGmfjpjd
GCc217aE5YmODcVvEwLmhsBSbSspLu8i9MT/oi1PnWOo7Py3h5EkxCX8VH5fXyuxV8/3MqdOvHJE
xxHD+tmNjDhQpQt/FLct5L7FnbZRvmpJhQPy9XEukyzYvqKnSXSk0DnvQsTRgK6K6K81JZW7kf9p
cBEWbX6nJBaUxeujLcwKtiBAQbHtGGy27cqpdaAsmAB6E+ErhcUM5hG6H5b9h1ML1g0xKZkoQAI5
x25oRZbqWUhnHC90PDC8PN0hsLAmQ3cZX7lRFJA9dA5JLC7KRKpWM1tKDDTB8xAImF3YO6AkIe7q
oRa8pFKWwqKrAaxsSkzGuh/Xl/PyQDG+SQVHAHBVRA3OA55NbgE8LIxd0FbWJwf20oRlcCf7rwV+
jdQjoR//wvM15HppcBLe91I+fpixjooKdUiBMVUEDFj8yHdRt8Q6XgmlPnatcEz2SWw2PY34MI85
McoI6gmfA5jWifp2ffKXIYxLDQCCAFJzRubpE/o0fk66wtOuGlRviybahCdBbafj0cDiA7GyTi8+
jgplUNCuOu8uPvsc/ZAhCVmoA1+8Qlj1NyXBaWt1RofMqlY+8DgPX0unc1Y+88JMAcDTpKPZIoSp
ZqmDJKHH37YUPts+wyoh7G1MZ5FXhnqpDU4IHQrb1O311V2ICyInJVtUuFJpUZ9/VQQjpymHauVC
WR0yIR+W2EfH4e23UfA+WXl/LM2QxoZAVBLwUA8+H62kIpB7dsoD0+w16MIZHKfJHqSvdt30LhX3
RloJEAvzowuJzqFuEF4BeJ2PiKmEYhaOl7iK2sjm7dTIZb9vaMEUL2g+VB++bi0eVeDFEeug5Drv
8k96hIMwxtyulkz5TkZnwe1S7ABRlQ+OOp2Kr9e/3sJ6UpiXeVMAl6NGPct3x8GO0axPYMNGZnIz
NZq2SR11/JOZdY13A3zWtVB4ebWisygEQQTCSyXHPl9PKcFTBCnwzIVcoUpYJXiPHuIdm9Qckxuj
w3HKSRRlDaK3cJ9QIiAAU5UAuzrvx1CvCADQTplLAFK/SpDmfpZlMN5eX83FUVDeQgQUNP2FspKC
0UgbAdF38yHP94FWY3GLKdbu+igL34y1g77D+glI3mxHotyalXo55MAzeBMf9BDM0aYPsdQ9TKod
qIdaHZV45RhcDgoGFlagQ0eFuc17KlrgV9jlOpkbNKHxZAWT/qwhPPBnwp7lOclb01iZ5eVawlLi
1QdQVEDd51SlKBNatLKWu62Jq1ZbQBH3ukZa6aUsTcshgQLZrpFtzBGHma/rUWDajJJasBPVBCZ4
mnswcCvKxZOqHa5/u8VZCSgHMBCRcMy+XTR6VmOjFOCaUq+dggZCppaPK9fA5RHjz0dzHagtvUdn
rl6JwQWdtiou3T7JorvMm5I9Fosd92yqArmtw+HV821PWdkil5FSDEv5BLVn2DHzfmuBwWcyaE7h
IqLSPWLbotzRHkcUwDSdWPr49gBqhFaUBiIGcMhsIbEnazzVD0q3MrtfbZG2x9H/uNYNKpLsPHHS
HKQZ5rujhB4+Ol1fuVFbZtqG8nf5OtZU//bXd8XCLiS1RtdemE5cKrKNXqb7CUUtV1WhlHWF5d8p
tvpXTTAyG6RiDe59ORwRmDq+CtQWQNk8gIy5jvBGPPUursVvQ2lbW0muP5tGZ2+bZFwjAl7mvv/i
/b8cjNrwXPMtbcpMRt9icJVcMsGseXKx9eQIo0qub+ch69LAQc2rTMt9nzn9Wiv+8jAQLKFQ0d/j
YqWqc37f2Bnwfuy+Rk444s+ZXX1rlOnFB1O1LY3+MSvk8vDBr8mlBtxRYF0oMPAwOx+xNXBX00pH
OgWVBfUdgy1JRdoiyGzut0n5aMbwbzSLYwfSgfWd3acKzgEd4k/SKUxU+YYHWgMNLWymGy58E5dN
4sPKiBfnnKIzCd+/hyBG8fNqLIamcp6UvDiRc5vM3ZBLmA76nmr9ruRgMFbOxkXEZDTubfFoYnLk
0uerSSNWA0khGDTdmGN22Uqf9XZcAx0uzUno5As3GKFIKjbxu7fJ0Fc+HjFW6PbDhMSHPSo7O7Wl
Owmr8I8mCUxI0N8470IUfx5UksCIMnSSI7fMh+IONE+yH5VeXWmji219VhZgFKQ2xXuOxOeCpkq0
9zoDPSa3pbzyJQc0ipZrGFXmpkl9L/vZZ2GM+1+NGot/32oeLmxWXKnOmrrd0sKSx9LwYvmQ6pst
bCDJnh8P4OopO3r5vlXLvN4h9WB0J9y92/+wWYBoks8SRykril/z7jM6dWe0ltHxms8AW+NCiFVc
k2dNs3L7LM2KG0GA6MjEaEucj9NXYzqCtQFUk1jRtKHda//GLRbHKFxt9f80GPgRCnA87eYYaq/x
FFgdDAYQtKNq4ET+HsWA6mlK0/HDWrX/ZsWlClhPROvZA6tHbacxe4kOJf7M8K2MCvc0kL/RL4jj
4aNqptGHzwPryEVEF4vahDJPidICQRMqV6lLL0GwdHp8bA9NmqPQ9dG4DJ6E4hUUD4IeVJbzj9ZF
mRcYFVXFKmm6EiUZJZU2iCrl487qitDflKWoQFwf9OL6YT3Z/QBYeUIyzdn+Nyfej2GZ+q6f65Ib
ypJ8kFDAQpelSm+mon5T60Bbyf8u7ndadDzGRYChhnzRxIpoYEQhuFxXj4Zw31SFjoNN2T8R0yPs
09BlXJnk5XHQ+XzQAWmHgk+eGwIUdu4MeAXSshioSuyc3Kp/SbI/fqmkEe2W6yt6OTs6FfRHbIB1
gNOt2YVe5rIemKDa3HSQpHyrqpVc7PpilErhcx8gGGWk5ZozxuVnRFwAvIoAYfMCmstbRI6emGba
JK6DYeEd6soIeCWj3jypJHabJhp8pMraUFmJ4gtzBUkJfpC0iW7XXFXWzICxTRadv9ia/jRaEP5N
sqx9sfWsBMRJ6/n5+trOPiS9VZ5BqCEK9CxM7flZnEAR1pKaDyfikIftN30vG0WiXdBYawrV4rS9
u6DEUOwVfMMghHP45wLLMqAjubBN7LIN23z+H87OpEduo+vSf6XRewKch0VvyByqSqpMDZb0WhvC
g8x5HoO//ntCbnQryUQS9cILGxCsyAjGcO+5557TJpUNCrkkO7HKvVEoXuA9wy8Golodv35BX6ns
xfyqmh0YA3f2MTWNfGdLmvJWXE1GHjWQVTgdNFGu3h0rnOa2ii3xKvtgssDQ0kY/ll6LBGLSsIsP
3tg5WAU2jvgn6vW68qGI2O8jEirjMqFn+LsWVc6nSu2b+diVhaGjkJaHSCklXc7yI+Kk+BFMKpzJ
C2ikz5OKNNeLWaVK/9qN7N2gmoomP1G1NaezjmN9fFLzsLCvQzs140E3Y+/HVJKRUjwqY1TBhOlE
0fvUxv33Natxhzx6tWinIFJblZUySXieVOgq4rn0mgKf0NhZ/LCtjflt4bLcCJICT6QMKoS4/eoT
LXiSI27kqq/NUHaUHWvvqGFbekKvvEGNrNHf1kgjxwNohhZDGYP8eI1kaEWmmEoxaa/G1JiBZtTW
UZIC/WEx0r19sd0WuCoQIvCeUlxdhwmg+aMtwkV7VbO+xz4UtsDSRXvvmlyg1eZzIVtToWMLIsq6
WkB8JXNkWGfjFcsPBWXCdg5PE954x0jLlEAXwz99qtnVSYy0nj2+L+4cLxZSBiUOpJ9NudxQprFI
5nx+bayyOGDUHX1U9dzZ2SGry5cvBhQIVwmwiwIC8B0L8EtUx0FQ7RnBkFcUqn6zE8SnZlf1mzL+
ESHH4otwLxvYTsvUOXmU1STxgLLn7YBKOUx2Wyraa4rc3lOXll+EWe+1kt0d5KcQBsCCDLhuB/Gq
buhTu9Ffox7qO8as8Yn7Yjk8/kLbGx08WQf1BJXxqD6t4rk+r3sD53PjFfJAWJ3GeuksH1IymDIq
rrtdeHc+lTT7gyMoVac2k3KcvglFOJqvc+xpvw8o/j0btJO/UOWPXhta2k8ztIadV/LOHOGRMiwt
H5CT1jJXiqV1AoE785VEUvnbdNvwyzIlNEbhN9K8jXPFXoQMzWnDtY/CpLkuTVuT0JI2dc1XxLXQ
BFes7GDWMV1ZSOcdQgpZOydsFQH8O54sWkkNArAEuYt+2ftZYU9RCIjxmobZdJhDqwicuUN7sRoH
H0nG+ePj/bL9gDJW/emVQbmOYt3teEmV0HCHxsQrUaozBqEw6v7ZUdyyfda8zmnedfS3QHLPi8za
iSK39xj2rBrPAOEd1O81XbFXCb4m7FBfE6Q8g3BWwz8hEEMygl90nttIfDLpAgxmbdwT37qzyJKN
CaWVrJnuSuN20ilV4Ei4aOxQg5xwCg97hBhF6MPSdP2ynO03f1SQBm5qC/Bevg6rOh2NzE1NAykI
kYMrNq3X2Rn35Tgwkjwb/WYU4z+Pv+r2rmE8tMJJHiGeEqTfTlB4S2zimq28svqm3/clehpuswfZ
r6mRbFaGofVIToxawUbfZ8by28ls5dVSrEtpZsuhG+s/Jkv9x+qNyHeT/nMSu93BUcV10qwnN53n
nU20wj3+/Qm0fHBImS333u1M4VtDlCSyuQymPcSwp0J7+pxVhOlILnpuj44q/fjFGU3sOPwxaBpq
i46KCOHOvbs9R+RdFC/Ihkg4qTzf/o7F1Js4S7Lo4jWh54t2qDVq2139h13TuFqndPyZ8dzsARPb
6UuHQNIi0D3SlbUs/eh4M8XFIrlUtrCfINV3AptQnMb9LtZtgSqkav9h6MKy/BqD6i+l1pg/3rrX
gP8BIw1ZvOGxXr04jtOqTjJB6YoRZ3rtMi09WmUz7ezo7ZEFf5FwORZFbLg1LymdnTDL4dleSkVX
/SmdXqi3uL43Ki/U3vey+O35YTQwJSgENv6z6wPLZdU3adQXFyxoyt8zozSPrpdOT49X7mc2chvJ
yWFYPMTl6PVeY9UxGtzmoivVJUndxdb9htXL/LYFTDwPg5b8qEpTXQ5eOdXIdiqIiU8vEUoS08Et
UXm0a3V0ArvAbegzuthKjPfrBBysefB2g7RTm+ogNC8ynrlynHSn6eHeGgHR8vyCtUu8/XbHF+ng
VOXgFZdUG+yAirkSOBXSuI/XaPvWwwqS1oN06kDU3SB8M9YuwgvLi6PoJkaYrn2YwtwOavjDp8dD
bSYEnA7lCf6rdPvetDIO4WLXpRNWl17zkmAaYyVwUVjdqUBuLgpG4bCwqUiCKJqtLqwqTIdSy6ea
E1skp6Y1iCVaYSt+GOJS48MiH0+Drcc7e+3O5KQQBAETfc5Mc/UEGcaU20iANJfe7pegUwbaVU1t
Pr55CUmwSIgxlAVQXKOJeTEnmcA94DKF2hj0XR+Rd9bJ4fEomz2Bupu8Zimf8aBiOHK785BFt5Im
mZgL2rlPi7DT15zY5gAos1ep2w6FstDPYJMGV/rFVss2L3iojN5SX5aps8/dYDqHMbLp91PiN78g
RED0bNDXALAmaWO3swKKyQxkcZvLoM36N75NhnwIXn1HlM7nxG+mIUQvZtHfGuDKYTG+wgDxJ/1u
NUO1T0s9rtvmkuoGnWi9SNE/D5ffwywuTl6RK29s86EdkgGp9BNLk2wRQdzOM+kbCUWUzUV18/rJ
hd58jrOsPw6Z88Za2c+hWExJmKTMCqB3O9RsaYOZtxpDJVr9pKZoXHaJORwzwKF3KRqoHx9vzO0h
Q4yEaAjojhQP35Tb8UynTj0lNJoLnF77WBVWeSo05Y3MzH9nBUTIEfhpZL7aKBay3Ek+es0F7U71
ELla4eeTvZwsXdQ7gevdCYFDUlvC95UusNsJOVpmTziXN5fF0sI/oCdNH7peLDt3/PZKZNl+GWX1
magTYTqAZtGF/gorSGynnwMj1VsMJSCD/q1Y01+DPf5fe/F/nbc//PvM/q9yKD5USdl3/+d/350b
cu7yruKTrTO7xiktjY7o9rJEbvQySalyAyeIt68g2x2cjUQScYK177Fl9qESt3Z7GdDE5Sin+JDE
iTg83nh3riliEh4tqdlFv97qLQ5RsW9al43ehWkWmOiuXtwmml8cdP0//BdDQWaBWUqbHo2lt1ti
RFWBjq+luUSjF33O20V9Flr8LhLJuPNk3Z0UoAIcUklYXWO5CbidVfZOg+ylOhzcDnFILU7dQCRA
/48ndWcvSDMp7l0oJpLzfDspwpjeGIu0vfRzpARFrZcnPTI+/ReDAEVKOIGS5TqELVR7wMizbC+a
TO37Ypn8Xmh7h2kTKLMRqEBxXCl7gUKu7vN2RKC+HkY2HCf1uakRyG8E3h8Ea81zVJR7ds33vpIu
2SUyjJV+kLdL5yTAWt4gmFUSzilxoBiUU6kk/XUYrWrY2RP3PhR0OyhcUn0DxO52NIMezbAQS0vf
tFGfk0jFrdfCNOfxl7o/p/83yppQFXr0dCFO2l66JGkP4Pxl0KSYulRx9OPxSPfmQwmBIIbAzKBw
fjsfmvf6BWSyvbRKMj6n02IGUTeHx/9iFFJEPhLbb8MTjvSyQsHPay81mnCHVhN/aQV2DP/FIFJl
hnIIEfs6Uk/aZlKiKesuoR6bh2jqp3MsrLcH6QTPvHx8HGh1G8Iskn2uN7hVd4Fl4H7XjNHynk0c
LvXzfzEbOkdlcxhv+TqrxcOpt5ew6JBYxYXX97JZtf22LJs9zdG7OwAu6s9mLKohci/+Avj1ntXT
BZWwbIUQB1IDx8fZ680JrcYRhcYDM51GVt6821HywZqT0USTDZMo4xjWHa5LDvyFNy8aOZpUo0HD
CfK/vhplhFBstTbKb/moBWmaKAejHt5+wxGMQMKQtnTy36tRojG18d60oNrj4fBBTxL1L9rHjI/R
0mfPM5fQH49nJeOpmywdXIn5UOgD7wJWXz2ubjlWzuzCYF6cWh2ekmKYsk8FVkvFNZxE1byWcxja
p8TB3vqJGnEfvTlEBzoECjaIkaTG+WrCU8GSz+ZYX7K2A6ONo0j7UefYMQa0VCn/QZln2LsBt68I
WQ8jSqFh9sw6oDC9FJMpYXLMiGCGoCwVszhBMVjOhoWLiO/oRbGHB2/HlIJRkukMdEOktDoJ6kCH
ZQq37BIJdYoPnpo39rd8Mcboi2K2ivFHnaXRDogh/87bb3s7pvxNv5y+qJvGGdC3v/SDqr/X8LI/
WACK30VGDPp4G20PurxOuOopuWuo3a2+ousunakgjnihzUk5zC3U47yJ6p0H8t4islURQQcsQxN/
NaFk1PpR7ZrhIozsa2F2g4/31Pth0Z+HtNoLbu+tnrSJpchN3y62irerV1XakoHpDhcc2roXlLj+
hA4szu6Cq/fjxduMJG8vdjTEfepaPDG3IykG0F/dz/3FrWrlkCKzSReP0fnJItqdoTbfiXuLFxmK
sUk4s2lYKERTJTYGyZewRC4rS73hkPb13gG7MyGiQFjTMKAk5Xh1IXfNPGoJjmBIhiSN7kd98vec
hQVu4Rbe3W9ePOBxG8YCZ5lK52pPmFhNN5Orj/CD7Ir27poGT7yDPK0OGiwf96a2uS9/0tB17imZ
B4MN334r4iar7QpzuujuxDMwwM8rA2wm7PYJGy+LurHoMKCiVjd+bUj5hp1AZLu0BKJSxpJ3CLBr
Q7gU2F7widWLnefJcQRqCTotHM7TYu0JFWwyVyBiNibdbZxtCq+rYBve0RI3U2FAjcWdExO3iuzE
TU94GpsXPW+dP3MjTN5a/qRixt3MmyQ1k0mdb9fXjeaGUm7rXAaXhoIzJaDIOiNmruF/OypiT7Jo
ex5AXdEtZu9QLqMIejvcPA1jFvWVS0fwqAZ9rNm+qu/ejtuPhnwa8Qk1VkijhKm3oygGwmCekS6X
PKYf+9C6PbvT6Tu3xDIRxa2dQy6P1829j6IqhSuqcfDwZYfr7XC1lkpnA2Fc8PA2D3EF58kWbnvS
rVnFjrnRg25IKCgDAj91jb73Fmz2DWp9P4WnqQZyy6x1YewYEkcxOMsFdbQ2OrlTyxCd0fX5O+pc
rYUjJ/HFYYkxajk9vgw2p5OhYY1ATgF7Jo0ybmduajHGlGGlIe/t1vUpHY1YO3l1HOtHTuo4H3h2
LTew4jlfjrXSmW9UqZGUKZOeWAARvjTqA6uEsbGJoiptNC/pgm2blXnuBy0eltd46rTPmJjuVVk2
nxreGaQccgX+oRS6umn7ofCSZbEtGouU9klXwsx+tiorp07JG3nMygTHu6lx4EaYvY5lmEmmbBwf
r/rmEMkfId24ZYuTQ2h8u+oKNIlC5JkFwIBiDVdS/rKUlr5TW9gcInjz6C6Tr4Cx6jAmb0cpunpx
RxdVsSnWqpdJONmhBvc/DNauf/vdoWS9Fb45l6y3OkBUSkhaNDe8WF5vilOP+UoRRHj2LYE5IKTq
v3X9pH8VbF5esZ/N27czc4zGKeaxdy6zV0e+HaFR3CRJvZP0bYInqQpHsgfpExBloyld6x7Fpsx1
LiM43dVxW/0vBybLcz1h6u0VpbrT3bpdRDYF2TLESxaSD3c7q3xUjKUfXO8SCzejdwMNgYCKbv7R
Rq/srTcerxOguyzXAw+R196O1epWjj9mF15oQC+RJ1dEe1Dqtj6qnWnhs4k3LlxJxS30o6bEdo5q
vLnsrO+d+VJ8ouQp9dJl8eb2N6S15VJPYdNUiKU/VdowHJKico+jM4iPjzfMz4brmxseLwjAeAge
4JRU5Vdj2UYuWxSm7NqGWtP7MQXS+pzy4Y1rpjZDe7QTLtwDPoSYjbRECv1JbdvWPNejEMoTN2Ju
Hmwr6mhfmKSxZmrEqfiCMErZnpQ0mUJfL3s7e9cuRjtC3PSsf9qusSq/wjhB4MCaF+Po202NenOc
ecbwtRWJySgoibeHdMiH/iDytELZSHCaTD+LWnoRaY0qw98y0wynJzWr3MhvuVAUf9Ls7iwAqMMA
PR7TOGdmP1+1Avb+x9Czw/A5HeDLvdcmpWlftahp20Pn1YhQzGViGs+lblUp9pxmX8Cgy83iG01h
Yjm1ZhvOgUiXufhtcOhoPbeRGkXHVO+75aBa5EW+m9vzH4iilGmgGhyIY1IUKOvVKd2uR7eIZtef
3MVoPmadPuKP3NqW8oQcbzgGnLMpOrGuqnlcMnRuPg4lpbvO14SYvJOaOF37LR4y9K79nGzMQHej
aXrz2ipT8/vA9xq/pGPrFt9nfQDsV5IWHDiqoyz8bW6wFsONPZzj8MU1knL4EM66Kj55RtUJSCmJ
Fj0vU6vVfo2uU32G4WQR/xJ52h9hzrrV0+NNt70/wHbB8iBuU5gklrnd35BPOyz2iuxKuGl8n5pm
+RobuBMYtVucFLUudyLB7VtO9kqBC7NCajOIZ96OV87agoLRWF+rKbfeabzY4yFEF/wb4HP8MlGp
fYV7Nf7oZm3eSZzvDS0RRZ4qyUFdJ2RZHhWYg5rNtaQjbXyqyxxhSZryF4w7hOFUZ0Hjfv8yafPi
nReA7x1W7zaCovhFSojvNz+BjovbqYeG2YlRke+PnesHLIqq31oVVd1jOSj45Zhd6Vlg3un4n8ef
eHuFAd2z3EhlsXWNdTMcug5Ji4FRelWadJoDDR+mQEcVNgpcjJ937svtfqL6gRYr+vNUEylD306y
qTJTHXhZr1PWcxGMlZ7/k9Pp+5UTCtmpzTWrPr55flBHQQrJ5l20YFfPhBHr2LM1RnZVsqXSTzpm
6fmxpNd3fL+o+eI+PR5uGxeRiqH3KFXOJKl49QImFUCSq6J6UKBNfcxHoZ3C4q3N7ISccBGg8siw
l//wVueynKdooY0xvGSG2Z9rCJyfqmEZn1QE7Y4ZPI3hzeEKA/LBpBSIrFbI3fsLrKSbqZli+RJe
6IfTz16KOQVWT290WJTTok8SJgkv6k9NrdtRCmCy0raT9Opx1K/GEtuBo0TOmz+RS3mUV5tsk5LL
WtZ5dBKipsqorzEWEccOU0m/1qNuZ99tNwKaG/TtAnCyF8g3V3OxuqLOh3y6gi4OH+vCHI9prO+V
zu+MIicBGALpD+KV/PNfvkse6QvQgT1dTb0ULyhFh34BOvPmFcM8TybNZDc/2V23o4QZSL5t5fP1
J8mzKZTkx1zXy56yhlyS2wgH4IGzStzIHkPs+3aYEuIYfUHjfE3b8l0cKk6Q9VGK8QytNY9P6VpA
TaLeFA1Iy8lf4AivIZ3atmauxVRcPUuBLNuTzLjnUZ8W90PdRa16JPKwmg9zZveaP9GlMv0RFQrI
WTMtZeSn1qC4R4zup/fWFCnW3wsWNMXODrqzHLK9iGiPLlt+5OoqUZw80oh3xJXQR2KQufo0a/1w
dR3imMfrcWcbIczOJSlpXLIEcbvykaGOw0Kv25X+C6f1w8h0yqNiT213ejzQvTkR4pDPIbTDhbxC
RYwwa6fMSpfrmA3jC62DRSAAFA/u4mg7y3dnTh5po+xgR4wGysztnMI2UyKzz4qrKlTtqY+WOIiy
PNtZue2zzZPNfYVGPNAnudbtKE6iGosSzcV1aMbhSU/N+ivdi9ZRAQj0PXQfD/kwiJ36yb2pQbqW
4uKI+mxyVamdHs1ez6A17ep1UhaBDii6d0jufCyoF0BYyIvwcK5Dg6gdh1RJy/Ka1OAHHpWLM+Sj
MphUI/tgiqX+PtAuX/i0iU3nsJ1eZtWcvptplL/kOBq+o1zeHqMKXpttFnsaEJs1AJ2UMsSSJEL7
3U8pwl9uPkSIhS6cQbuORQkqYLmdryqO/vx4v25HkZg5XFDoPICU64NBGY6WsgjL2ljA0l2STDu6
MO13tur2OoIjJ+M+2YEkqaerXZSS5FaZ3g+XXC+E7XsmoeAPhBCG7n20WI36Wg7ksE/UoAVNeIvj
1udccRf3pYnKSA/CIU37I57ly+zP9jSClyyi2JM/22wHqT1EoM0uB2WE7nm71W2NquDQtsNFV/QG
x3sDYh3SN76iZ/rO1tsuu2wsAFOD7Q84vAZPoQ2QcdFTfaF00gajE1dnI828w1s/rjyyjCAHkZIv
txMai7FynaUZ0UwQ5aFIyWlQf9bfGjrJbl9JxIFaDD64tvFVzazTYM+rl0WxtZdqzIqDOghlZwtt
Iuufo9D/ATCIj+OavNzQxQYzvmUUsgZ/SK0/B2N5qhosWuww2rM23W4FUCs2AgUJWZVb43LWlJJt
5oYGuO2FiW9kNIBYXRMBbefGt8df6e5YsjguHZwwAFmdjSrsaNpEFPKilCk63G1sBpXCu+HZILyP
h9puO6YlzWfQ9oK3ug7ecZbLB6QKtMvUR3agqVF4SJZmryy8eTL4VJB9aRlGp4NLfPXYLlk+9frC
4uG+Vh2moRQAMoPyuTdo1mmNqj5pdrLX9nV3akC1qsy6tunlbLtxB1aoXRYhupNRAgLG2bCHyd0d
hUiCrhEIzbzztydKG/qoiytTu8SGXQRDVzbvjCHas4C4PwqcGWS8ZZvGCgC3+1nMDQROHKB6KwjT
tHlWlG6vp+ruKHR2cwvRMrGhU2ZWjJClcNl3rYPSfcq93PTKHvfj7magY0s2u5CertmHhchKewSO
uOC3tAR6kVxtNfwtr4zf0qp+HcvwbaaWxHZsvv8/3hq3j9XUwkmGL5TW/fcywhRk8KL6YJXDHv17
U6aQI5FkUeQGOtqY2HSIDA+mULSLMWFbOeruUxKVT06MKIfRLF+apfoeDuFHnBHeqObwc46sJr2v
5OKUMeWX/SU06PLW6tOE/YE2eHjWh1FAKvbKpxxQ6a3xLJOUfCrYNKQSIN63Q2U922JZ2CTx4OkB
ltKuX3kG8OPU7+Us9/YjFy7Mb54RIpLVPaiCMHfUZ3UMMD38+7xCebHpmz4/vgLv3bY22JvkvYH3
rblIyWwOlmgb/dKGjnvEsOZHCB/i4EbZXlV9bT3GZ4ICBJJNIRcOCVWK27Wje6Orw6FaLqWRxah8
zpCNRK0HeeWU5wnjh+uwxPPrMGrjqdb68ATAWT+VfTSBezp7ekPb5YUVThyJNAbSo7Rl3f6aojSE
ZS7mcpmtSARl7iFJvZTGmwMbkk5IV5KkQ8F2bZdDsaeNEOPULyXLeoj68bs1N3uCBNupcC2yHxHA
oWKw0YqkxpsB2xriEim1ctKiEccwtzd3dsom4kBGBPIF9W3ZYs7jfLtgYRgPWuzFziVp7PfCtV5H
mjf9GJEr6s17m2UzJYvyCuLN9ERCAoKDcTuYNyO6OaaddUF4yjxMhYlBTGHsCVPeG4VGSskppJzD
N7odBabvmHrzaF2s1mp8Wx+9k5kNex3Rd0cBAaVTFf4BlI7bUVy3hX1DY8CFxvaENmHFwAs+Cj8/
Psh3RpFqFPKRRAiACtntKDU8C3OhLfQSGdVywDJdO469Mh8ej7K5LqjB0fyCmK0kaG9C6Fl4fTcr
qYuOVNd/bnLKRImR9X+hhDLsHJ17Q6GzREsmn0dyMm8n5CbIHrf8kEsxjKVfLfp4dkyqiomXtm8t
OzMrGEzSK5SYiOz3digwyBxVp4LSopLFB5xKB1+oqHh3xbLHA7vzmbAGkn2gFNTZdquhkqrqC6Wj
ihmpWKMOoTa8am4v3vrqywnRLgQgTaJDafZ2Qm0MtpcYCRPyzN8TDJSfjcFDaMCd34oUSqkGqEiY
rRFrImlwO1DZo9ySREV0NRRtOLq1/leFdNtORkXnHX/NDVJIJgDqTe4GdrdtuVJLYindHtzL1Lai
OtS6G31ocHSbg4HimAmvWa+cK49pkx9ikU3R10RUs/vRwU1Rf4mA7adveaJm5VGUDRJkNuFjHVBV
1C91m43hN22a6sWPjZ6KZ6Upo+Xr6Wgbz7WluK2PnD69KX5vdzPWwijzlmcsQrPuUHhC5H7lqpFy
0HGTmYPMJiI+hX3e2b6mp5N5rNR5Mk6FR2PrydO6qThH+AjOL8Po2s3Zc8LilCDt5QifWsWsfxJF
tUz/gd1GRdVuZvclymKzeUKq1IufJy+r/sk5gz8IYA3ttEypG733ythMTlKGfej92VzU5DDVEFg+
zTNx+8cwM+P4LCatBaNREtG+1yfXwhQABJbCctllgibzKvleFQMbngDVU2nyxyfBT6qywNcexmcw
16ae+RWSuuV7nvK5PTVmunxS8875PdOmvOLX5nV8mBfF/O6agAdHV5SL/tkeDauHdezmekCvl6L7
6EE0SAA7YW3rRxvKQv13VwzZR6ghmobwB6HXqewtTGWLFq+pa6qhOfYi2nqaznOHMdEpS2kEfwrJ
DpF8QKRs/Dgl2vi7IoYecgxvoZUHXqyE5g/gx0gN7GXOxT9Ymjl6kGLY0QflXNRdkNtp6HxaCLG8
UzOa9RiUxbiMZ0srrfSpt52ZBvyiEpPyypNIA6PZmtGHiiVK/vScKcyOKqhZfGrczPhPbJWmEdDN
l9dHb8oK56OaiZz+7jGMP0WT4uVBbXe1gtCS2jSH0UknlY0xjPphmuMY1026tc13WTZm2ksxhSIh
URRe+qGnLVk8mW2ZLT4fQ6Hu3jmNGxS09IuA6n4a/7OIqHcDL2qLv8KoKz/ZEf5cvkWs1QV1NKWf
BmHM6m/5MhivQp1zPILZaZqHNpitpoEoLaU6YDxaLc99rxY94v6eHn+0FjNPD31sKslVM3MlPafk
ltEZWogdHxelcvWjiPsBGob8DN+aWuv0EwCBbgVqmk71aa7SWj1DChn0QMucuPGpcHvzmaprKvw4
yZfvCOrZozTG4Dz5ZhOa+SFBWeb7qOHrc+ggQdQ+bfqzfnCNRrMONebp1rHtO9X+oWlNoQax0eoZ
hAxP/9AYamJ/0NSqqzKfFqzuPxnnVgtsK4t06GK51p+qzlT/evwybi92rheoYdRyaZfb4JNDEyWA
qxql86n8hC9q/EVBn/LTGwfhFQdE1wCYHEpMaw4MBd0hGbOlvI4qtdu2Q4/c0ZUpeDzK5uW1QZSk
djy9yZBD14CFNqnTlCtVe42AsE69VydPVqLoX9se4dvHQ21WTQYrGD3AWiJMJn+8fT/w57Biveva
q1X39lM8TkVgjJpxeDzKJnSVo8h6Fo3dvCDrqlnZ0/mFVXR7bciDXqCwt7QYkuXANT8hD/7349G2
c4KlBIbJyhGPE/HdzqlRvFDNp3S4etUkUCCzK1+N1Ob4xlEoNlI8pTGTdFQSQW9HQbsgpMQx9tfM
G13rUEyT+s6avfmNpt+0QdHODfLOxoMbAgx8O47eGbOoaVZDhJJ+zDqLx8KHZZl+oTZiHmcoRafI
Hspo55PJZPD2xadeh4QQnEdp4rNuGcmTeA77iWyjccbw2XH+TLUJ/7Coo4s3K6nox73t6+2AZsRb
11WaflAYI1FFvmgd0UQqwk9LbduXstbmsykN01BP+vx4kO3siDRJtn+mHRZUx9tFbY3FKKTu2MVw
Q+VkK6bxLqWseLBq1zzlmf4uT5Cf8brJeHO8RoxLuouqJUEPsdvtwMbQ8FoavXeZGtYvgjb2rsMO
bSee3pw3NN0AFchCpAHcxuePvKppJlvxLu0Qph+9zElPmlkr3/qYsjtCB8uXx8u5radIpBPtV1pt
pdzJmpJLB6UzRFxbV6EU5eRrSonNVFNHdJaHqaYPfuYabnzssmIo/tY8ITVVMyWEQ5dNVfe+zLNq
PuUNneKvmZNbg4/3ebhXxdteq/xIYHReRsmtWjdlajV/cRx605XbVyVqadNDSijsx8O857B6ZygS
PKpLRP/cQ+uyaxTxdeNZHa6FJcYDSnTZF3QyjXd1pQw7tcm7Q4EwQ1OkYkhv/+2OUuJGeFNsDtc2
iWYn4FIA0rGiaCBWVNvGPu18annf3FwMgCiyOCftVEg+TPl7fgH7RJ33qi6c6drzFWlg02MFE6kl
t9CAdDFAC7qB/+25tFpH9ytjVJsvrom7LXTGOnUQydaS6AnvcComkxYne1jMJlPh58HS5s5kG0pj
1tuf505K30PEH6+OoiWBMaXErZTR3ie6Rx+z1dCPOSt7FYY7Lw6AJG0/9JgDrOnyR/2yJrGBrIeg
8HrlMh0Q0UEp9UPImuys/fZTy3eNHSX7FrcZuchR2syKZb7qAyXhwFCq5YphqZccBrGY0c5FfGe0
f9tcHMkv3sCFokgWDexsudIRKZ6SZIC1GmLvR/PPn4/31PabydZIYFaZLSNDtbqNvQoL2EKE85WX
W/mIOmNkPYOZ64eycI3ihP5LI4I8m9p4J9C6MzDFdlBkrq6fCra33y13IpgmUFOvwA/1AUhd8WNN
mQ6D6lVXrWnyp0nG849nu7mc8UKRQRdguXzpHPnnv2wWZ0EguxojcS1z4X1KxiV6VyqWh0BfMr7v
igzd9ccD3vmQgJMk6FwROKKu9VI1c+jIDEsGZPFfIydFxAR97i9huMs33B4EHjdwSj4kWL+3rlPa
ZagZi1OIa6e68Ts9zdAdLJI9P4F7K8jrSYMw+qVbqK0yjUgjOxNXM4zFV8dKukOkWflZHdLwMKBW
vUMVvTMrKRZJQwRFRBhTqy/WeS02mEmpXjNoqJ+51wo/cpLm6+PPdHcUKekkZc0lM+92XwAQiTIU
jXrNhwLJPSOpT16v78m13xlFkudBKSkXck2uA5Aiz+MS3emrNfXmczZ54hUYZ0/T4d4oXMJgeSCH
5GKrFZvKrqMy3WrXzoEokeX9TBfpXBwer9hPq7Dbt4gZAOyi9sqdT93wdskmJ4kU1wnV60i50DiE
tQFHrgJzQTGwmtU/ldmFvt7D8P0o2rjxTtD8uygCMKoV70m0qp4FeujNX4Uzi+UPfSpz51iqzmAF
+GdO7rXVSzUPVBsm4UsWtu1fTpjY/UvVJKP7hTS0VtERSyhSGlYcpycRj8obPdTJzChcSC9jSHMs
55o00aPElo9lo13NInEupDXI62d1IsmHmvbt8YLK9Vqtp2xs5PRKr+pNdDq3BfdHqmrXvFLp0dYs
yKc+fXTGBzDitju2earbO7HqdqvwHHKqAMKkSdu6QOr2SJXNc4mxipLpZ91NoDAtZrezVTYBvwSy
aZlmGWVrrr7a9pmujWWGIMPVs6vxz9zqxhMb1/hULkBaYm7tbybm18+aUM0dnvv29iWBgy9Kjo3m
BC//7R4dQgO2UMweRTCjfp+3Qvs6ZDBfJgF++fjz3VlKhqIEDDxBq9OawMhb0ytdxVChkU+vBlvl
JdEH5/nxKNtHk2AAUILuUS4QNL9uJ+T0CFTjlW5cwXzbQ2lN1qmYS/d11tvoc5bY+d8eBuunx4Nu
p4b8NgpqUFXp8oThezsossp5W5W6caUA4wW4ByZfXS+23hxLSxIUXwn9dyroawsxUaemqPBWuuJ6
mLzHupaj7k72q904exTf7bYAcYFmyiVJPM1/306omB2vVqh/Xj01/rNdvP5ZHWpxmuJur5R355ZE
eQ5eNKUppAm5MG+Him0D2+vGsK6wwDMF01+a+dJjliLy9KyZGCIeEnOq6TTCdUh7seNl6Q6N3VRX
1Wvc9qgncy2+JcnsIUs6mrK4NZtq+hQ5Y/KhEVkkDqJVmr8xRY6Sjw4UkehJR06jONqlmsS0I7k4
ImtDkXg+dJUm/B/mziw3ji3N71sx6j1uxzwAXfUQkQPnTIoiNbwEKImKOU6MJ4anRnsB9g68BRue
YdhruLUj/4K3qluZJJjmm4GCbgmUdDIiz/Cd//cfkDrl7XSqylle2OHexQJHc4cfHHMAnOnwKTFj
L8PBFcauaZOfoquNwDH78ypE7KMn7eMk4/Mpawj9Uk5Ur69MzUWxw12bamThgh0ObOftPAB46zvD
E/bVbCrKY2412okF8EzBO3o+muwcAvivMM4xUidxX2lmt7F2yJ/cAOjfusldu19Fadfdak7b7lQs
e7eT1YtgnIZqT8ZAshJ2dypI7eXMXXJ9OdOpJ+lEasv+8Ev9yv2tT7AccHcOGRM+QKUSNGMtAO7n
bP3eVb+o/JbFyAG4OGsdDtXZIipC2mg7U3GTtUGSBQ0RuiJvj/LKA8EmhrcCwrawS5Yb7y8PNEVq
58Z2YXH9iLtgzkvVF0Wi0miyvRMXjpfHkLM08KlZF+DwRSsaI7fM66vW2mmRo6ymqO/ubS2TQdS4
gB6aG6P+G7UpXY1GXp3Qer2cp4wNPs7GzWwFkT18TK9oKPmwut1VikhXZJRGW3eYphNf2asvk/AC
RLag4RhTH47iIp4igkJau6GC0pd2Trjr7bTe1MJLT+zWL1c8D+QsHPAllwHS2OFQdaOMZI6q1m6C
jYlPKGfEBy8p2k8x03aVGUbxI2/S/nMIFBj5UWR7p9xKX3vYJcGWnEs6Di/OCzMxY1lVCq+U4O67
UYnlNb6K0Scm0ylI75X1z5GLMR8sE0jYL4JJRGNiSxHq9g7zHumcNXWfRX4VEjLja06aOoHw4uFB
tElTULyOudyqXpvU13ajufOqhotVbt9eN6+9fwpmTjEu79SpRxPKzCYHt8/G3plROwGx53wSffpY
tfXaFLblt6H2rfWijSbyd5v6QpNHIwljRAOBgpR/+NXP5JsMSxzNjtLZDWSihpDRo2abNF1/4ilf
+44XjxXOUF4/AoDDoVp6JqCosbOT5aj70JnsndLZ+JFkofnh7Rf6kqHFY2FSw4SiAgHoORqrGwgt
r6PBYT51Uln1sxye0rzGkbFQivl20Npp8p25z3fTkCXjCkVtmG060fUf2rSwx62R6fEpkOSVfYO5
TeEFgAB6eEyhkmXUtbWI3d2gNuaNgMV9PUIk+/j2s78yCncczBrxPl2Smo6+UTuJKuQjvbdzhn6E
blK24qu07On9e/0iYUDvxC2bL+uIcWSL2OlnpXA5UYoMxtE0fRgsbdhosW2eeKKl4Dg8sIGUuJnC
7VtMuo9BQSc1Z6eXqrvL3U7eSysOL2HW0bl1ctVXzbB/ePcbxLQGJjDKERqd5tHOWyqi1oGz3J3t
hLlfdTkqXrc7lRj+ynKg8cl6Xyw1OZePXmAvWyPy3MzbZUXZr0O37wNNOAXmu2pzouR5ZUo8C9Pg
Ay02Ysf+qigue3haubezc02upEmrKSSL6MSR/NooQMXIE7G7ZF892sUiVWkUhI9MvMyuAytJvMBQ
zf7dt1zuYywjyhiORirxw11k1OKS+iOL9nPVW9tSDL2vGuEpXcsrzwKPilnAfFs8PI9KMxvvYCw1
sH+qBiMP+sTJzjN2yBNw2HPQzMHMZp0+G/rSMaY4O04QddNBcwoyZ/dm4fbzamLTmu+1rC1z37Zo
j58vVJd6ZYal9V0W2mzvB6tQxyAVelndYliujx8IlYR2QYXV5AG1OenUi6OEkvoWu9yXRMVfxa/J
ePVWRDt5/P+sL5WzPASrunbdQUDlUJ2SjkpiWcV9g2fJvmNrSQiktTvV9/oBxy2MFKb8myDRsrkW
Du4JvhZF+Yeyz/rp41Dih5/5up2aZsATGO1l1YSwgYxISTBTIO/S8zPdSr8PGfmbH5LU6sRZowvd
WpuYGA2XI/ZVjq9qYMRfhkZNZuyptMm+VMxEc3aJl4v6PCE0IUSAMmAiVeqTR2txbufJJ/lCVr6C
G2nWrCKYguY3rSN35+mdm4IDqfgZWmfPe2mlJakAMAaZ3F3P+b+yjSJadQWO8W+P8mKrW0ZB0oM2
bqlPjiuxVlE0HTGUu3NFn+5toon8QkbmZW6M4zoc8vbz2+O9mOeLvT6YqwOugtLneBf3zNoT/FTb
pX0iNrWOO23cmNa7n2pRGlJjAjsAattHq8lCrqHiMaHvmshpVsJJqw1aNOXSqkbl3NLrU9ril2+R
K+SiYYYXrYHBHd12ilRVertpjR1ZS+aerDsv9mNY2g9RaCiRr/YEHr/9HpcnOFzIwBw8GeYACwX3
GJuaWq+rMkNSwTVF4awsp6qfIDgr2VYvOkvfRrouyjOrpTFy9vbIz85+R0MjyIHLCqMZndFx2xIe
4ZI/53m7oh376aYavfx75pTZ58YZsmjjZHr/lWghenh5NkYjZo4eRiq9F/ZPVVe0yrmXExPlG3au
eCvmpAtj0KDvfB/bbqtvuS828ypJ0NUGQz121RfDKSI84/p0soIqa/pkLQB7mlWfWKK78yikf4a6
dD4hKzWkn0yYEfoqHMRH2dK0PXG0PR+TR48PXYleF0qNRXp/NLc0RZt6G6n8DrePyq/ptO1Sb7BM
P50865shp4fSlasJC/3vjZDtF7Oxq1Pb+PGXv+B3lHTAPVC8KewOj6QmhsqFf4G3U9Is2Q5dozV0
jPUoC6Yuy06goC8uvnRPDGC7xQkefOaYHR0OBlfPpvV2XgSJceDO5KNb/WqPtDpKpd6WpX4buRwC
b0+zFxsFF0ME1jBY4HggAVuW3C9Xe2k0SFBAp3Y6E3rTtVxJiwi5yHtHAQ2B+QAcyt3efvEmG6dQ
rSxJ90Mi+s+DInIf42L94e1RXlReLqOgltAgWvAkx+iuVc9EeGVlum8lC9QpNPUK9WS2AeE6db16
sRNxb2cgkAIQA9C0453IG9oCRzVwl9wjOMIev4xZ5AQhGvyul/GJXejlg6FvXbAtzikda4Wj0aK4
HEVUVdG+GWQVSIa8qvLKuNGK/t3xg6AfMLPBx3koQCX9cD4U44ghHnEV+3QU9HjqptjIfDDfPet4
CvwSwSYAI7k0Ho6igNVR6dSchE2YB9Qd8blII2/73vlAN4M23kJ0oL1rHuGOdewIJxvijNeWGdGq
El711Z0R8vppW8bq6u3RXhwV9Ew4aXkiBztgGhqHz2SFyWAXA6e7akWzbxWYqHm18r2p5KWSSrGF
S3rKYvGVecFJCN8cd5flBD4asmdHsuesy/YQ3Kvz0OrofE2dkrO6ulB+efv5Xu4U2BnSPOG4XzSI
zwz4X3aK2BkjU40q/KFEG117+FB/TM1CrN8/Cr1XnVN+cXg6fotSn0CkcrfY4wqLi1bbeWvpTae+
q9eeZem+YlHJsgKSPvyu4ijVSiwLir3eu+EGZYr9GBEi//W9z4JvlAlBavEcBwk+GsVuyb8whrDY
2+GYkR1CXlrW4UX59igvDw5GsfhSkInhXHm8YmdHnXXRluVe5Ma8LdBzrb0pmzeYN3XnpkIubY1V
+GVXF/YpAszLKc9F7zk8ghvJIuU4fI3hoFUwp2PyQTRHDh/0prDTG1Qx+rhviOMqP0561X+zq9BK
3+3p/hy+gGcKpoWgW8ezsa3yVkuHVuzz2B7cQFQeoXME6r5/idE8pydEacQ3iEnL4SPmyRQ6sxuJ
fSjnEncBwiKtAp8zL7edd2+Ki9kC5xcnFxatx7WmkRYC7nkn9mU19xvAEXsv0k6cwIRfwqSLpwPi
KAxtqF5g2Bw+UdKmRq8oudjLNBvO7MzMNrGjhFvuYslaHyp7VRTwZoHH3WAkY2ot3cG8KdnzTmzP
L89Q9PosddraSwPjePawtnNgSkfsK1J1tkNd2n4xxOXaUJpwpWW00d5eKC8XPeOh1gc1BHl/gWOI
erJqK0qrfSiSFJFWPZEfXJ4qXF97Ki61HNiLGciLPmyp5ybbV1/t0fVEwWx4aVB6IWpSPazWxay2
Z28/1StrEIEgxGeuKdAbj+9EXF3mZmqcas9SMQKOJ2Od0N3eeDn8RndWcUCou+jx7UFfeZXUBwvk
uSieAPEO5xD7doih4mJHFOpeEGJ8aQU6Fax74it75WWCbIFgo98ijemYDKzBax6tSa33oivVn4ld
ig9FZpcPLWl+a71K3s1KRSSGUIuzlARETOiO6hJXbwZ2bLfaw841Lhb77I0+mnRpDPPz22/wRWuA
kdhXgCPZvqhYj7DIpqmhfEY8GTCMsW6jvJYBtx00VrWeYWGS5IV6b09otj0Zd+dNWokTn+CViQOY
jFQNFho7qLf8/JfzvO31Ws5z2u7Z44SxZr9u9LWhDX1x4Qmtqs9xNVA+lEK1xInbwLNy+eBut1Bn
aJByeCwl4LFbehwnKZyg3trnNZkZDgeUVWGYiu9BFV3g9Vkn514FMeoqxsy8+Vk54+xs1aFI27vS
mRHP+ZmwZ/unZreivlRGw5u23ajX7aJMUsvzt7+q40mIdoGpwHe08CuWK9rhi+oHmNZy1vK9dMp2
JefsIlLCfWlGn+gdv/emtAwGAQesaLkNvvBU1TXRa86clvtYtBrxrrkkcFV97/WFUbBpZpNaqEzc
lY4eqc0rvSvKrtmTVGgHlqV4W6baveVVIoAp0Z04c44n+zIcjD3u8dws6NEtb/iXqVaZkDZdd2r3
SaU4287kjMk9qa3RhclgcMd8206Du24aOwr0qY5P7CLHuxXDo8qjSKI84hw/9rvJu6rtKLy6vaGQ
M2PkWrRRbAR2b0+Tl6Owjp9NHtgV2ZKP9g67xerXmKN+j0GNe10jeSvOxqIeTlXIz22RX1ePjspd
AxHBDgG83D6uE+w2V0qv74c98BCJObqRju629Wb1Am/Zudzk7px+MS2l1m7jBq+JeYVyCatYmAEd
Nkmu2rc1CIaOujevouRjKg113qLOS8fAlQPuMpPEaAahqJemfp/Z7ryNwsL+ljlq8TEJwSb8oolT
YpXdyPs84fuKqkFV7g27tdN3FkU8LLAB997FrmgBKQ6njpEhWBzrctwLT/mqSzPexiK1T6zwF+qM
ZRSXXRD3AIZimR+NUke6WyTVBDIrNW3djFZn+jWkt2k1KyWGT944goopY+fhzBuNUbnPDVb/NrUi
t90Qap3ixdJArfNHbG2UFY0mY3jn1WjJWWAms2xp7IKiHN32qtodAP3mai89l2K70Jwbpehp3D/P
4384SO1r//KP/P67qCZED3F39Nu/7Kqn8q5rnp6668fqH5e/+i9/9C+Hv+Vv/u1fXj12jwe/WZdd
0k23/VMzfXhq+7x7HjN6Esuf/H/94b95ev5XPk7V05//9F30bEr8axGq3j/97UfnP/78J1osvyzW
5d//2w9vHgv+3u//4ff/89d/+us///Xf/v6ff/+Pv/+v3//HX//di7/+9Nh2f/6TYv8GJ2OJJllk
/YD1i5fP8PT8I0P7DXAEgggwPhvnAkmWAkkhwYf6b0tfG9YwKD/y2SXNuBX98iND/W3Z0jHAWtBM
btDun/7+HriRoXko/3j5vJe//f7XRMXDnZQRFsaIyhm0mE8tUsvDiTqIMp+hljlEmGXOTZzOya1s
w3rjyii5KMoEYK3C19qvyyy5Vns7vvvlvb0y/jPZ9F83Hz4AWw/htsu9C+wL8OvoA7BhlDG+4wGf
VLlX2k7xu143GbUcz2VT1H4lJk36ZtcmN1ahOJVP0Ju3XlzzE18oynw5Wnb1gKnclzCpWqDd0Rg+
6lEq562CAElumhKK8YgV99sf/QhRXj76YrbLtYdUVGrX42OgtidBGS2mwLansTibSCy1N21SmYM/
Tbrzear1nrp5VDSeKZz15FwYo5ZdTqPenrKlWg6Dg9dIt3u5jQA9LF2a4xNRybw2J/NiDEYOX8jy
uOmRLS5y2w0qLIkFzbVITwMNye6wymKVc/nE2zgs/57fBnjiAh156EkIZDz8ImtMt4ooNoZAZOMw
rz3ZI8Y2J7rUG3qx6bfU7awNTfTUXeG2OotN2UoZnuHy06nbsSqS+EJYQk4bXbFCxCcK2a/rfIhq
b2smbdJe6uow1CdO8qONmk8Nl52OzHP5sry9o+kn5zSztS5dhEpxWODtgvdpUCAq9TMDr//IX1hU
8YUamlLZFxCCzNyXvSC22O+FHX7I9Hxo1x0ycZtaN3czX0nrpHs48XIPa4Hnj8l0g22JEx3nyXG7
z/USG8YNhiOspGz0y9bt79RGZJuqV9UoUPW60wLOZqGfpbOixzfVjE51OwLy4nmvzvW4bucGlbFd
1m7nY6M/nAqyOOovLZ+R0ntJPVsceRbezuEEYJrrUyN0EXjCippdXhtVE6RxJzy/nwi7XVkVxjmF
9Mxk7UyFWwe2m8sNREPdOSv7SvY+on33YhZh/62NhxoZEoHKl7WVfyOEVcFtYUReLqwOHwDbsKDr
lLWimCts50N1PTVeZK5hvhVyx60rtLYNrsXh/di3w70TcqOknwdpc2X3hXtKu3vEI+Lh6R9iOweY
uVTZHP+HD+/MOe7EvZMHEkAgDeDbRL1fqGpI60UtsPgVYY0ZxDCY6XrAaPNT7ErjqgG9C1dSoOIJ
aj3VnRPTm/7e0b6A1yZ4NdcM2pzQ64+VSLXXDb1rTplvNiJ3zjWsSs8Xi8105UF9Kr+letGE2FJg
xH+ZF915mfQiXaeDgVdC5+69UsX8UJPjcO5U+RhIqWzatGkeevrrHyfD++wBSZ7nYNUJEDV2SUEH
T2HdNs145XUIU5Ny9Lmz4bCqoYryE70rL4gG6LaG2qRrFyORj0KWP8oypFXo5Pd5NNs3U9NAY6YV
nK6VEOIBRplFENbDelJh3Wlmd1c5xrBpMLiQ8Kb9viq/jmozZSu9ENXloDRtuC4qUz0jkThf6U5T
XDZuwydRVHVTonrNAqZL/CODiTL7subzMlWxA2tVbCl8Jamta2/K281EGRvoTt9fTOP4YYajsY24
hp7N1VjdaXZ0186VhjZJV8/yMZ2vybWsKYnDMtsUUV1tq9F2H5U6J1oxMuLrsEi0ld6E9le20ovW
aMwVWS0IY4QanVmlXl7A6219GRHZ648dvqFBbkWyWGGDbX2q7Qi7FUe5m9Pa89u0K89zbYLfhHvF
Bq1Ks6qnvCeCaRg+VEK/98I62+mVU/ta0mj+pCDqa4pmqyTlFaxs53NTjMpXIgGimLma1iXtV9IA
LqzBHqwLz876p7Gv6x9FB0g5tmvXaLNtm4/5XnG7cV27YXEHb+4rSs9xo/blk7HcmddePUbuasxa
g8pftedbRWvSbyq2NXMwzp2kGzyE6c+2a50fNT6Se8/s7U/NGLpPVTOXHeqfAW58FytL+lmyrdpr
6g7dLPpz25nLs1iIwcfj71K1Wu+8AheWAYbR1Zpq3FjN8I69VTrGjg9AndwOXTecR3MTnhuiKMR2
SMmPljJ1IXHajenPntzachDnRuvaKwUYaqtLO34wpnAblfMiUw+HtYdf+2JLoxCbUeTmlp5ced7J
KCfLvpLs+pYU91UtvxO81fR8aWXzCJzXfAPF4o7UD+a8cQmPu7M6D3MRPbdserKCDs4sRPzoldG0
7WP4VkmXpL7bVt2nxQEu4DBPVHZwjEh8F8aHCKSdDnsCVdUuAJR0/brPq8IHdu1TVhK8mU022g7e
l+2YbHuYNj46gM9I7Y07t2vCtSKn+hsba3Y2mHr9FWOefF/LYQgg9KBUmFK54qXXiY+KMMjYYD/W
aYSBzeTY2Tp2zXhFfyBtnj1x761EDn7cROzl9siS9TItPC8gyl5NWT1fR41GILilovmKk+vcUnrf
i03vrMSR+NIA/giSUTW39dB/q9S5v9d0Zqwftfp4MSR2s5FumwZFYeK2HA77YpBfut6Um1F1m3OM
K2MrgK5irWddG76IOUtuPRmGAUY02i0YMw40NG7PdTmUq8meyi1iK++sHeKGGBJLxcvIycwzipo9
v0seUrVMzzJHWtIvpeKcRxgSfMwdZ/wmFTv93E15qAdlW+CO41TiZpLafKZlHb+MMZfhJpyaHxoW
SQlS+rT8QlSZPJsUPfd5SdNZ2IxN5nd5aJs+YT75fTaPt0ZOIOmo2NM3b446Qp+7b4VpPXl1PWR+
ZSjxpYHX7V3R1NlNjz3TzzGpVWpfIxVXikl/M0zxTG7d2T7DbpWvz8gGd1iF41AGIefcPTYzPxqE
xJ9NpQPq1IrBN3PDvUiUZgzieXkJI+/xe4Ef8blTFMDKeBp6K6fUivWYTl0QWWG7nB7mtI20OFpr
SDLO4B4l6AslqTDrtu7KBx23gR1+ovQpCX26IsvFPtPUOLsApH7E2FDelt2YXlhtNW7bKnM2pM0Q
BotD/boaSFDqy6Z9CMmsuMqHRj+f3HR6GEPZ7eu8zXZtx2gDfzqiYYIWr5Cx38hxWkO7zLdRq+UB
FdjwKcnKjsDVQlpbOxKNtQnxpJo3U5bUO5gOABYNpAu/QKv/pCZVJ/1KZd/PiuQGtGW+HGy6gwo1
FP/1NuOcP2HQJa8LtyyJz7GbfY8pcBBL1w0AJlI/qqeHquzKFXyWEJ+o0f4MdxlHPdKogRTrsPX7
MBxE0KqpofjZZGlcrORthHPPtSXj+IM26M05qSuZ8LUit0VgejI5d0ZLfai5mF2FQrGvRM2pF4ex
nvgMrW9z4mzXjZU4Z5oYaQg78inxhH4eJrp7QcU/jb4t+cUJ2dH8UBualVcm6Vk7cQ9o6kqss7Zr
NmPj6h+rUUNLWfbmD6U1vCuXiLuYu1Yvd0mvb6ak8lOl6u/botS2llTtj5Ww9E03Vv35nAn9q+OR
MetiYxTE3aw9WRXsBWfSy31oQg6nCIXI0FfzTYXt202C76SfR0l7bleL+VhdZSo+lNV4aRAKuuOm
Xp/JrjZXJXY9PjuAcZnAaruXY/VJzp53oUAUrPzBmcRVFZpqD1krcwA1s8uEEDp/Zp5sm3QoL8zS
kGekjylZEOaioezQnyrbHO4UOeQbc9lbXMLjAxe3sY8YM4ITNjK3t8Ooa5vCNcUdKzu/nOuma4Om
yYiKoQL3zdAAT1dmcz0JS3noaCXcJCJzvoxG4ZxFdaihmQlDL0Bab2q+zLgI1Zp0P5Le1zzUkWp8
VgZEC75jpMOTxsV0b5czMUp4gUVrc8T1KmA1P4JL3RWIOoKKQ2h0Ou8uzMbmay/z6E6Cwf4cZpE9
RQRe3SYJfHQkR/aZ24a5SyAZfthZ5UqspwhQObftrvJpof5AihmfZ5nV8AnV1Id1W61EE2fX3fKd
6WakTL4sOauyBPejlAArglRZIgbtkjuRiJabhUl1MeKSiCPWrGFbNBLTZMgkutX1RnQsrCz5gTmH
fqnrGCP7FSr77xUszbvQkJ257pCQP8A4UW7jigJ/pczFQDKJN1mfcXWzgmIqsjtaovUn8lwn5AyF
+yPWLdXFBMtkBzDjticaS532lqhartpFhdeEkbs7Jcl49q5EFBKwsPKVR8s62fTjFF8VMhMfeiVT
NSht049eWCUBW8XU6BsrqZ0vejQkC6dU8Cvln3tvaqGjYvLooW1nsva+YTVpt/EUyCwX8ZCm7oMl
ynKj5T02tWADFqt9gO7nsWk3pKhuuI57NQXrxA+aUdTerQQMnAxmqF3FZ3UkOc7DWq/ss9DOJxqI
TLEr/P6jYZPWKEBXgzpJa6MnNhsOWKI462Eu3BO6WPzQja46k1z2fka1TbHaD0V3PWJjty9mYnhc
2fe136Tz1LPvYOAWxI4twF3L8hoqviiDWPN+lCiwJPlokpIncuovnLzxVYWzypmapF4UpGNiym0P
aX5aqW3HuUFX296GSlJxihlVfJV6Wo0OLe1NMkyob1acPOJLUUfOuNacMry3G7ftNyoEmQoebi4G
Wh2aw9xX7FrfRJ7Mf3SD4d7ndavcjAMO6Fypa1vybwrlMeTYygNKTCzNUteJPmajiRHS7DqjPxlK
sYXoM4ogd2v3fkiyodz2be58KbMG9zcMR7tui+uN16wSyvImQBbpPHpp10Bu/khFaH8l0Rk6cOF0
ahzgnJbdKD0xphTJVmn5CE9id0M6iPgwUmxTk0AuKXxVidVyNdSoZPwq0eOrXEjlRgorhhzNcQ2x
ekiGAeF66d5rtTFa2znzLO1S6ftKCbI+89KvpdHHVyzlUrlQ4Z92W8qDft7CkhRYAzJMT2Jr0+SX
Qzx3aVAPgxtj+hiqD26buZrfjwik2EYV5qtekoJO7U6GHWbuFlJTs6zsmJ4ExOxLQy2cB5y3u3Sl
jHyjuFX21rBxapfiuByKuAlCQYBHMKq5c2uiq7+Z8EFbg9PzbeW5mnp+lVmTD/W2vFb60f0SNyMO
q2HvGuvSLu0PYh4vIju297Ua6heVniqPeqwVrd+ZMy8szdNWCeAAKL4gxHQro2y8s5D1b+fC1iJf
a0zvU4WXv+8Kuy7WYpyaS0LFjceRzftG5JX86YFF4nc5KuJMj82OLQ/mceunRcGds29gGGzJsOm7
YIrnVPFnt5+sDR/dsDcjjO8yUFqlVFZVbBWnEpAWGPYAdoNZBJ0WF1UiIRep3wKv/tKIqvEGa2Wo
tb5TV54SzDG3nyRquiWDGk5HQSfFz2cFLknZpxBbyU8lj3dAk84RrXtd4ORd1O1EiIPkGkZOVPiG
NlvderD0mAMt6fovvT7mdqBkQ3GpTlHlMDvk0PqC6Y9dpqJ3eiDVOr8Y8txUtmwt3sRNrc/hL8eo
nP26I8l0qRcyK0iKvD3VUXmBodFGB9oGdFyEeTTwj1rPdZk4QuUO7c9w7r6j+yjKQIateJoGJ7rl
owyBalTabRT3FPwc6JgU2rPWBZ2Vade5PaU7LUfY5xuJOZ6whX0B0vLhUGLjHwhwtmi/jz6cSpOj
q2qqvsVZ/D4KoQD4jTp7KTOwLuTVELnpNjdHNVl3OCSJrUPnvA0UE531CYj0sO8LF9al7Yup68IW
AfVeWgy/Tpao0nWaXBLNHibgq1o2lzhhjuvINrrNnKXWifbO0r75FRJehoOIC2pIr4t+19GTmyVm
akmi4gc2mY+dMlYPnd3Ogejs9ymU/ngw6lqCkaFgMhGOur9FJJRURFMBbuLFQTJ56kVdxEPQedL8
o7P2rmbSR1Hwv8O20WH76S/XCSTtVvzsjv/UQevp/49eE9/bP/y9g/Oy0/Tvf//vv//Xv/7T7/+J
PtP//P2//P7f+O///rXXxF//o9Nkqb8tnRTTXtqOOBQvvII/Gk2m+RumdDT64IfQ63nuJv290aT9
tjgqLiJ3G7HK0k36l0aT+xsRlaC68GlhsfDNvqfRdIhgw2gGo4DipUGOJEpKPTYdmWMV38Q+VtfO
LJIzpQ6VL0pvFqeW+yHe+TwMDARsPImAILLgmANWwgLQZrpqa45g53xyzApPhI74YX0aPk2G+WPg
vFiqp2JdtSX92TSqzsZMyx7tMe+u7Rn8dtWVGChJi6vFnFMBh014KqvksF3z/DHxQORzQIqGgX3c
LEmgJ7V6VuprMu/a7ShwJPaL2Ysu+258iuI8vE64KK46jp0T/e/njsa/bgt/G1rnKwcSBhQ+FpeW
uEomRBfra7hy+QeUQt0nyjt1nRjYjc29U4NIdeFjEQJa57HafRJp3H4CXWqvuQKvNUyS/1jTB/3h
X3uQr0wNnCHR6FHYMt2OA0LSeCEn9KUGhK/3Fu09NdvkgBHff1k4r7QaXxuGpilGAMy/Zc4fbr91
i/Wq2YJbirjg0t0NaA+t4X0Syj9eL3ILHEZYU3Bull35l4pA2BU+alwr17j8ekEeE08AsPbt7Ud5
ZZYvTCsVhZQFme34UAMkG1wvS6Z1DjXvGl4yhiASLpveYuFuzGEX5DSq1m8Puryfg4nDDoKWhC4j
rjAs4+X9/vJkOp4mZSdDfT3kw9cqE8l+dvXYT8E6viJaooswZYABhVFBMRPWiRbYi29vGZ0dZPFb
pGN3TPGaZyUe29qjQpb53vIEN+dQ9h/efkS2w+OHBCNe4hEgdQL/vvB+jSptYDW26boWyrQarHi4
Tu0oxTLayGd/iqL0S8jVck0YZXPdDEa0nfUCcms558TgtQBGY/e1UqcsC2o1ovdhSmP4GvWahZLS
Gi7jbMgvejdJN1mSSd0PeSInnEeu3e6U3pYaanSfRh/NbEDZxOfa2m7dorVo2qUyWSPQLmM/001p
0yVQ+/sejSW+0IZ+2TZWfjsa9UAno7G/ZBBet2nqISLBz/qnU5vKR+qbaSP7AZ0TX/ME2BfT7OHO
dWHmTnkNU54+PPfUjVU1KRk2+dMUtdVTb6XXRj6GF33qGtN6AM1Yox8gAXbk4uQbY+pcqkPuXRg1
wmG/k8b8Y8EKLgr+9kUcDul9y/qvfe4s0+LNDZQS8aYK360q7Qs9uwF6R/lJOl0TiATML6hG07lK
i0QEMbW93zuRxAtxamfMbfRwE7Ut7oH0CqClTvIT7blplaRIV5U5N29UODTNKm/l/Bhp2N6YDeZo
gSxMJLqVmczrZugFrvO6/NyCHqzzGpxLT7nIrxJ7PMPjJfKLxUIhn6At6hCc/y9155FcN9K16RXh
D3gzBXAdPSlSlDhBkKIK3icSCSygN9Br6YX0jvqBvviji1fVYtSwBzVRSRcuzcnzuqMnmuLk2ciA
Bjo//YXFJ4zcXH3L2kFyaiOE3OlUeuxYxGFE6cZp0Fr3VBSuEa+zL0+TPXFOaWG0YilAiIjAGkOS
iRcahH8dsK7dr3B7cY/RxF1BLDhYqMB5X2/lsbVLPTbnGS128mWZtAdMTJZTD5JVDhu/c2r3az5i
Ue8Yr7YssijB+plMtM4+Dhp9oCQtpyuh7DzKnF7iDeccxVKqi6LQgAPAm168SRwtNzGiDpHeAGSM
0vwqg3AaTXP+XBnEkpf65ZSbb1NtiDC1nbu8HB8Kt1h3a5p3p6BNA7Q3fn1qNds8NW11mbXljdFQ
1SKpkUdU+y9+cWyL9oewqqtRm77icjCE6SIuEr355nSWPMH+SsOK1vDOqB0Zm2kwh3MGGYBTB83P
0pAVBr7OtMuHZd1JNdJpoGHlrF3Y0l4OW9v80qLVPmpDoR8DYp/i0ob67mYaRbC49xcs4O0Gq7My
s26JL7/J19mMB92ud4XXFBx2S3wtzKEYb+yEFuRoBKfRz614asz1YdSUecp6mdyRvPmmfBgl+TLJ
awwg5G7Lq7xY7UkLJ22oYmJJtsT15Vp2xCUUqdQjpxvlcWyty6Wfj72tvo+63h79vPnWQI/DRM+5
LdbmXiP54SloW3mHpVPwXU79eir06rZvRHDX4G4b0XVvYkMb1p05yHen12iIeNy2090BEB5g6rwn
SMnCUSNPPks6OKaaM0RiTZ9a075qHVVdJiUvLTBe6EvJ0DOX16rcQtoa/21LIDJGQ9L5gzXkY+Vk
ii9CzXqIEdWwg7zPLLPt+kfqLIfK8i6BOfWoDNpvRrt2zwAD75rvp7uW9gU9BO1oz956Q4TKDy2z
kqhqgqwKrcJabnH+r8NuXqyIUVUAFTK0hMAdGq7OW7LQHqjd7DAH2YtmZbdtOzz7eYa9CmfmvVaP
zNVtPVyck+kgoYQXURyWfBOxe8EBHMoNaTvQVF3ujbU6GcSp7VvgmEguv6ZTdaf01o/MwnJYGrrI
zwg9N0fvMA5koPcQVorlYvIm68JJp9UO6+VV9loTrrbDQOETt930PGQp3dZx+T4F3s001c2unzGH
1QeH3ASrsd/cWh+5j8A45Xr21IzFN4IVPk0VPqMfUHVgQEDJT91BMUCH9exoWY2VXva5RwgDhKhl
X0ECb/amQ+8rbJ2Efl5ikUYQapkz9DcYFSfuEdjFnU6BK4d815V1v8JDMPtkr4TIHvwmb2zWTXeF
iVO37ds8TsFrUlFa741Rb3azFPPjhJP0X6ndt3ZkaJqmH+EgLUHUj9PysnAUfNNy9AIRYRuCWquB
87lPJ6e7pg9Xv0IM06adQgfyo1moxPOuqmmj1pqhYuI/67+8SitfJ7i9KY2FjTxkFGvXx7pegJAv
Ke7Oe5mr+o3hZ94KTR82oVzHQi6z1MEYUsvv2pbwLfSnfRHKBK9SQBZzrC9wS5qdaFnpQocExIx1
rE1JeZPayn/QO9oABwTNsjuRQa5eM20WoeVN7vqKwaZK2YucfL3PMJOYdno/dHrcbpSYOLDn3gvx
aR5AzajQRloOjeftZ3qYP5KaDtE+kBr5BfPQsLDZCem2vl2ogjiw2nlyxrraUFXUdz44AxuNI0de
pubTQ0orM7giqWf0OMkoNWykPKOOxkR35rgXMzgPOKZ8sFycQeK8Guw+nE2PlirHMbpxtQ67KS7B
xq5zcMQ21NyByDphWkpc4NQ7B7vBml0V1bR/i33XNVYTzk1RPisPOlGcTzIoYzBEfyF+oVjxBUlr
s9j7U1Mvl4GngIGIpEuOnps6BklnhgDpyQCgooEWMlrCyai+ub1bvOvpYgZhXaQsWfimpO+O18gs
rpK0d6KZbK0gdjQn/2mPFct9TZ80NjtVdaFfVTTu06y2vYNJAobaDfoM8NTZ0l5CUaS1e+Q/+TIt
JZ6Zea36fjeZbB03LgY05ZXnDH6iwtpuRuOi8mXT5FGjK5gBDI22jOWosA7XUoh6hTTl+pXOI9bE
AYfVZ1wecytKMgggu9zL7YvC7e0hVpWBtnmiF07hFFDj7EStpqeh0VmiWy9RX2bZl2WcsTvATHRm
UwDLEZPSm5lexWmZkhqsykyIqHPK0orWZTR2sCCQ+phEKCjcxd2BBb5PFwgcEJc6Rlg5fHHbXHzL
oEzeu8aqvvGT6RSVWVH+mDjHvcIDUa8w3zHF1qehj8jAcaYjpETVxjrUyNvF6hsznABg6siYBhIL
gce872kPAS0kIgysWs6eBMU0sM/HVQxlBx/DFZf5RHJLXJXj/GPMHRY7LZkEW6VFf3dXO8ZgMGal
85CnHsJYQjWorXJMeYI9S7rnwgJLi2dN86sE6xdMAThurvLKh/r1qo1wT2PlmmxptqHyhXk0al+N
xOdFLJ2h5K4yekkAYZ0JI9TS1rxAUyTKW88gakWlmokrFVX3VVN6ncX+NictDXQBLk1wzChCAMTk
egAGcvbdLOyJNvrov8xWA/eF+TKSeOSV8pbwmXkIvTwonQPgR1BGmAflYPykBX6DYFJUlwhlzemi
yCabHX/dcJjAbwszLCddnShU/FfHHtTTxohz9wYpyyP7dkOnj6XCga1a6HIv27orD1iwrCxik6hD
E5DOhd23eO/VAt0CpuvSX+LVrd3Mi548r0FluhcBoyPfGRueyaavZ9WFsotgDVeVgvzgUsVitDAO
52NjDAERCyuw965r7OVWzeY4RuRFJfe9J5BKCx0jX6oV5gysB28lrHyoBh0EayNGNXy8d9ZY2wy7
jhNlLIxe90P8z+0vEPDSbLdg73vnVIbt30ir0adD6bjJjXRACSOrKuGujNjb4r7UUI9CT8ibctfR
9HgMnNx+rOYtH062pBTFma/KDvpAP98G1Exvpll3kCzdbHjXF7HeG7Us6GVOQj630rFuYSWbQ2zg
4/AGZcM+AZ8wXIPaLzduG37I4VJoWHvC8eH2R91JkrAZgvYrIm4PXqdjqyZSnMKGy15HXBHqVTa/
ZW0HfTYbNNuJvc4c48Bt0oY2uwqQLq2WFQ3TBC3UkgkuEqNr9DdTrwmNrB1AfvTtpg18XwbqWNKW
RfDYOFJEQ78M3zWVrWbkiYIgJAPFzNNi5iLbSaOqctAYLn9autkLKI4mxzkYo0h+mL2yf6I6hvBk
WZq8E36r/Qzg0VScAQkRiVWRzge/Tdk0m85yXuAatmLXE0n7XLPol2Gm97JFCeMD74rGcinF5np6
67M5l3ts+3swBDttOjhswTqHg5mXT7Lp+ON1hr8UVUvCmjVbIxFRtkpL4Lp2nGOfGZadfKfD9h87
hIdSJJYRmU7rDlHT6GOJ4wdswFAaE4VESumynkpbVq9WOqo9wRU5oz312YiQ88/AcHn2JByRUla5
mFfvWC/ga5jCMmqYTBowZTl1fheVqy+qaAWpDABWAuD1JZsfzRwQEwLG2j7MDAIG0XaOIezk0Uzg
wgl3shSZJnV9N4tgpr5gI/VC29PEGM4uRyZ8S6rqLZNBjoURVLgpHvDO+FqOrn9rFQUZV4PXEq3h
N5nMQzjUGVJMcOZ7cyi9MSyVQt8ROG3L+SVNBpZNlS1vnTTHlmdby2chBecY5cF5CzUNxl2oSVnh
whGMffboQimj0i+y71ptuCpMC01e1t5UOZez7vc3JT2Lh0E1ZrEzTRzAOO7YUxZVk12RGSo9p4uE
Qm8bpUHiA9YLe4hKPx2tiLx4Pdjn7owfuKZBwESFwEQwzK4AYpvHCmCqGv1nDkV4uie+WtenMbHM
5oTHe3rhzUbyXWJyVkYWmw+cITbDZUfTEgpm4aghmqZCuM++P9n+zNfB3XnnF3IJx1WHU1Yob0DO
Arr8zRHYRF/W+CTfV5NT+juPgmEKk1qINoa/LBnHFG0HS+JysMN0tMdARubBfimWJbju5nHV4G+C
coYEqhnbAdczr4m+WJ2YWCAFYc0f9Wpv8QdgO7R49o2p+i8D/D3OBPmc/fQg4MErqfFXBI6E/hS6
1G8TLhsD9ItgtKufWdkXa2iWfUpGvVkVF1mKOvvWFiU8AAyqUBL/ueX0S0/7oa1G6Q6IiBQHwRAG
xWe8eXSNyjPTVOxG22ke4WEEdZgD1mE72HbVvu1t47FzauMKp+QuMjox7Ka6m/oI2iPTpQpG/9QH
Up2GjixUoNqmnPmn9Wztylyz3ovcV/+5538Fwvw/EZYP2p7/33Q/m8juD2DM/wSI+V//+3+cy322
f/UfDMYM/gvDGJqUSFnw+cEj5L8xGCP4L74yCQ1ApWjkTRd08P9iMCiDgCkDtgSiy7fAqf8W+9j/
Rb8ThST6mF/AjflvMJgzMHQz2iDqAMD/F1Gf3Laz5rSfjFS6nkM9aST1RaI2d3a9z47sbmJnrsNE
nvQs7/PJTeKZBf3ki846/u2V/UMbfrvG38b7r3vYgiqgPYCCgkh9bCMrN58tCI1pxPHfOLar3t94
NDMuu8X2P5lb20+dXwpfEfZH4F9EeGfiJkXsKJy1QAvTqa1jFwfTIWz6sfwMAf9l2vDhQmhR8QHY
hCQGnti/pBF/a42vEK5pavJMnWbiKE4r90R2d58fgI/cm9mrCzt0kr6w0FHlPgTnpXa1U+9Nyw/H
WYprSen6lOqVa+HPN3R9BKMzeCwXQxnHWTacqHp3arU9REpCNl1PluWuLWby2pdkoq+6Qq8jrUDM
ET3mLt1tx5Jxl3IwfPcaFzo+J9mGsr4c6af6HlWZuaCD3ylZmXqYzCuH1Y7DiEWIuQNsMRFDlnG8
Wjv7wrRo7kd/HgO/fRjgRuwvfIBwUBL7XHWmLLNKPI3WQJaqHyR+pvsEqt4nIuEzXgJzjK0NJcpm
4qQ7DPyzz9/300xhAHfPgyJ6xOt0vtx4edHCGH0KcKraGZqziNAdURZs4bH3uJukEXa+0J31ZrpF
jfKu1Smv6M+Pfz4FkLnpxP/BpEX+R5DGRhT423CB/SmqquPG1tFEDQXkAPVuUuMxqwrt8c/X+qUm
//vY5GKsSAiJQUQRqGwiw79fTNWKR0vogputzJ8MhNOUqfpaH9O26n+kpQ0Rs7Fl/eyZWdeGBaSR
H2ZK3N0OkvT0aPvC73aGscjvpOesVmhlmyRElrXrRPQZtCIqqm559RG4ZYfOLDlI6ONIbKLedb3/
yZv7SKHYPqlhIzDTt0YXKNB5VN20NoWgyGDg6PXTOlSQp+yUMCZhX3dm8P7nV/cPnwmuhotZDyCt
gy3Sxzen5QPiSMvjLFpayXVCdMCh5h0Qm5FYn5i1neNO24Mh1MEKHco+yuRzt9KsSUrNnTSOKFgr
t7u6gpS5l33g7uDIaMuxCzqs2PEApaQnxT39uTpDcKfSBZPLmtw+xE0V7g97e3GKYGcKD6p952Xu
GwKjNY+Y/k0bFW5rp3EhFkFmbVF2N9DclaRIS1MZ6+Zgvtr8r1fLUnAHaz1ZVlbOqrnA92pIonoU
ZnshbDcJbiGhuvfzujhvyvHJwbWF1l20DaEEIZgPaxRG8msRpXmm33DUWbIjhqPZfPjzB/plbX42
tpnhMGk264uAHeXjFyr9oDfXrT9CiGvSR1S1Na4P5ibh8ZV0nsAhhm9pjQw8XEfhHlZpdNmup5q+
HYKleFfV6DRQ1SxxzwLr4Q81DOu3Muira8+VdhM6xVya+0rOy7taU7qpPeaer39+il8V3vlTsBj+
Mvr6Fcj98SlERR5z5VRp1DZtUe+dpZGXFrqnOMVOPNKbzENDAPnqIJyebFg6I6GRLJD0q5qGkWwK
yttUuhcI/Cc0850VzxqbTVyLkhPYn2/2fOXexunf7/Vs6Ur8gQm6ralFac2xUdBCcDDW2P35Kmee
Qts8hy5CKBMOJSjUf8uUG4dFcrrq0miuZP1WWbTQBsMsb2tV9I/pgJPQsvjJvZ1b1Q28PApjzdJU
HiP5n+7+fC9nWPt/bgVKDUs1twND5uPX6XJkB0kPMdvoEi8au3F6sIbZDYCJGj3urBRv18ZHHPDn
y/6+0sHTgcDC5uW5jmGevWivTzjl29QuWgaCBSLdXzlt36GobUp0Wg0Nx39/QRfiECseNCLg74/P
qdZG4tswboYZmYibpXWPguMRuBS+IUp49Scb0+8jCb4YOyDEWVB9MmQ+Xo+DMM2zRWyfuJdxR1pQ
xGn736Xt/mcg4WNnYP+2KSHPK14SxLE7nnmqbAhstD86Wgjd8D6paf/xWZDjQ7JCpg7X7uOzzD40
3CXgWaB9g1ZqZR8jNBziP3+hf7rKpi/FdYQILgbHx6vUSS6ltPN0U2Wtsd2vyW7rmHwy9/7xKv7m
5eJujpTnbwwKKh3KmdXI66ZKhg5w7XEWk/qEarFNm4+LHoxEvgrl42bMd57hopsqd9yaDzOX87xH
GG/tO/7qoUSQfWI6LV+DwsbpvGysTx7wHCxjRkOHZDbDZtFJBPHPRl5HOH0/JKxhS8+P62JtH0WP
4WyVLc2uXYMFCbtYo1VMzX6yf4xV8FjkThIlCXSEP3/S30sMiHVYu6Ds3uICzzcwR5ljnmHctL3s
7jXtWwAky+6Ogb2oT/zQf9m4fHzjNn7UTHHQQlwLzgepCy8ZsV2NUClfg6/M9mAMm2KSKGo7D0Nu
pJvDeJia2bx2SHtCV1MVyVVttYmFifeUfS0S0opOqC42hr091Sqk7Ha0PZKhsoqnYVqBKKAs11Fg
jUUD9WWRIFpGiQ5qpLzd6N463dCgB6g72FjDfOYf+PvrRHzi4K2LZQZkoXObdDV02Uy/EvKEpL3e
pLQktVRMxxVW/SeT8ff1maqBgo2DPI6Zzjm71hBggTbKtlCrO/3n3C7iShNpibQz+Athtfik1Pn9
yRxYSZgxcmRgGzq3JwwcPPTWmcsty+pvmiwSG4QoAEFGeIafbPL/sP3yUKDKBA5A9KJrcLbSSC+x
yxGPxcocYNxg+34h0KRerB39xmRt9P0M8v+1rnzzYSKs8aRbYOql4ZSnP8+P31cJ4GzTw9UMeiBB
YebHG7Hw+JB2z5j15NI9o9SBcoFurcUbhx53OFnJekKn4OyMvHY+qcl/f+Xbcm5CfuWUqoOnfrx2
uYCw1hOvHMduOypWzvBjDpZG1MtnL/x8zd3mI7x4+Om0+8h+PVuRpqTOylErKLqL6YfR2FpMbzP9
l0MIB0gymHHktwh4MtniPz4P2Ftn9JPso4KG9E26FnK/qEy7khas9z9/tl/nsL+vNXwtTJO5CtYo
IKz+9m7/dsItSrQsdat3UbduYk3NC5LDklh0nhAmqjl0rdKxjquuHGSnZRYkfMoGwp1CUkY7t8Dw
At5B75MEWY4BvKSh6a96UQZdmM1KevesNs5EFB4hyJFotPwZE2PEVuuwzu1d7hNpfShcU3v+83P9
/p14LPiWuNvRZ/Z+eyzb7tJ61ag2x1oclYYRegt+88n0+6e3h1qMBA6C6gDfg7O3t2Q0bcjyFHAm
ZP9dVRla04Sc5WIf6Kn5vZNr3oc6DitfBqnZSNCsFtodX8P4VqZVIiNp2+SEBTkFgpMUsESNLC4H
tI5hVWYpqzeAdRUhvgrU7ZrAVkF+YwoR6spKjDAAAOw+WS5/az0yIhwsfmjFsDKznZw9UzDnYu2L
AhpSVTzCSRhex3lyKWdz78IebTZe5ZgPqqvzxyST/ZVrknf4b78e84z5xfUt+PC/Vr2/DcqprjxZ
JdBT50RW+zzBP9PI1/STJ/19jNgUgVtFgyUQVPSzJSuVoiiwVUKd32dW2Jmmc5KJ1Hd/fpZzGjdU
AtIDAlyvdYgyGMmevc9yxalGGgAwlBDzc+/VwV+kj1THvE/8xym3yniZ9GwCA3D1OB9tdY2OTI88
6fjXhbcsLzA0+i//+qa2zZBNw4Pub/9mWYfwK8Bq0FGRZT6USQjlDJJqRC35WajQPwwn1jE2J/jr
RGBAG/+4wHSLJ+tUqzB+wG1mIgPQWTFBaJyNbjRsrr1zJgkfGDy7WXadCcU0Rg/vmXf6lJqPf37s
3744hQa6PEpyBz04Y/vjvejWUHdFPgKmiyS/ctn8Y/q0cv/nq5wDRVD2aXNwMDM9Wtk09M4PojrQ
YyIaQOuKDPcOLGlPZ2V41zo/eYLgh1bPwQsFxqt+3asZ8jA9aO1FH0zti7PAZFCtiZPImqB0z2Dh
XVSVNx5G5TtfbHf5zFxuG38fdoDtbh3gDKoV2p3nUR55a47+xoKJZsiaISudFkJH6uPRGT9rCv4+
F+ic0U/lMEHNgo3Y2WBQY5YkCx4zWMYmzdYD3zKLVs1P7Rh227RLKzGMR61y0J+J0cie5kCQNogR
qwlCb+H9APfcttjotemTIuIfxkYAXX67P9z9ae19HBtQpYw2KXLoiWNTXKp6VtdJMXxS2m9SnLO3
bUFap2GC/TilKOvBx8tMOO+INK1Bxs1iBMpJVpiuut5JAONm0k8qs/kAFSKOHvcJ7gD6mT9/x0FG
IMbDUuZ7nS/6k5ha89lu3OJLXS7DTgUNhjyTCbe91u38tVs6fwlpuPrGzhoW49qsMqsNKbghdCuu
8Ggno5be5Uqu77riEBNRXar00pmVc402znopc0P7q7aGCk6S6UzVLvCT5KtYWkUuUIdkZzRE8IPa
2kebK21lYTmy2hDg6hbuBfksnh1iFwffzUVd+cZRwL9IgEmWcDFbgzoRk5GfudnPeOQIGxKmnq5A
vuhjYZ/kSnybgzld942XNS+9M+Izo3cGSstJr+iDm+7gyb2BsfMPSKSViBffz6e4oMfo7hvU/vB7
2qCyY4hwSo9GnLtnQmv1Kj/59eK8IBeYt15d1nzFL6zEpSJ1dXkRpFXZA61sc3I2U6s5iFEY5bHo
A70JDceEFyuySUJMGPz1Ge/1RTvAw+seJqsdngavX+8SN9V69CQL5QYGWeVNqbAZg4YiuxiblPJn
Z87ixc+W4qrFA2COEAf4WezWa/NDV26zM1HXLydcGXJYMniXjTHcoIScwhZKSS+0XkVD3qxftUKr
TPgtkKlOo2OKKZamKyBe2/7YhEwiuLYQqgHje5i9b62Dj8kyJ8G9400z4P9imBL/g2l6bSydDjID
0kojSwzVa+003RIWxbpe45U/rgeJi80NXabmW2at1gt2zFYTpctgDCBDVlbdGa7WEskjUIci5l04
MEKGIj3CGNogP7RDHahYKZNQVj1IYH4sU13fBHU/+ruV+K9mp1ftNMDMteoFzlqVDpG2JAWOHZ5A
c1H4fQ87Jxl5YoyKAmNntj1BDq0VlE1cj5P3s10dAsbt1oQo16IuVyHGKq6LqCIh5qtq5gJKJoRC
+yj9xnXxydFKrLD6oUSQDFoQ92VhcP6dcTQNTT8h4BQ2cTPEJg+LgCIYtrfXrLtWGEKPC0dfMSNY
8rmM4SmOl1ob2D1059JTe1Un4rFDtw6YUxfZt3bohBfN6ypf6qQacEXzVJ/tJ2iV18C3lnmVrEX2
JE305F8nqS9a5FjdXOyC0p7GqK/LFCZT5hMrV3ldMYcN4IEbZSXK+UgqksIuaYB3T3kOrhQZ0rSY
lKvZ3Vce1M6tdlt+Kul7l2U3mtXBa2b5SEjdgHwWofnE7dT44EhsY0KhvPEq9f2u5Hdq7WTkjve9
QhH8TXW+BSmT2kwH2YBMErqGcGpCF4PycdIX174sF1fAQBN+cyXnLsgOVTmBLuSFraZwsTEZZFnX
IWsZalLfUeNvmY2dhFOsbL0LdW+Y7IuuA+u8QMo8Fxd9mTBjK1M2h1b5VhGWGCc9YJ+StCfcaJUb
M4UD6zJoAq/FGMmXFOADuUpxjw3DQWilhFEIKXXej+gGJ3hfloSM1mXtNcxL6GBqLoKFwznMdoQp
iX4IjNTw9lkB3z3Cujh7V2m/prsGTH6PIYJ34TaBdmVatBGjRUu6N85DHlelYXtXpbILYt9l3YbW
U5s/0ozYu8jqoFHGWYPYirVzW2GLZthrqZNZUa9wuNoRXKoWkM+mSPaT72XdSSfIA4UO5ifdUdfr
/EkIE0snp6mxwvKgHUNyHTXch6xA9FgdBgpC4lLjHh4uGQe+GCZMA8wUDO628PdWvsMLZnzPOZm0
kWnO1qa0doV+VH2p9zDRnObBW/vlZ9V4ebX3hLC+2WLJ+giVP5vHPOY42o/KDOpd6RLQjl3LKokM
wBIt5KQH6iXWXJbxNKLluMM7N3vDZ8+fr5yAbe8ofH2UkSNmkB8sTagCCw7RSVxMehuXusTtMJvy
9a+1decvytQ4fJqpkwahcsGtjGWNU80/yGLqv6x64eyz3rjG7QTnskReQl6i1VDrzNN8p3npm9Z5
b7WjHZoUHKlIVFwz3SFTq10HD7Qup0fE8HdKNI/IN/HcWNELYH3Xd98ruzxxqtzNZYn3ULGnfj45
qELYIG9bx71JKNMnEVSxb9QxLPXYd9oJx8PgAIr3pejrZ/jhkd2Nl3A3ii9tkUMJlZeOizmiZ4TO
0F6vxvd2eoRSjPz/h8FxDkffk80vjEu+r6Aa5rW1Z2v19h4nZCLIB4O3CmEPh3SHRZbHwDg0sV7S
jK2r6ehnd0TbT1qFiDzDe+QBTS3mEtR86ggCcUl/lb8L/4AAXdQa1ajXd2niqVjv+0PujY+TrPd6
ysSY6vaaVDqWXRzO8C+9xyfvRALfyhPWX8QwPFNrPI7a5uYjsvlFb7zhqC/eoV3WFzdzdv0YXKem
c8n3f7DM+snBDWLz1SIAxXzwu/Qew5qTUz756bXl1GSMcRAMa/a6S0YZ5Nf5LyhdF1AVH5M6kICU
4sno0ms7M3E4wq/0YOGOMyqApTSfv9SjcZilhjeN7Z0G3XpKxuIVu56oF6YTV7I70CXdJyBO2DA0
uJpa35Rm3hkZrbkMzEZv9S+QO3GhwdWw8x262lrs8ZhuqK3mQbTZFyvDvQg5XayhOA7rDCajVqXc
xh1Rxt+kMT9r/TdrNqJUK34Uonofk7kO1dgwy9VVWpQ7SIgURPUtPigYzmnGqUgN68XP+fBqwUwR
p6ELQjDjNFku53Wz+yri2dTfsdNNdrhLvefWywxmPzvL7Zw6zxXzKZzcPF5d/YhOo3+Yse6V9LsI
BWeuz5Ay23ebumVR8sZr0oPT905opcWMIfjw3YQjH7d5if//cGwdRkWR6pG+Tm9M/FuUA9WJJPF2
N3kscX2rHqZh7sPEEj/wRcH8MycVTaDQGKiSoA1CC26uZ9HpV4OeeHs2Zv85Y+jYJ312ruFaHTGA
P+qJso5+N1yVEujZ86/g9ZJr2RJcVFnajVuUKxs2BUibq2NCOXPIxvIdYUMWrfXwE/vLx9k3vntD
pqJxfJXSxWBq7DpPPyH+4AzrCFtPoqZtk6uydtRXt7HwDQ9S4702q3SJSCNZSBalBkGuNBawBbCD
D+4DHy+U0OEgThFpNUEQi3HpH1SQ9UjKRIZNqo6/Jb5eo2mMkYubQR5mY4XIoDTF+q1YayPB0WTJ
m1gmXYALVSbLG8/vXXTSPQ2vytr2ltFM2yTSqduNsDcRa0R4w80yCoZWP6CJsMExOs2I7dHIb5ON
dI2f3mauKVxLc/kMLvu0swTNrVMUGXulDuEQg58Rjyu/lssQQqzBsAN3JEofPF7IvZpNq5chou32
1CcctndSCewl+75FiuqB6/EDwp9eOTM09wgd1IONoSOK1zQDD0BIOcyRY5ebM61GhlbcDz4+T7Bf
X4QtE0av1fb3nmR6xX1V+nk0+OXMAiY0BCKdtSBQoGN0IRrVj4yftanibinKTf8gkK3m3pq01Mgl
fNixqnDFs4e+r+F6u+WDX7QhHkJENutaMO7wDJyNsCktrYsndLAi9OfJySPDVhQijjKGHx29E/5K
7bsPgdM3NXQB1xXhwIaiQhxty4rmdGcs+2zuqExr+Eh/LYlt1bynQTqYxFUSO2t4zlNszZaDpSms
2iGazbJeWHWrQl72JDRYkPKk9WBV8D9uepbYMtKp0rwdcFV6GRQDzqGWTkxcKEm6+KvA+xbkpofo
bUvaJJCeq+zNCDQDxwPCCb5qwpBX7TLiVAwTagGWTKaex15HXUDKH4trRFZs7m4hsA0ibG7NIvxb
VnZxo7BYvwNlvq3Amv0uV8b6VMGfTmOaFMlXrx+bN0fDVA3fy8Z4xTuKhBFt0iHK0jG/LpeNtl3L
FZGeYSHojPJ+g/qyZgoQFxVwtC9agmaX2J/SYGJw9hAV/g9nZ9LcqNJt0V9EBEnPVCDJsi33ZV/X
hKiWvifpfv1bePQJK6yoN6uIe6uQRJKcPGfvtXG1qbck03TOFU2ktPFCy0VYPoj8BoBq+WanVX9H
o4GvPSkdvy+TSWXp/tLY2rSl6nwQMhet3MywCkKXTY2RBtp3Nu4lVEbMvNUd2VO6hbOTk/GUqmWx
qYMqPAANhpE5Qo3zlSS2e8/JrZhtSNPlT9UgrQlYrc5DbeBDsrQkfx3SDKZWki3zXnQ35rjBwFQy
MAkL57/ERbSzmScHEE5WVMOhBQ29VEdqfhN3kJwJxcTH55NiFT8qIdY61JYTk9zYksl9YA2LmSOZ
LP0K60Z/1yzSa/iHxfCTM0aMwkWfu24HdrQ8CruOONLnSvSz4i/8Z6WkbvL+dbTar/EMSq/KS4f6
oYWfbPNrdw8iyIofOEkY//VS0X6AsS6PKB+kwLev2EjyKbp/KRTNj7HIZ04FJB86+7w1koyzkkPP
EdtOJf0g0SJ+0YFj2K6biRnZNIaa6TsFq2a3cRHbtNtq7k3zKqxQMT4w2Gwq3x5m+WuBSHe+k+vu
sxUOxQP/bP+eiZJzfKq603MEnJdTNqdIHGxt3f0VdRE81WXSvncN4KjtBIUYXy0dAw5AlRHhf+MM
2h8TzD5XTVNE2S5caEnbpjSoZq0gZQzhujHtDkDl4HeG2FDGTaKB2NoSbBW/CbAbb9jxZ/YLG8jV
ZiKzlBGXld83JOANPPfEim+UKqxqjCR2b2+qfKa3pYPPuI0bJUq3/cSM1+s77H+eHo48Lz0lAL5m
DjQcI6oCpVQ9q78HW41tvzfV5q2sjLLzNCTyswfdOLqeIZcYEMwGrOJ2wgLANT+Owk+13NrntnmT
QDLy+mYxeg9xodyonFCZ6dDXzVQZS49jrPxFC6YoNgUT+GzDEmxvWlXBt5pJBW97zR5awWTSPv7v
tHkqhoLy3ymGgKo2HeUr1azSwvoMqLDC2UQk5kZm9DABtHsJVav9VrZVxMsrzAdjS7uCNVEnHS9t
d6TZ4XfKZHe7yILS4g1idA+sObDlVj5W5obwxAl8lWlGICXhP1+LDs2RP7a2wDBgRU7rD7joHyIw
jy3+3ElhagRNFeJxb3IOad0SC9gM0fQGIQTJYlnOQQS+V28fVSNRYJSK2n4n/gsmBfJQ9cdUc2rd
9VWjwhpo5j/a1Fc/gzAw2gPkBfvYDVZkb/QhDB6nKHYhbE5N94zbEdtq1sYssYAw2MxPDDus9xyg
sXTTRCu+B9bUIsYa+yr18VIw3nLifPgZRAMaY/asKfaNscYj14ayVakloL2BlW9UDzeDBKhsyXna
0piumk2gWEHEa6tIHmkFGOp157YQnTs7EM2+ttPZT1sjvO8ErbAtSBEKmyjsdWVLxgVscwPQlfRL
GYYPZlOxGKwWZfcmddG1esk0S9x+WLpKvE04MfNOmpAaeb3wZpL4qKReccJRQEWP2hzPe+ht5fck
dXN9i0QQV1imzPWVzKf0F31/66iPaXcH5ZU1lVIPWzswjPVrUrX2c0Gi0TE1azYx1TSU/ILW5kxj
Gb8E2nFUHNoS2nfa6uyTuCsXKL/nBCZHRpiPeMi7dyM1swvDZ2gt67aqhTYZUTe2DJPUxXVYH5xQ
2SGWoHZwR7PgIZN4MewQx3qeKlmxiXDrcihI6G55bZGqv0Gu0ucIhKpg2KIzEXmwZgHV5jTp3yyR
AASxg6al/s1tTseOWgYK28iEtSgioK+gy5BFvzBD5dAvsWBXW7zFrXWAJIjvzpzq9J22mIJ3CYPI
eEzBvzgexR92XzuuYPraQedwDTdRbV+mFe66lCzmY9TB/9jCI7WfhZy7yGMQbMGamwpNvSEVedmv
dDYLHMEq1aJrqeGrlK72dx4CzlZJZLyRax7DQqKF/Lct5vYnLOVEXjF3GbGepajdvbzJrT/o+fHy
u7ozEkfPnui+9U2HQTzROtP2XFLmNX8sZAC2wRri947U1ndeht1DyssKc7FpZG+R7KjPpzLB3etS
+2k7LGdxdzvrE/WdFhqAn+EQMdQk776DskNE3n9NnCJYgPprJxQ57MBXeOk6qLscXBUvngmvbCvH
/W3YTfmEB5kediWK+Z1ZqIqMopsLsVPBN0abxQcaoJnvY85ObC6byaEZija0qt8AcQ/fNAPsIz3B
hPZT3Vui9m3a2v1mYBS1AD8Vp8D4Cijds4tY3Bn4loPtVODP9NEUZYnXy6h4TimPKACpVm/5dsnf
uOopCLsp75VtK434b5rl8nka0+nYhWP0AkAegQ3kn/Am7jNMZxX0AbDTBkfvzq2ZA8vCzn6K1p69
uDP7lwvzp2WGcDrRgfxMUo1q8jwwzVjpIcoUOXyixwy/xy4wCSE0gzdy+2iy00ebza1MdSE9xlhj
+yBmCbJZmMx0N1mtIA+y0xHEITzH+k6baWfhpc2te21yrJe+TVqFV3Q+S4Awafg6AxoeLiitPiKh
Tz4+grlFdU8UJiYNZx0RTA5FHPPjd15uj5wJQmfg18ft2zzjHx/f7aHt7xtgAE+VHY93nBDHb9Vo
6cO+QXvNcAJ5ChM1Bd0YbVx1uGp74DX7PqvUv+TeNcdgDjJrh541UHfQbnIgIf3AqTvT4mnjKqZJ
21xLg/+MJO4TP4yozDcSuXHvxZHo3jRpT+AsUxlBD2jH8Sjb3HS8iLa+xTs0DG6TlvnFwRzVkSyE
ou5/Qr+df2XlGNPH4hFamNhuQYACrWteEhRyXy+AMxsv83vUvwzrkOCvXQscKgpF4Cv24rI0b7Dw
BFurn5H7K019ySHxSYGExgKFI6hgQFoqNK3VFN1t3KZp3ZQwEZnM405MPEFj4si/JuSp7GDXTJfo
EjhDvW9kR/nn0OmTW9C9yo0GDfaSsmwVMWizbJm4Y/NBi4SKgDt8+trRQJA0NOQr6LRhdZxQ2lGz
t8ZbMTIv0KJM3FQgR+/1gpEic+Ziq2T5iyZHurn0MK5rAyP21LY05Az8l/96Z5bPxsfCVUMg3nr6
NxalU+Q0LbzJjAVM2CbamWXwVDjJuP36SmeG0MgHmTA6Gog90Amr+4LMLSG+IgTxNQ4Mhaa2sf+6
JYM+My8TdH996ZvLIZxMtW5nsZy8Tqbh+ywcdeH6O+YGyJN624ZwpOSYFtdOpzKVSGgNl40WfLvw
cc/sWaSvkdeNkIsVu1ZJjKiMMt4UJTzPKL+Kkxr8gu22sM9b7SABye54m8Z+Qml4bfHhtxz75DVR
O29uHrp+ykHziUFCSPtJV49OG2ownHMj2paVg5hmFPWFbWqpXk52KZYZkb3oU1U0jMQ8ny6zasjE
0BFDjHCqtHdlHIZ4ekvurGb9KiWQ0gs/0LJpr663RLNzOuBhIyhmdT+lqtB8E4CULTPo7xIK6m1p
GPV2yM3mgNLO3NVyVp8GWwPiDOfVx5Pb7Nk683/Uu/N8McBmawach45ivYZVMeWjzWzJM4Xs/igJ
AS6zMxQ7UPzZIQcTc0GitvyQqy+OIhxhH81Zvv3H6+J/xEAj5JQIitSywTTFvWW0xX+wQ+zbwUiT
C+P5c5dCT80DauAAVQ379J46UHdkPDBIUsMQZG+sEd2RAmU1NkVMWsDXd/STEoDHEsE7egMHNxE3
9fRiKQ1BNax5QFWb+U08uri0zHT+5yJ82QvhKLJalwDBlaxBqWI85n2EH9nGfq2No3IXF6Kg8pXW
69df6PMTwfybtg8yEnywuGROv1BpukNFAmXuQbGYr2SmVgcaJPmh1pnAyzj9V2GvAdxw2dlwjeLG
/XS9JCgDKGjAdWQwmftBkuPEDKzZgjV27uMZA92F3fvzHkUyE2r75TyDYGYt6+87MdgCyghuOheK
+qwFz4nm1Ee7EfY+bVP6yDLsnifhLAiWIs0uSFTO/MDkQrlIXBhkCiRlpz9wReyGwaEg9/K4MO/0
IQl9YgCa61CHdR7qVLpf39APnufpo4cbk2th5CMZmRDO0wuWSdFLTRaV538/PP15Ohz2m613NWz8
x2Fz4dH7OA1+ca21BXgKOSLBFq28m93Ljgvt9/u/zzePFy7z+aE7+UbWqjRm3JOrDdQMb2zfxpJG
vnup/vh4sX7+IgYlLAJGbtJK/VUOathyeKg8Ele+jbcErj70V+ZNtoPZ5JEw4o97dAsHRsahPz8o
O/f967v2eRNblJuE1oP/xL2qr67PQb/BN1zFnkFba0M2i3NwtbjaNd3s/POvyaVIvVqiBFGRrUGt
FZZmSsouxp+hhW8tby1eR+6/KurZJlVeOhB0LUxd+NFPVyEEKaZ9pJlynImzlzoszKfJSJiMpfDp
vv7tPqsVF5uJ5iCIhAGFDHZZP//zspmtAfGKWcfeCHPtekR34TU9zXGg8Vws0NXwe5aDmkqwHOyS
QoukH2uVdfz6Y5y7hQtrQkMnxpzMXH8KzOlYssyE9q3oiOCTw8FIile3idQLL9fPzwPvVixkWGfx
nPCSOP2+mJKS0oo5iCdKPIDei+ZDNc76pY3k885FYimnOi72kTi+ugySEUfrbVgzHKV7ubfnEKDg
XNG/2ugjhGdNTs1r2aWh8Jw0V9/jSnWeczy0zwSUzW9GWLu/A4AriYcKe9A2Yh6iYhOWEPMvfNQz
Pz0tO0pzXOg4G9c/SJswgEHLknhVZpqwJqEputEC8UxqeWGxLdv16UYB7WBJOAaazCR+fZel6rZi
YkbBvLfPbwOrsB8jvW+3HIqTbw04MZ2Z+dj++9oSFgGDbOvkcXM+Or3jYjbIjCAxhR5ZjH6BxDAf
sh7dRWd2L9Qen9+XuKUWexoIZ533yGoZk8hO4g60Ai/CGJv7TGnJmYZCmNA9yC2QeZNWRVB1QyAI
CDzK5GEY6vQSR/vMEtd0cNL0QkAifwpWJHCmFR9C41q0+c1UEjeeAX+4sG7OXQXzyxLODXWZGMfT
n7UetdglGRWTrUn+HtI6+MeDrl1YMp981OyFGmuFq6DUYH9f1VhkseSoKZFU5VMN61Wx0h8TPSmi
stD1HOiIL+EIGcMUx5l3mtAgTDC59RjS2TeJ047HDj24VyFhIiyyDdVbzOjIEhu38rscnGYmBYEH
Sln7ZHNdqifOPFsc7nhX0LKjplg7CXW0nATMitgD3mnvigZdH/qjG+Zq/646R+St0TzibMZJhYfr
9HZgj+1NWqns4wSzV3ivkT/hCq7uodzRJgXrdNDmqHlMm9k6oJFnoke0+gXGvXZmUSA1ty2y7VCb
E5l7+ikqa0TX4tDaHbvUAnOGcvUI2NlA+h6ARVac6G8zRjrqr1TdK9oQP7L5GL9HAGuLtgMgsVW7
flvm2G7LzDhAG7T2AoFHvQ96nbc7youxx7TDEDcBTrbtURJvVPIzXsdJFBcW35n9Sl8E/NhaMbxA
xTj9Nh3g3BzgQOopjR5/Y6LgPMcpGpp8YfxWc6q8mMw/L9S8Z9YM3lMVAx/pzUs29+lFs7JD2Tvw
QoZ8gThCiuS2leAiScZRL1xK+zCKrXZki+M8LccPIfy6l8WQN43yKFE2Iynu9L0FVMlNFNEq7pMM
UZfal8yuW9x/gAzyNH2J09ndqqFePxZRSzzPrPuTK5XbRhLjRpkOmsGHFJ68zBaeD8ZKGdpJd64h
UeutrdV7LLfC8MB06+Z1CIjlh5aW4kdlzfrPkjZSvlW6SbvrUZMrNONNC5tvwGwPm1WbQ9MQJZAt
QxvCH3U8A8kcMsdKN7auKQ9dJAZipKWb3eEltf5T0sK+KVPglRuMROMdqY807XqnFneosMPON3pN
iTy7q8GIw7ApSd7Sygaytt2SPmSQ0L2piMZ5kZ0p3noomf/pqLLrxZNaTU9QxMFJ10pEh8/Oa+W6
GyqGf2xiybXrRhODEEarT5kaWuBqXQUhdRMNTQ8Ue1bMe5KvUxy+w2z/wQaTNSRvTfUx4vRa+0hc
qsAHI9DyCDnD4CIDyYPIC0uBT0pQg9q7HDpZtHVzREkexnlUcZZb0GcziReHaYikGiwGusZ7JzTN
cNNOLfBAtx2mO2lNqb7rRKy+5xX/OqaqMHltgjycAAcbzQ8LhiUdWz1Mky2k2yjeWFnBP+oW46zB
WDWbW6RIjuJnc6MSzwp7v/Kk0mnxTskMBgWsKPC1rVH1o+eM3dzt5yZEsodufC59gSflmmMy8V1V
5fTfxNKY9hR6FLU/jEl1yMzAzm+JyCuvg5ypK5E8Rvubkcs8A/BV48xPOys69jK2yi1CeXnManfS
iH8NF3EZabuOh9jT+RMxuOJ+8tVubUi8pLASi8b6JP/VRBLY98gRx1rNNuOglAgFDNDu5Pimzm8a
M2N63ZAaTc4pHjXflNWk+Ki0R3PrKMP8DlFdjgujcoj9mFbeEm9FCb2JCiDxG21ECckI36HfOJhu
eK92E5GzEfRcRnMD6EyvIocu2Zaqlf3K+5qjfF2mBRlRoG3VTWmJvtsrcdjlW5FqY7WbMRfCjK3a
ur4it7Fw0Di3RJAyw63nXW4NRsWQpeytK/KeY6Zfrah0VjupWLT49ZyGaATge+4Vo/NrNZ2+N40I
+mtTqzrpKamV2VsZVUQfoTDNXLzeYsw2Sl0YzOyajF5NHYXpvJ/6sSGBBEFEdQdiFzUio2crPWqQ
Qb8h+7U17HyxXRzmqkc3G/LETtukcYbn0C5D0ol7WlGkXcbDbYlY/a3nHQXIOC2bbcp7EX1Tjgnb
R2lZia0SWlK/dyUAacy1WogtIQ5/x51avAxlyqnEboVZ3hrtwN7YqBA5N4DfXXXr9IZEHd0EwU9j
mrrX1k41Bz3IYP+pqcGYlvRtOmzTWRlKv2llH973Du3yDeNR0p4mGbjvSAQD9DJ98mAiX/mmULc/
RTkZjbk6ULOh08TwBCx2RsZgduI6kXkD2E61wt8T5vVvqA7K16+PSWfsRDbdbZyyCI5UOEOrWjZ3
FRJPXJl5CR8U90EbtR2HtBRWq5nYJTN5SMc/hhydMx28DvUks+p36ObW9aRXhtyHWgPZMSNK+0I5
+AlpRUvPAA4ELGDpatN6O31vlZEjmxF4FDqJ1gAuaxTq9dSbEhOFlvxqoR7+AlIN+jZD5wQiMRSs
MpOkJHKmhdXoYA/d4i1DASchqETFj69/ujOlCSlgjCKYZqjMi9dWOEZrky16hLIiNZPiNp0QrMEE
CN3In5WaeRZELhNFphPYzcbUW3KxJ/R2pNFVikkgGIGEP7DjNA993871JrLINEUoaWn3ptEXyBAi
mJUbOChZ4TmKabgbu66Veq+4UXro4Cb3G4gKEMxqWcO9//rbnam7MN4jBUAUwOF23YIxyZ4z85kW
CMYIx8s4ZNzlZNX8/voqn0sT7H3LAtQpS1QMTKe3mAxIrelHrqLY3Uarb0NoV3Wy+/oiZ+Zrp1dZ
LyRGs0MsuEq++fm0Obx728fHC5e49EVWNVZT2bIJl0tQOmwy/w+yu+0fspU3z+ku9rFcXSgkP8iB
p3XW6XdaNTItJwSO0HHByRu2s9/5lZcd9QMwG1/3i119dO/EXnlKr8araKd4087dl7tsK7blztxi
h9oUx+nK2Ta+eqFi/7xwwFEYyyHLMnEnfrSH/qf9Izod+KtB6VbhiNzadc+bRncvWQ3P/N7opHDR
sURdukyrW5q0qBMj2Ewe0pTmYHamurOSMX9oq7L0v763n4/gsCRRO9IsoEUn7NUvnRKRyWdoMrTK
JYoucyCnEoGq+h9Y2uaYQLzNiKlUjZdaacLhykxC5cLNPjOIXFAm5KKAkjTZFVftu8R1yaSwQDhP
nVYNtDRS/VgEbf/bGlR5NwUDwJY+11zpGeChfhUtC8NPEkGUeIiAxJ8RL741FIxbfXAd5WCKVD5F
Fj1wTrCLfj5tmHJceuyWw8xqieLR1AgWWkbIJK+dPtz0Fms5ugwXsmX2qZG9+ezoBH7WdpE+t72c
oJep4teczvF3LJsJ2dW9ll/6FJ+HfgyGVMYqoLFoSa0RP7ICgBMCcKGDkvbBTUqLo/ZsaB5MjcyW
iafGkcRLDbtA55Y5Ddr8ah4HKoXIfmxC3fjz9XI6MxHgbAS5xeBIxmBpzShcslCDNAEzGYBF309G
6l7lLYHCDQh6H3g0WTV6ZR+EU6tbILzTQ5dE4zdgNzhiRKrcEzcLsBTT/5Yp0nTF2SrduSSA7FGq
GMeOiduFB2DZu1b3kV44jzSGA9oza5qBUDD7DllHzmVKSA7CiO6AuASb4zRnL4aWXepxnNlBmF4z
GyI8z2SWvXq2iWxK7DwYMyKH3PwOsWx1VXfT+M+dtY8EQAfPNhhCe31QzYbaYi7jpOgFzcj1NY5P
5HaILn0Fm6BR5M2j4xl1awFEn93AIK1A5t++Xguff1lnEenQ1xNMZsVacjfb2TgxlUvQDbjyv1iU
zrbNuukVqrN+jTAyvnC9MxMizsI0ID7kAQgbVnuZDbYeNCFN5DoRzk+XZNDf7G3isU44ZddRZhxN
S6/R4hvk8SVmcggce/CN1DEhfjs9EV6w8x8MMH2HInBdL5eFdYFk+tEDOV1u0Iw4/y/TA6aE6wmy
Kws0ZTr9OacpRfmQOMNM1kLjWr8svQJp3aO5eFBF2n7XmSi7G3SLaARtvTSOCJyGBlmgTmjKjGwU
XWG5uLAYjNQ/wqwJH4ssqr83EvcX2IbWvI5wykUXnpcz9QbKZ7Yu7iqNF/br041vSqCxhxGNzDYt
kYQWOCso7CIUff7QQWAHQivIZ3FQsz+1cghf4SmIAe230R9dQhTGC++P5YFZ/aKglLCtUt8zJl93
PFtNbZNxIg2oY0J+1eFxwvrUGWQt6JfUOZ/4jiRyMsWi/YMGYCmKtdPvrunxhOEDUmI7J9ZOHZ3u
upit7Nm00/hZgHqRG16y4Z73AoxxR7T3mW6GN62wqiu7aPoDw/7iLnU7l3CHujwoBEZcCQ5llwJq
l4PN6kdZQAXQTnk7sL2tW3ERQtAOEqU36YP6ro9th3tP7W7KBLqV3Spg8hNicWCYGxdW+LmnkFKC
qsHRNcAe6xejVAO9mfUyh+MoK7GLCBbhrIp+J0SpV9r3Ea4AZNjJ3CFztGv3Z5/0wzdX7Vt1S6C8
dLCPFe2t0joy8lETkCBCUCUSVytshH5hNX/ejQEzLrnPzMso6Na7sU2w3Bwt8eR66mS3NDdC3xLN
pd7/ubtBR5RN0DTFIgc6XTZuzdEdJkDqOWHZP6fEAQBkFNbvMRqth66tx2UpGR3tM0W7QMo5cwTm
ncZwFNAIAG1ePafXts1BH42BN8HcBvWeM293k+Dz89pIwTKOOAg6sFsG4w4D8HSfuchZNkmg19+M
0uH/p1HyZLZRc6lXfO5zmVDDKffspd2/lp+FmgvlXiuJ8SPU3CDLPQify5m+i50ShqFFWvLTaMhC
13KNXndTiBeZqum4NXPHPgR1XmF/C9t/l6SjY+CxYXDCW4Qn6PTXggemVWTvQN9I5Pyc05jZ0j40
D6nDPPLr1+OZfYszBIzJRX/jQvo4vZQ1CR3ESdB6pQv4oalk7mtxnB7LwbpUc3wQP0+3A9Alzkeb
4WPqv9q3okBy8yOj88YqW7JjeDy3LiPX5BCJsLrDfy1hUUYVdimFGHk+jhVg2Wxd/S1NGvo2ZT5H
LzV6YLGJVRk96ASVoGK3+Y++YSs9brtkrq9tO5neZuAC5calyjE9281V+87pOyLcO6ZR31GkiTdA
Eu1bhiHyVSjil+ZW6isWN/V7Y7XXjEKz3dzXab9FCp28yjp23uau5vEIuqwO92Vit+ouiDv9sXUJ
g0E0r6LY7mrWP81V4nP8RORADZRMoRhWqt5mgKXkUb8ZKzf4Iwb8iPs0c0c2J6ZycrOMXumnFLkL
kEMFmE1jv0hnD6Q6ST4uArbXOGiIJ8Q0Mv4MiAwk+FsbppGeUT+/mdMId0DkGKP467HCe7mzGAbj
9hv/kvKD6cNAijPh5LSyFz20rEuHuGWprG4vekuNFGJmtugsVq9k/OWYogyapPycwaGVwvCNxh12
VWpqV7BCQiyEY3upg/W5vnNJImPMCHqTlGNnJZVJh1HObUNB5U542ExU9rcmvvSHOVEt+rUjCVEt
xkm8Dkp/NTDn8mORSYIGc+2xUd15hzbfOIQ4ozjZqbV7W9DJu3BeP7PNfAjc7SUGdglpXq183Qxy
RdJe92zM71tbJfuMFmWyJT/H/k6wVX+HsN3B1cEAQqcwvScsVrnNemvcz7kWeakomRh8/eR/JAev
7heIWUK8QZjRrFvfL4mk24jx+2Fc7pqjiIj+WZpQfeGPuZr9wT49jjQrnSTeJS35f0w1yljbOqIQ
oefIdHQ3YHjGaINBPkYwncWAStyqTF6ieEF9K+rAYuiQxh510YM1CapGUXxhQrTAcsxJlLGnPpi+
QbqOe4U93rY8rKBT7Dmxq/8mSxNr5ZymyX0zWcGvtiuk3IWuNZHVpNXXzCWr95qnprvQaTqzkJmv
IULkxAJ9az2VxS0SwlWpW8+YFQnPRu9+c1IVfpOHwSZh3MZcK0ou1ACfNmKbBjEcwGVuyR/XCsig
jVETw/vwmkzJD4GdtNd44kijq+xLternApILMDtcBpacANn2Tzd93qsMWdhdPFKXUnsbjEr9mzGG
eImDKPmuGJIK0gzBsoNKG57TQSHggR6leYy0WfxuNPHXaqS6ySd9fjFre/oTWW33yLxgfvt6jX7u
T9MWpTCiwbFU+SgKTz9pF7SmGdd1hYXBdJiNTwUEJzlMg7kzRD3FR5EQ3exzyqpdLyliBBOBNg4M
Oqnb6I+BVJy9MAfeTlxBOAz35BDUF57uD0HjyYNkc8rjfKuC3IdOpq4+ZNF1FXdPx2BMp+HHSO/4
72TmmJ/cXAvebHMGiWuP1vQrrJLktZ9VwEKt1lLiQPtxDC/Eqwme0s5q/EZiyMOD2lcolwcJuPAA
D5La3V1OaIbb9fcIzMEC0TCzW1QqFb4scC5p7wMdIlhBY8BJtKGC4HLv6uVsXFimnw9eNo065Hrc
em4HepnTO2IQXGwP6YgVvs+NQ5+I6FatDWNH4Od8bFDW+nPK3FgK8FqRZKjg4lvdNgQf/L8+CXIw
HtClT7uWfRIdruhZwRYTyfzdYTy60cx2H2nKdRiHYq/15IKN6cGeCiItZ9LVJInSX6/Pj417detp
W/LCQyGN1GB96wM2qrK1l8+gtcMdagbeNFGfqO8WeCsSc8NceKhI4I3ZRElhAcj8QRXEkyB+eFhU
Jn4bFfNhKAL7qg0j9UjoZ+wHkBZvm8GUu7gIagg247jPahpDU0BvjyGbim8+zbbELzQ7xD7hNq8b
XOxtV++cAvRAqXYQw0tHu3Gapnv9+kt/3qn4okxj0PkvErQPHPb/dJ+TBNNT65oUNa0bvMBcpUYq
pb3LJrV++vdLcb5loWk6eClzVZ2CjUmbLsYUIQ1GfiKz4BR2GK8xCZZXX1/qzK3k8EXrZWli8s30
VdHd2coU1ujnvKIzA9LhpsJXs7bcw5/WtiQCDyRNTqW+sQbivwIqQT/A8000Dg/mIBY6l0LsCnNK
G1ejnpicGZTweqQO8vqhrN80HTslpnuDZzzKnrNxDJ8CiqltlzLkbtOKnO/SSG40sy93Y5oTyafI
Qj3o1lQfCgI9buuprC6JST41kGm8Ly+5pXxCrb0+oosJ8iVtwtxL7cn6o0YF8agAj5QHu8qaV7dE
aeKhyeyVfcZXwe1LMy2+4pwMhHPIKgZJYOQltUGjaN0unU33MWIsXfnjYKhXlXBwc9aDHeUbwsfM
V62r9F9f37hPBSDfgDwampjLQ8hp/3RD0l0O+tH8YZvt4zshg/G+Ttrp3Z5cmiMzYdtfX+/M8ud6
8ATw8SKbWlcHeMZGl8zu3FO1PjA202gHnjFYgFHMPGkvHM8+seWBsnI6XabHVLh4lFeVoxEbzLZT
pfCwywU7p2vlTShj5VVC6rnBmguXMsU9uhmVwvanBRozqBEkCSkabKGFI/Zff3uDX/N0w1sGNbyQ
WTU039ZH09yRg+amoDHjhelUM/bfK5GmX7jKua/NU28xfrKYctETP72pREqkad5jTCynxrkFER+S
bllnHmam6ICR3fSDNDfuSkBgD5ORM59O+vHWHJUeqN3YvH/9pZcltPrSfA5mYDgVGYitSfdyjocB
8BiWEbC4m0EOdMvHStu1TS2v6lZ3/6qhS5Hy9VXP/NQnV11Vadg40gCCCM+fi+YEEa7qD9FYX/qp
9XNfjsIFPjRAdAJJTn/qLkvRnQJI8WSrvzb5GP6XmHW0RRhleIEbJ2y7sf0W4zJ8brsp3U5GWewy
CjbW2CS+OVEgLmh/z31xSmGMTbxTWWWrZpHS9LUo9IiRmUDfElqKeWXCg7+w4X9uEaL5xXbqUl9y
fsSSf/rFbWOOtKh30T5wSPyvJe3xKdLE8ApWOvw9BpP2rlVal23LPC/2Wj5jp4W6wvuBEi3atHqa
PSU16uRNNkzirTE6IkDzKY4veSTP/BwfLz/E/mQTscedfs5Isg8VNjcoZJYGisrNbqy0Ng9fr7Yz
2xqta/DHYL01/rA8A//zVseXM3EcRAYxOZCK5j6etnOWoPoma97/+lLnvhDlI+ccA78cLrbTSzml
O6PgYA+Z7DC+LaYM5SIs0Pn568t8tthyhPsYKNMwp0pcC7vNMK4K14CZMxLM8YysTJAqoYF2fkGq
MvS7pG9Lx4v7aED2J+sRKltJ5H1mtbFCgntVx7D/8oWbRCAWaduYO3I/qMiA+fcnXUfuhxke2bH+
yVVK9ANEtA7HVDmjjmVG4d5AfrmUbnXmDtPmpPmLZwB7lrGq3Muo1JwuppmZiLCArqa2W10x8hph
7nzpET7324NPpt9B5AH93vWEqTEB6kRZjmKiGjgNLEeWvBHFfZHT781KAXVv1mdif0v7qOlEFqZl
oXhBaLj3cx0qvlR7qt/G7R5HtF8XyvZznw7/H3s5Uh+drufqrSqqyY0wzxVwNptAbmakpn+0ObR+
UqoL5zhRl1mHBObAXZXoRrntsqJ/snTS3j2bRyMAkKTm7caxR+C3Oub8YoNnXVwSJZx5UBwNVRbM
RkYoaD5OH5QyhJm1qJc8+hTNQWr4Zmf94vT+zAuACg/V8rLdIgNf1s3/PPlGyYivGCU5y2oDuzHn
aRjdoPU10vgYBsSxb4PKukvKNror4dACb3bn6B0M7dssFN1HfFRd2puXvXf1xiXIUcPFvawdDten
nwkEaYOelWlxX9rDY2V0eNzVOv0LIHneGcMkr1CLbJUk/9NxnN4ao1vtB5pk2wtbyFJnnH4ORlcE
6uKPIyQFf+/p5wC6WdSwYcm4iIv6qZRJua+DJNm7vVYfOtj1P40qUze9k0SvpBRPqOCH36mjPWoD
/Bsc0gCeBfl7OiTRXengbxs5kG07Y9S2ck7DCzvr50KFsTPYGRy0KL4Mc7Wu4ci6ZlVwFxUFJWzH
9nYEVureZPr4f5SdSW7lWrqdp5K4faZZF8bLbJA8teoqJHUIRYQu62Kz2iRbnsED3lQMA+54DvfN
yB9vpu2UFAg5Etm5ESHxHHJzF/+/1reIHsJut1MK6X7S3Pk4ShF98GL8eY+oJr3bQEgZr3RhAoTj
We3P59oyL1DpmJ/thD/u82no6ZiDV4eCzub77aPo43R087GDoBR5xdemN/SbGv3To9tI8wJ2InwK
mGrei20n4FqpqehaUFmgpAC8RMWDnfTJ1w4n/oUA1IRYtyN8HAole5ufj5kffE6OIRynkNzRynv/
DOpi6JRebQS7Fy3aF9jDtkpSGvckyBvPCNY/i7T5wT6GJAyMvmzMiSqi4/n2xsB3LVK2yhySm7LI
fXNEZs2KQmBfoZnLo6u3McocWy+/NmY2XxFx4ixbxxqNekMNNt90wuAParY52aZNkubYRln+6moW
m4Gf35qPK9C6uKHm5Kipsva/29WvvRZySqk4azgXqK7GyUXcU7gYcmrzv34pUuCo3mJz4rT27qaM
VjpkqUFhZoQNtAFDSJoBOeL+bE+ftdB+MEcwb2IVornJA7DfbWf0zp4ns6YD0ROfjspy0W+oG7hf
F0OPj4qnztB0oUmzlcoK5bHhEX4yS/3gtiJbY9e2bqdsPsTbARB7ZM3XmQpQQWvFJu5GL6zMKvc9
c4w/2SV+JFg54CS4ENQOtorIh99ey60y5Drmeq0or9ygQX/9WrU4CH3w5X1PTr2hlAH06MXbcjK2
5MZhGlr2TWGDplcUcJI++0ziXG3hKXBi6ZEFdukmcQBhrtUPMcGBYKvjQWy8WBdRqHgyem5sUNT+
iJDeI2mAE8InI/MHEycNYNriCHIxCL83DaVKSfJkHGHBKubpyZzV+uCWEvIkyONr9CJo27Upv/35
GP3BxEkWD/JNdql0zN5nObgxRbti4V4iwog2DYVG38ik+slp6gebnT9xB6seDpsZeR9vH9mkDTLv
NI/LwNr22xLyv68mECAV6AOLn9J7PXDOtA6e2Yhjo1q0Vrws3cBVNxEnwfJAv6f6/dg6O3vMY/HZ
zP5x/Jpk1a8xE8QTGR9eICdZa6gF9h2hlu4I8dj2UFY2FrojXUN7nSUSeX9SVrZKWIThbOfYkRoA
S4G71tYjJ/arrnCeoeODjRgTJECJmj/8/GF9nNZNNGy0oOhEEAn3vs/oFib9qUbFY0SqwbNdJNgk
IJuEsw3E1e8LO9n9/IIfm4YcTPk/FBMmMtog6yf6l31Zjrdn7BWCQstaGBtAQDaQ72wMutnIn5hA
ie1sotbdaJkpjlYxyW3bkXA4TkZ8M6idfaLl/OvqNnqYePYtajI2zar377+xuEkWD7ritzRDCEjp
XOdb3iTZU8Qb/7q+Xu4Gd1VabVOzLi1UHaq4pThV1tsocokiYCmjh512WvTFQKQK/YsMh+zYjwrr
9c/v4MeJmTYaMyJbaAopPL63N1CKrpNqqyoo6kbSOsaukIE2SuUOw6MOAkAFxq7GpN0EUYIxy9e0
1tn+/CN8HNqWYaPloKiMyo4K5duP0ECzZXsNx7GLmxdH8bSTNxjf5CT6X2UcEFtkIx1lUUURhjL1
7YWUhEIEg4kLtTIKNC3P6JTSgfj51/k4YzHrcxwxkVTRHX1vO1d6BYCowznHyCO2DKKHP5oCXf/V
qzAnMsIwEq5T8XszpTVLVe07LQ+crta2q7xwC0Qy/uQQ+PG7UBuwaUNxW9b+wrs7JjgOr7R2Mlbz
qjpR/BOhS3jA5uff5QezLz1Btqzr7oCduftud9B7w2JoIsJcK3PvPG0m+RpTVMa/BPhFDrP1hTSh
zMdgS+zvAL2t0IYxBFrKfrpqF6DCWXQqYspMsNycT5bzj8OTQ4KGTppDAwdA790uiQlZi6KiwElq
iu9RXujQyDrjJnPz/vmT+/DxRLdWOFhdaddZvJXvXkYDSiKTRa74JFv1W61dtNzPNL07DtbSbvqM
jiKNFssIbHXSw8hOuruha+MH0Mf6L+MkwCZwrqMExXdn0X/3TLKKqoCk3cPChnDBVJfpYOtx/skW
9COlg+/LnpxpktGDxefdV46VYY5yQY5Xpbf5vcd676cu/RWIxahQTDWj8ABlPu/H4bvBwTGEbzN+
/fl9//iEqdZzZuJ/WMyhzb2dF/AkY2RM8Z6NkMi2ycwRkJrFANZefHZXf7Bgrfwdon7ZbhPU+t7F
QRge82zZF4GL5HcIrbqggrakRa+diBRB+y8Ty/q9qBcn9alTmeeaWDUxliOqxTdJeNVRLo0ZqYuI
TpxPFoMfNK6ZGpm4kDQSOG68t/Unso+TyCg4Cllm2gdEENU7/LDJ3aJZyjdQpjAki4FkgCnrxyuz
ykj4sQjT9ddexC/THtZiH++CvgqwYf28eyxENBSJ0udl0E1DgSbNLA828OpfXX1WBSGeFsqKnA/R
Sb19+BrfROU8WuHCUJWvTZHWJ/rgy9ZNLPVXZ1MuhdDehcBrcr33zx4+qNnQbaoCTxpJOGZGvONE
/suVY9C50LSgOKLXhA2iv/1CVaSk0yxBn8dp0ewnduiB07pO+PN35sO+gYI6pScKULy4iEPfvbdp
4SwTLOA6KNxquhd5atwbIFsfHKNTD2iXbT+21XY/ATPHzbDUv/7UKAKvyZK8uiof4u2XTKPRqyub
UxQ7rLV06lWM04EolRoU8M+/6YdjD8/LXQXBax9/fXPfXgpxWJkoHWlyul6TylP6la4R5nRELg2G
/NNcvXVUv6mmrTQXHqD6p+oMTtLby3UAZLxm5CRcYgv3Wfyr0CbX9SBs6dLBXOxQz7NxB9vOCAyX
UBuMXpyJXMQMmkfs2koTWOnW483Pb4P255bi4yejS4AEgIbT+9XJlSw6riDWg/IAwQ9yAJYcqKJV
TQQVuvQCK58IgZhKI77kA9h1MKMXfyla6nC07Q3zexqjMtwl6ARelt6YT/Skh52AkqIHEIF0hPhl
xZIXN9YMWYBW+oL6x1t6FoeiRFsca8MNggq7x5QiVOuWTIgBqQAAgzKg/EqAVqLN7V0SwT0OzFia
qAx6CaHYaeVcHtl8IvysmIADbN+UHdVYIWq5lyS/bKrezNMw4V5fdIoXZYBGxu40AKrK/boHd+In
C3CHXSKyBZ49KlUs2aPdXtCXcjO/A+cu0Y0ORhJEQldeMieVJy9BsYfbPjUYpHFMIPYgHeW5tvvq
S+xEOpl27fw4OJ3xPc5q5blRUwudgGEltT/ouYPVVhuUCwJwFZAKpmygPLM7EmfjyhgKm7GH/sve
Coxyri4QlFDPZMphUZN0N5mwj3ZlbCcLKSUNRDu3biAKkAGnhkqne88lEnMw/YWhPzZdBSXRrvr5
DDtemfnGYEX9ZRVj/wp0LTYRP89ag6lzjKT+YDZZyZdLwbbHqg1NQTcF6QsZvU/QASzYl41o9c6f
2LPcoQXWsUJPanvfVrKswsHrSRxBz9s63Np2EWHUrp0NS5uhRnWeA/lEzs3wsBBReFeqbuIGWSN6
WqqMkjh0UY9BA9WXaTkuDTtswJ1VSdthYGEjaoAafjiCZR19RpltkcRa0K4jCIigqqlqIOxxTtan
kA9eV2GOcfJ7tnQTbzdVT92PJ8JpDK32wFJ5FkFBCLOGh8ErFw748cgukwJzjoJ5kvV3TmrDdOup
g3jIoX8hF0RcpZA5ZpKd3OaqFvRah0w7ZQOVoLMyxquKqF803OUEDgHyeLx2RBOCWcibg1bB+5T4
cSSde/AhWR0YiedeNEs7nhncTS0YHIpnxHSYctosPCvibsUieTzFmjXAYHRmf8hydzNDDJ78oRPM
xT+fCn40RVkcFTEFYPfjuP92ikIFtNA2NkHPqo17WVfFdNt1qvfJVT5ulZgJXWZ5dogrHvL91pAa
gl6qSYY9RRabTC7byPSI9VXvrNjaOpX1gATnLHMXAErYr2aCEX0Rq5dtOX5SHfqwPwQFRcosxiUa
ghwe303Jmt64vdRx/kTGHH3Fg9eFVb10J2FH8ydHoY+3FrgadR4XpBKLjveugC9NIQu2fWt0aePs
GqOIfm8657Ps0h9cRVtPNGx58VPSzH77AE1vtpyOuI5As/t8K83YvEvTLv7kuP2D28YehA0lTQ8k
Y+9byzDJCa5p4Oi20ZiTLNEuW4K4Vii788nB6QffB2UTXUrkdlBE32MFW4POuEO0dGC5rI956szb
qEHU+vNh/1FwwxOhH4oeYl2gKTi9vW0D7pouS0kih5HdkupToc8OFjVf3M0QVVEDI2EaBKAT2My+
ks3yizBsWQeTJTOyJhoxHAZjKMZPXpQffHs2yDQCbQ4U4P/e9d+6RBQm2HOQHW1lbzDyuZtcA6Tz
82//g6vg/UZmhfqF1sT7Lx8tU9ZmOS0bLybzguIDG0yPxJafX+VjKWA1XSKcYtEEzkrR4e09bh0y
mArbadizRvJKzwmq8UeD6Zv3zwjooSWbmfbqNTGYBu6NRmzpyFoXFAK9646U2Zrq+vKKhS2rWDuL
7P7nn+/jtpe7zCmVgohn0cnQ3348M3PtZSioO2gCY2GQrthvXlXm+jQ1r5fJmu9R/AGAcrA0lrTX
Dj+//g/eKUqK7sqqYEOKIOft9XNddCRYUgZGXGjs64roViKopkAtoHr88qVorFNyp2LGAem9dNga
cnuUmdYE+KuIMwQesqGOjPusdT4rmX2sAqwOewq59BZWAdl7hSVpr0VErjqniWzuDgk5Kw/Z4s33
Q2olex3I/9UwaPl1HMUpzWHd/oIOK8s+GXt/Uo3fbnD5FAY6ZeQOHhbVdw83oe2kRilaGBs2WHqc
o0V9TPKh/1q4M98ZU4bT+1LIyj1B9TIeyjZvy5NKKxAKHPL6h1mx9Fu3s4srMGd6GxA/KoCtMNka
/rhY1KWNPnEuWlma1mZZpPo97+VkkMoZU58neaP83Y1kq4d1XCeKT9XQ/mT8fhw/4NBodbCBByTN
svp2/PSZPTVaNAN1gYEVcrowg0pk+iNeSPeTS308N631XBMXGE4TtJDvpiVLbQxsOiCWZ8NI9WOr
6ovrN1ltXrgGLbE99YcGQbe0xGc89x9ceS28406hSEiz992V7VbMQEmI4Jl02T9UGZkgpjZ1W8MR
xrOe5NPWjMQv9z5Qn9DYtHHRU8r+IMgjJqRj9AB6dZeO5hEsDOsLZC7rvIvShS1M/plx+M9C8pvh
uvpgmO95jHQ+vPft25xjhQqprQnyXBO3JdBPO9DwZRpbEbuDcZhjI25JMzMUNHseFj83b4pbx6sG
ZtO+SK5SGXGgqBsFOlfB2ebO6UszxA+hi2BqIeQetEGIb3VXtTcJq5oallaSPpFr5MEzJazjqsOq
TFBj5aojoVHKwLFByYpNE9d5fjZFua34BCYKbE1D07a+cJVSC5EBa0rIScf8XXHmrtpnJCYTLy06
2LiiBUOYLvn82Cqtk4TNkkXDforZnvgVs9Twq7MckHNedVqLaGg4WawvzL80kFoL7Ai8JBK8lq47
ozQ24DEgYtjEXhD+fEJdl663zwvx6Lqnw6/D2/e+fxpjknLVdBwoYTvFea5jdltZWy3RnnG/XzVT
+B4c/SKqc8h+P7/2h9WbMgkkXGijmFjpTbxbN3BqKWhDFqAn9EWOwHlFwA8Y/1id/su36b/Gr/XV
P75M9/d/47+/1Q1Svjjp3/3n3y+b1+q2b19f+/OX5t/WH/2///TtD/79PP1Gwmb9e//+X735IX7/
P68fvvQvb/6DMzmkr+vhtZ1vXruh6P+8AJ90/Zf/v3/5l9c/f8vd3Lz+7TfiHKp+/W1xWle//fOv
Dt//9huz2L/c8PX3//MvL15Kfu6P//jjf/zxv/747//53/74n//57x9+8PWl6//2m67/Ff0YEylA
ako8jLjf/iJf17/R7L+yH+fPmW9xVrC8//aXisN38rffTPevaBHReZurj8im3/PbX7qadBX+yvor
zWCNNRpnMvVr2q3/5wa8eVT/79H9pRrKqzqt+o5r/sNg/i8DVEW0zUxi/6mhhc/wnspRk/Q3kJqK
bclVnqNpp4niNomWft/VhbU39FX42pfqFvhsqOrRBVxWde+UnN8zJzG2lDKtICcXJczy8j7SZ3tL
Fd8kezYrfUWCX46IX6d0vEisT7Fx3hh6v28s+2WtY105mdMcbfiQyHdrHMuF/YSF7fvo7MohemkJ
O18DQJD219FyRSNfHN0xMgKd3MGTnirKpqFhmkIumLwjtsX4aopr6BpQcnfMIYDKcGHqmnVlKd5z
Nq8JZs1ylsrpTEG14OPMUHaQnJpNNGjKdlQU43yy16qLIlqgaBV8x5WgtiXctNwlapffTHasTgHp
mu5dnNRiQz8u3xBc7T5MoxvtSR01SQ/t0lH6rZ0aekjMiXqHlR7iRF8rd41rpKSctaIKTD0ev+Td
1PhFSsWKuGaLhN2hxRPlwlQGYjqo4LwdT7kb+Bfr7Wx6uZlIHd8Mam+pGwiWUeWXpoxOqYJlirOp
lgSaSiavE9sxzM1Uwm3uLKiHSlLVj5SmdpVTK5uknpvnJZ/iLUlDceeT8K50vj06+a0ZjyZ1iXoh
Nm8gA/04q1nsATLtiNpbolQ5o5NFHOxYlDOizzTdRD2Pjgi3XKXmhqQsGDTkusiKwC/Ng6N/Gedp
OGTJXB6qNp33alR9M2bjtS4WkEGLvSk4O/1eUJ7z80RBL1dnmTiXy3LSmmsNTKLWlyGEiiyoRUFM
MvlIrC0D/RAnGebHWUu600S1/0UZ1JNGov3SkAbE6mHsFkFQrDubt3NcV4dutL7hmdyhtnkiA+Wg
O9HXOo8voQjvqkndgx+9aT2HL1D0PNV4tq8G5PGvXWKbflsv7bHFQh3Ya2Tm1KsT1l4tpD9GEKwY
T3rmFrsB4OOVWRK5KYD3W+1mjvZe6gxncWOUO1dTRFhZ7VcKIPulMtSXyVNMYgOTNl58TqHpNh3V
6oC3zLuwlwqfcTHo88OsD/w6Q82JG9Cr4gy/FzkZubjuRNEErmzcu1l05fU0D3ZQjRZYVdr5e6qb
44XXOqWPIhJMsekkQWUn8ymvyP+eAKE4CIuoaMWbjH3FpmDXdN8K5H+Z1adnQ4PLAPludLCBkR70
qHAfR6U2zuVYg2vMhmYM1L65R4H05FDfw8DPLgi2IG5gUu+ckHaiEggcYJmZPTayrH2jFdrOyww3
LE3ozqVV3xPpJS7UKo7R8eLpA0paBHWPXXAyrPTMEeM3dPBTj5FqlSVmcxIM8xrR16kjybImUY4a
73Wfosn1CjUB+KmRE1XU9nnE/uGGEHkS7DtF3ReDBSgx8ewnFGO3mHOcoKuz2zSpjkpjkJpE5yMw
PMRbRj8mN7Kw1NCh/HnAHEfBC4ZdwrfO+9mPcj1o+vPFSNLQwCNxwvwjznGI8A7f1m3pbTLTJkg6
in3bRJsLAo0EZknZcdTVrQVm5DIS6tmgSnun6uZ0MBbHuUkNTfNXq8OxYe5nDJrxxoJGci76joAZ
wn3zGJhelW+k5IA2unvq1uckqu6EW+3oYTFD2OPBrYzzqOd96+S3tcAWcKjdzjIjtXuIlyhYojGE
5H1mNdcJjmYouu2GzV2+oZXuBJOb22dRa4XGrL2SdImepfSOxFMTEFhJYlaToqGiS8dW7eybsinT
a49MOoq0eXFsELJsJ9ugQjpR4SyaXF5hgc/2KpEdd4SwbtJqCtPcToOkNQJlKB9mkxZnOxK3Z1nH
aiw2pAM+zZpK78N1Tn2hQFcmEdvXzc47TJxwMNXb6V1STkXkV5XaH4RVHidyAK0qcze6RDWm5lVE
/8s151Afnfupqvj1bqpssJPxDFaKfT10CfefjHfo6+yli2hPwKIdGPP3TsvkTkUyuuOlm/apsXwZ
x4FUU8UikXsWwxfLK0NEoiMRW7KTDGJvvMra8sWKh3g7132zycZ+BblbhE+QDZ8QIudD0PdnryHV
etEv5lnb90asXGlE5F5FgkYTEYmX5eLeulFygmrAB1Pz0OnSKyVqnqQx4fHuEyJMdZE+WnFdMOGW
fElmH4ByTaA74MT1gcFjdHihbQVHTDKTDLnUm5ybfQEKzNjN0ljOvUybHsZY9PuiWA6uzKCtosBk
eKhDiPBjOBqJutFQb+fDGdRm2ycCm1pW4jbaLpoJoE4EAqGGJZj+xT4Bv44dpHkcu5ls6r65LbvW
PVazQ26qxroZt1N0kG3a7eqhjJjDWxkWWXVdddUGzU5P/k21K+uu2CNjJI11Xsy7XrugHSZDdB92
aBVLv0nMTIUv7JpnXfa0YOYNZ9LqHT+r+xuDwPJ9hAU+bHvlC4ixJGQQantHqN7VkONPYk+Jls90
zX3BFBLU8G22mFdSKNQEaOxsKSNsu60KDkOJM3569NmaleFiDedqyaOhbXFvZOnOsPuNMDsaAZrA
uplcenGJ8d8JkTOwbiTRt4J74Q9u/wSZn3+bTTIgDSDa2ksaPQpllDcxlN1zAHwW+s5Z2y1eMp0h
jO59dbTFc1K3I2WkpY02DhuxdJMx3YQL5tJyibGOSyCMXs1oAtm8ZVr/IkW/nXttN6fKaWmysyl/
jEsWzOzR64sL2youxdzhBKiB6ma8bIlxY9OP7gwSdObbKrOu4/yrV9JPBO0Se7SIWmAU+bkXYXAw
Dnk9POoDi+vYhWNfX5qDsRcr0T53gauLyd3QcmJeNPobGU3qUVQ2IvOp9VOsGXYWf8GoOdIKsW/E
mPT7RHq177bGVT3FLFX1RhmJnenpu23SZmdIb1vbxdFMH2dhbQfVIwOtrF7yqbhUOz0sGv0W3etj
oyZHyxwuut68bGtx1TNgFpmSHd16ddgZS7fpHMBWsKWlT6H/oLBtRQZMTnA0RpB6NS2+oA2zX+AJ
kMPAMwL1FxRl9eyCMveT1H1WyEPdAKWeA7dneYAd7/qCd20iOdspt6xktT/mxKdFRmwdMpB+e5lX
u7xSnxbR0PCnBR5EU3QlHCXdm3alhYMS0ZebzNuh4FHm6jxsHCMVN03L77JFE39LlfY5wSi/0fWC
FbvNrZM11NXOG+g6O9Uc2Ekb4f9JzstZeU0857y1JINLoUsn2u9z4p3jB/W9KQm9PtnmaykGg/zG
SNsuMNaP5Yj2kQ0bv0MN4kaEqcuOSZmS+bHQep5jNpaPDDTce0rzpcjlxeDa36pBvS05xlwoAFDY
nTVHYqX1R6M1rku151MVOiIWqO3KrVlq1y6Swm2MDfhS6+SNSLQbauU7yOW7rp7Xm2hsB2uqdgCL
jb2qxvXLjPLjFnT7dEiz14EYW710t9HcV+dLwa6nLWys7t38rBIveO6OOT3vpvEu0fXnvCuluOGd
unLL4rvUwJCbKPGg36mHkd7kBkWOUvgj2SJhi9/nzIg6oLhYvzcAxU5115HwXJjObQ84hezofJ7v
MaQ4X5HgkQtay/wsElkSki9Movfs0D0Vbh/Cg2Eyr8UQapTzfMsxCp/9VOV7eZoGtW1fqjOZ08SY
ssWIk8NY680ZLged8L9ygAyQPw1RdINDL32K2uTMYaXvm9HbwHnKb+2kEKdS6/DFuHkbmDmfUavp
M9dyMF+MutH3JSQqQo515VC7ClMvvTumw3jkDzMpThTq7xQadoR0aGZ50r1iPKWI5jaaA/1Nb63h
WMumvZ2SpbscI/Re+E7LO2XWcpxLAtlnXHI7Kif2DqyWgpqnF29Tx9F8bVa8jYH2bkAT4T27TRpv
+1gnHIs5fbdIk2ACLN8B8+ToxxIqbu7VwxGdTeELU3/RGul9n3k/Rj+Ps5uqgDaaCTyVE5GVq0/7
KXGB+itQtQ/ANqpjWQ8k8sZwjg/srbV7M4nVcDBJeQci1X7To1Fs824+VU1MWH2Va949YaXNZvQU
G3hR7xyNRU/C2i3nDckqs++U44y7wqsfFAC/dYAazLmE9xYHutScfe505n6wZYmynqDTPcyYKJD9
/AWqlBbGTmMW3NViuMy8Zt7H+fSUUIOrQuG5We/TIhLnFmSeyzbPdRAfzrybmSk3Pf2p83zovFBb
GrGbu8V49mStbyEiyqNGGZy5xmQmpnmuoiuIUx+UfKCPtgyJTR63EOrFsfM85QgebDjp3XLvaLn6
RY5ohC26QHh0857wEFrqchkALWdWudMILd07cTUEdZIWN+pkgQ+C6aCeIjF0oVZV04b6fndeIMsL
pyHTLoWnz+s4an+nDyMDgbP9vDX6XapVN5P3pagScpr78sFx6hqOeBltckiArOSRvtfXwO6lEt+8
qjN3co69xo/gBPtNnDQ7R52MM7CnUWB3mnmVptYTfgfrvh61NsDiUNBun+Iv4CI42Fg2SYdxOe2i
hOD21fB8Dtj3LmutEWStaR2AvZSM1vKpLxlfUTuFBFd3R7sAEkEigRvgUHDJqeWNnHLvIdea/How
VIh+SBfCxkyvjLj7vZp6tnZGWZ3VjjWdczqfrsSoeRty4B5Hq4t2BM4kZ82Yg7jWaUq3RSxPjsq6
nckoGzdlbkWpXy/ZvVrPy0Uxr13+hL1+pzRyxwqyJB7hEaNuXqyAykd3qMUelqi9ScfI2pLrmvuq
dJw9Kj2QOE6CiN/GCWJBsFQ0vks0on8Z8Z4caKva10bszXsU1NHOU/JcoZy/WI86sRHXyAf0GzZq
1lfDbfuLSR3SgU2gIS8FczozUWJ+V6o2sI1yPMRGQxJLFJXXpf0tEXt8wVei177F0gtLcdDFTVL3
gWvvjb76OrOmH0mOTgJiUss9lB2x9QBEsu2U9OQ9YSnXhV5bfkxw1INhstQqhL19Y0ROFBJaZY+H
IT5ThpS48my5yZAMPXLjs9NkOPmrGZkTpJDW2rm5V9wV1szEmqG+Eupyp/cVx4Uimh6SUvMeK9lz
bpG6eCI6vDrMUEWeW3Nw2UpFGtPO2E44/Zyy3s+DFuY1fZZxEMV3wuwZCCjy1I5pSVvyoB1IC0OX
X0PJjwC/Jk+lkaF8teP+1CdGTAqUq6jarsdBkJPIZyo3E5taznVjGz+aZgwFvLSK4SmeBF7XRJ3q
m8qu6quc77graraNBNPP+dlsIFXYWJXQLhu2fofUKAnWmF2BY960Eu2cVAzji51m5cVU6NArkGwq
6C4LM8F/KiN5O0yVXEKDSyKDEfaFCq7tQWk081BqynJTdkAIfM0pmgOt8doLp0REd4mkR0/7qnau
zCW3XqMhmcKCLTGLmEuOsOzWYKORtIUT4IF0V+vDTPKhSNyQg6j+1SqQcalTpGxzZBZ75qVmYwm8
rbO2OBwWao5Mmdf6hK72xyRWELCqlPdzjPiyVgKO8N7X2FuuSuRR96TXDMeyEt2JZGNKNhytfJY5
z6FIZgn6GI6LZkbMnKq1Yul2euS+IIo6jINHpCscQWZ7oglMCgHHBB90YBR1cw47ajpYw3icMg5M
mXKqEuOubTX4yfqMvUBse44jQ9xF14hYm73J3isQVd3BdWg5uS8Trt62DWd32bXmeVOqeZCihtUj
/ZpvcdCt/tG0CfmYzU02uEk42OLgkryQ1esweBRyJItN25WeJMnUBtHmoi67iNm63syu04UWLgeL
zqafIvHIWdZxrWSBlRYsMTKt9BC4DCCoMQvU6YE++HUzL6Feym06u3emWm5SEY2BnPayeM2BNAaj
KX07tW+spavvOBmOq7qOakRVs9aR5z66Vm/6g5FSGhnFcrIT2z4SO2KvkTVbV42/yTh5NbR5PjPT
fG/NlgxQXSLd0+eRBmTxQPUi9xsKi7BGcRh57ryzprTaEZh5qlQylMrEOrmG9c3t1j3dmCYY61yP
HbwaFOvR02RNuM6hDsMeU19nnc23U6flDSvwhrihKdAyMe8d1I2K1VDv0KlYJqa+ZRN1Wa4TnlVk
SG+8bMYJryFSs9nnIdl8MZocNq6+pbq3KQlU9F2EeVNbgIZcG1gEDQ3gH+fYurGqMcwooZQScV7a
fdcn53JxtXPUXWFaSfyguXHS0uwSqftw23IM3DJIX+oW2OQ6JmtN67jkfFHHM+cTbGFo6xgZFQoA
g87ENSF0W9R5MXsY1Fu2O20KnKNU4G9Nq95gB2IFsk6TFz877l6kdJvE6BeOd7coa33MPWky8r2B
hJmS3azTnBaXvHorce+jxroRihYjXyMTqlcuycXbDfX0oib5eZzxrXud6CQo7OY8PduI09g7bKfC
YYEvL7LoDLfq5HdpdJRFe8Nu9SI3KRTXhQ1ZMXKfRGrJcJnXeT2+wQcq/JUriGlKP8xznfi1G4Wp
JCZEN5ewEMquyozOz3E2wU+mmFK3wjyw8j9kyG8iqo/hOHVnGC1vpiWMC/1AWDHgCAPcllX7HPK8
IKXL4VvTQpnbNBiRmMRG50i5Bs1n6zAFtbSilCrf93F/tNH5UjyMQEARfmcoMMqtEf5GvZdOdWar
5X42rqg+svWXgK9qVpRIknMjK5Se3BrqYEThQT7q7K7x+w58YiGrad/OjT83QITHybECCoBX0i22
Xd7zvllO0I/eiP0ZOX4GXS42MQLKm8VQdzTSwth+kdLlsNdGLOjed6cudkaW936RvzZtRNHeXPpz
tdLV67abx9BJGqZXMebBlCGRhnhHl9XU0z2pq5jzbGB0nIX+N3tnsiNJll7nJ7KUmV0btzb47B7z
kLExRGRk2jxP12wnrQmBSy35CKQAQQII6hmy30ifV1ex2UWoqQa0ICCtGqjOqMqIMLf73/N/55z3
Qh/56Fxh+lo5WyUvvUICbU5T0MVhRDOLOlaHpG3pJTO+dt2z5sT+5Lo34Ep+m7obuzUafyKFfy2C
Tms9YTxE6clNnaCeutSbjSiwmoM7a8HcvjTadyfV3hnQZ6/X2i4kxfk2r0S0j015xJXAh54+r6Oc
QDcj9bYc2nNmIrvyov+oVHnDLWRfzvNLL7uTury4en9ftS7nJR3q4Uwq4470l5cszbYJVxWr4ZfS
JD3G9O6QjgOHrlSeFP0MTsVeQ/qdOh7V0qRNcqUmovB1dQjM8rTk1V5JnR0un/jY8eekNe3o89rU
01bpTgYqFSOQcXAAwKPiCdXBy6OndqZnjfeJvT5o+ojOP2xSdzuhijYDu2iAyA6JRaqEW5fOmYWK
l4zHrH3hReQxcXgoEF6UdKww7lPmUWnMWBgXX1/FrWU+OWPva/pXc/nI+yeWLVz1uAxyGvRUYNWr
PHYAy3az6Z3XXlX8odF8DbVDvY4KQ3UZFBS3Mffyijcat8kXqfR0pdbFcVVHyjvJs3jsjUUEI1v0
UGdX4xe68zglrrGppH5v2ONybvuOW4ge1f46fDekfSjzOjT08QY7e7lx0y4/GA2bBqaXQEkc7VhH
82PT9JcWPLija4rnueKXlVDqXZOY5Sd2vZ6MqAtWEYsgG+1donIJ1UnnVRfnLlsNK7SUZW74Hrjd
LVZ81LXxrTJFGqOWjfZZlMOjCku4cwZzOSFmGcWdKIbvHEBoHzZzjJGMJ3qBVS/Lr+9x6gBvomyQ
2xlAloguZA9evOwzXqM4xoxYrv3drD7ZCjnsUOHFDOzUJ8KiENy19qynEXDHByNHG7a41LQYaWy5
0rQYxa/DYCwnmwRMJmu2ddNr0ywePmMbq1x90vXbteOc1bd5mi8wKNLdEAI6h5q0H5OVg8YVRzVT
b5rmeabYTu3Lx5xw/34aAsgJx6tU7TBnxmYu2a9V6y+Sqb7Eh3S+Nq8UTrRBCM92FXEpxMH11sVQ
pbXPh+acqiZSbhMkanLfIOMissQTBXTuXUmUEDcZU/K1DGIKersqCKOPShQld479mguSp+ZsOfqe
OWtxs+IcR8dMN8cduesxt5Co3blj3d1prv2apXG673siDrQudW+ugOQhtWlw5aeAn6ixz25b7su0
vkmSTSvgp4lB/aj5Mo8STXWrrkUbmPp8X3Vka5NKW9zLKFG3jZ0cDScPReKoAXFL4RRX3OqaKgvq
2thPRrGf2jFsjCTyG6N/Rsl+HIYF0GRO1ucr8eGxUCh86RI+2RK+hkMFtr14dsbhEjNFPy5Xtn0E
MPG4zt3LzH0vZ2Or6dNptpx0uxrVy1IoF7SFJ0iJnWLKndY4dytGiGBQRyQsd0LuNw9r4twJ5ryx
Z3lbjMJLBspDy3Z4KlsW5ZRH+2IdDNRgzE5l3s5nrR/00DSI4yEa80fCTO2tmdPt1jr/SJaIkdHk
8JpyBq1RTd8z591e2zvbTHM0CD5h6nJOY+PJ4eqooMdviVdA9oCS2nC537cFkVSl1LFr8+Pxu6Z9
iCjoS1lQrMWhx+u0dfvkW+Gw20sQDzSOxVh9wE+8r0hvJds7tnx14QEEXPccyQMf1YEa5yfFFgtv
nZmlQqlUyYF2hwOaW7SZ62nZTm1kBW6Byy42xLambTCxOv7MUvuWRSN1WrcKrv5VfSIGViMO27pQ
P8qoYzUuiSX5aSLADIsDiDzZ+KafOtcdXHvHsUvvOgZB3x1ba9tW8/dmRLMYLcD1KBfaZu1jqq/h
k8J4MbtLXoibNJsHMG4e425wyv3QNeUhbgWvoEaOxHp2UES9sHeWNrxFydrgZNf0YO6iBNdCuZGK
9sDn8bZL0W4QthJGLQw57Tqw7KXDx4vInn+1iHDhw7TMXN269jgXavZpdQaJBW3SHVYsI56cRgNJ
b9E3qUaWlZmrZpgSZ7TprGTet9Ls94qFs8OtyhyHKVGBqcg0T88yWgVXdwiEJKkbELyFZUKNHUm/
CbsYpk+mL0rJgNcRgqNNQAi6mGmR6ZQ0GJzmNWaHdIsjvwkc1Kl7RxpViI6U+YT3KcHsjMpZrAYL
jHqCuMokfmU3e1jG7hEK8WsxqsrG6Fb3xJyIY3tgF552kD1uX3FbUa1zzY04dbqONl6l22uCCup6
nUgIHBtz340I3GD9SM6LegvB517WpripLb3apu5Qfw62AW+ld+qJKlH3Y5l75YX+RvmaqtW6Nepx
QQiNWQeU7ZumVBZ3n/XSWMnNkuj3yqRfVVr+Ak691g+yFTNqKCuMTDD8SXqOIS8/80YEiTtVoU1n
n48uzSRE/SzMAvNDyXC+enXGa8QoHDACfbbu49TQg9JuniyX4Yb2SXADI5rCXjrrLq7c5ZEI7XRH
4Xj/pCv9udTU9I2tCgY0DMKe1slzafEzrEW2ndK02dspPBxA83msQFsiO5080ZQbVKmQxZwIy6Eq
95SFE2gt5nRfJ9mmjjAjI4Od66jobuZ5fI/MvghhIXij9ave+zOZ3t7Y9H3gNt3BVU9LrL4PyAmJ
om2UPgkGUV3FKj49ibFK3RtHITx2sg+92o/bmoSSHRWO4o8c/v89KuvfIW8FGvUffoOZ/jVt9bc/
//HnP/z8e4ir39FWfNmvrJX2hZYQMEyN7DxoOw2i6lfWyv2ik3PAowRDQWaEBSr3G2ulfwFtJ8JK
1w3+Fxf/P7NWwv1ikZPj0CGG7EaUtfnXsFa/p3CvOTgupDO01xUz/j1FTk9i2lZDFNOtkkx3eYVD
yrOnTAnropH/Vn8HbNPvwEMSbyB+r2GsRLYTrH+FA/8F48hWnMvvkif+0NXGK6+u9EO1Kf2hKXas
z45ijMNmdipW63Wpzx891c/kz7GzuSwYOcWurAp2VeloZjdEPsZFGCf96Abu2GR3xgjNHySDlarY
Y8hb7Y0BV2hZNTNijUohBSwT1jCJp+A1j4C3PGOJTOlNlk57SxxpBLHaelY+m0nHtpRIVnGXW1wB
3bmc+Lu0GUwXlo7JN4aCOijFcNLXLmri/YzAhc62OqXj9wYGIS9Km4YRqas4YYc80t9cCoVbSjft
5Jk0ZkvzVbo5walwi4GNmIqi+qsyiDLgjajYV0B2urA2qLnVROWRnUh2H1d2l+0ysRjX2IGqgd2a
2zECwL8mSYAotbfTxO491HhbTN8zO2+tcNDW4S2uXfMm4QgTm0V25qvTj8rC7ZaiCfAUXmscI1X7
rM6aTHccbRN+tTxe7mygpjKokL0pem2U9ivoRvTCtaDgrDedgnyQSmVtFatru/hCnec3Q4V98/RE
c17QbVhBLXIoP0qSNucNQBVD6kjQB5Q6cCKNArGr3c0KFeA7YzDJibVXbbzLZsESqZ1HWAIxpo7i
cRRM6naWlCUxWnTOkae2UdnYLu4jimCC4aV0aBZl/uO9Zim29UZNDg66ctCNd6XsFd0vVmzOoZUv
SbepaAe+XeZh+sg6VlfeiLVz9Op0lKZfGj02fwNv7BP+UzIdcnrPNlPbrsl2iOdFZds1L09Dc73Y
m5UBO4uPZGJblRQrg3nJSRIltRmA91FIb9Wa3IrB6L6jQ9UVV6NhDnKdR+bkUFbtsvRyLDyXCif6
Qij3YxXTYYr81nVruDRTr+40tevDRCum8dWYzRxmmhMOhx38gB4WuT2/xYmUrRdBufQgYZ0KaEbW
KeLQuOimFxlUQe/Lpecks4wCWKmYSu1HrluEKnCJqgQwRao/sy4onwp1tb5mbZ1JrGVuYxM+xNUo
yJ0F64DUimtNCxnXD3HqOKzT43KsNyP/BS6IuaHDt2OludVFrzMWzi76dMvyhyu8SapCOK2i5etT
LWE3aeRrA5ox9CV6mSl+DNGI7kxKEP791JntU4WTVgmtNOnt8Er407eiLE3iz+riKuiscZbuh1pt
hmCqImsNcfLkZ9usKcBdy5zbvaZTdl426UqwgZjG1dciDeTcaV0Kkzs7Hd4bwHbULJa9dpg4c/E2
00tSe/rI2iaI0tSOQ4LPxPeZPOHhnDWL3W9k0xE0viZaah5cZY0fkwL8IUQf76qNmbbDtyJZrcEf
p1IV5wHhmXkZEHOmJvta+071+EqVtVVYb6uldIxvWaffDJa9PNtpD5dZTNU9nbl576tdMd2abmFq
4do6OregXLBb+uXI+qtO5f8tAf1n1PRfJKr/HZ7d2jUi5S+c3n/387/94T///Kc//M3P//nzn/6M
lb5+4R/Pb9P8ApJPHSK1iJyUOE1/O7/5f3RaComavuaS0sDNmf/r+a3o6hccETYWNVrCsGldExb6
P8LSJCN9EQDWVCTTYMpJKMRfc4L/Eq75J1YaKlBjROBoI7cGZOdfnam6sw4WdUMd/Byg6oW6B4x+
RI33Coqiis4glqtqaxAYSPQ5aiKlSOxR56PWsSriBLLWNhSo2utW4YrABXqt3H6vSeBAf2qHrDiM
WmqRfGL37gZlD2XXaWcAZxIRChutSbUaz2SzeMv9HORjpGQaEkxbkp6GI7v7jI0M4q9sR3Ef4VXL
2RcBofp94fYWku7Y73DIC7KwRPPaj1b9LVZS+8Oouvrz/z/pw/KLK+A6Vv6FJ/2//PzvOAL+/uf/
+PmPf/ibP3vSr1/4xyddmF+INmEUJYD5z590YTCp4jN0CCgRxNNcx8Rfn3QhvmBDNXQaA69GAvNq
Vfv1QdfdL5CcBrUjDL00ftCY/dsg/X/mCvjd8Eh0tUs6z/VfxV8Fc96fD48wNj2gx9DxMpVZBgVX
rIxfZXfnkDf1GtVjJDYimvrviy2a50pXFnCfmZP2zk64evuitjQ8m9jdRbBe83Va0jRy30LWumiD
y5mbu+XjlKWY/sHT14a2iKx6VvNua89WXAXDRK5jYBqRijArhl4Po1pp602pOC0Kpr2MEBGiluop
zgRr0bgdjQxGPOXSxWlZHA2t7veFnennterGameWasY92yizxJ+ipY0Qt+r2u9GDS3pmKZvqOBgG
um6pd4a75ays9aDVSqN+0IEaGDzrpCnCpXcR+cH86n3Uu5W20/Rh7DZCjEBQpBKP18FIcyhYr2wF
6TdW2fXUuaWNO6HUY76HrnCAn9kwfDBiFdJLZWXS21EXmvSb2KnUYMIFccCHOaR795cTjUSkiAkM
qwMCC0UDZaiVnE5cXovpDqNCBMUoUzgDq6iXYKUcdfTlSFKHn2WYxSALKu3cRn313DeVXW6bxQWk
qqirAQKUvAzSVV093SnNk6Drudq46izqcyTG9yyxhxkVO0siMj5MvAmM4ji0rCxFvu3Vyr32UQuc
ATOru/RuILTj00WDvy8FUyB1xlm0i+OW0SgTqXOqtabIQqOu2WgCdTPh4K53jlM3IEwPZcys1USp
29EHm/U0ZaUWYBOZBmRRy3xiTaDPPHfQrh3fF8PasvCf51uFRh3ZN6+Int/XmswLwI9YJyUgi+vP
iZAlJySmQnnDWXONf7XrZWtjxcnYxzHIlK6YEp9ADeUb0Bw8NFcdcmxcoEhj26+m89pMRoP4OxGU
mixzzBRH7nx1O7J8vvSZOvNkjukQXXdVsL5qpCk/FvoATuMgtWVrtAlpu7mDXXxrdEM2CHL+oPJA
6OsEll1W2vCtsvB4nMnsm4/kUcYxmTNRt1SvudqOTuBMoo0OcDgrNg2zcpFkV5ve5SqfRxlkVsKW
hkzIZiQNZJUHYl7V7D4TkmRmz10qhU8O+PCBy1mBuVavr4ps3BDmtNOUnHU0AkUs+QBxp/QzM3Xv
y1ZADc2Vvqy1P656U50o4Yz7z57qkAB7lblLW716N4EL4gAG0MHr0rQgj+Rft481T8KlSmV6apmd
Cam0526bj427WVuh++7klv9G2vLv79dc7akaQuQm2Rabq/G7d1ZZc++HJYXtdvs+lOgySGi0rfEJ
1P4fEFc0BIC/cGr97c//+of/+If/xMn1O3Xl+nV/PLQ0+4uGMRwXBNOWgef1t+nM/WLCcRBIbuo2
Egcyxz+fWYb7hYPMxBnLYHY9sv6krhjWF0E7OukNJCbqqk200F9xZnFIXm3Mf5rO7KuTDdM6Kb/X
pCL+h7/4v1Q8spjnzCGxwFfdKTr0tK67xcKDYLNaSpjN7Pbgdv1WFVvRqLtUGgNQ9JudIu1OOnwp
F/3k0YU7WjwOgvxpzoCT8Skv6MZz8gjEwCI0Mbc0PPsu8JLPrcQiFqJJPYidTZo+9guIqWagdGtT
eOUIrDqJPY2buBNP+9F1PD1/HXqzPgn3o+vGw6KzVsL57hmyywODy2gd5wG7BzalzYG1JxSbrp+r
Sofuc+5aF4bZeFEAEwZyjwrF3rcliQRcJG+See6DaBVQM3oLLUK3sK2ESneewYi6VQkImjmoxfJV
avPgZV2+bbVm07Jb7+BYjT56nRZlp+d8VmU2hilVT138Vle9l4AmNm8DpchN6rxaeWg0OXTJ17H6
bFiVVPJlUqAYllwXOwpFg6nXc4/N+6Eb1ae2KLdVPz+NufGN5KeGVWuOMn3QF5L+gEc3JCqeih5b
R8bOUxHy6ObKzp5YHGruZjTy+DDrKANuluyM+V5ImIakks+4unEsPtruDTwz36fp+JiOfVnLmy5L
BKh3OYJiJ2xy7OSupQ66w7eoCJvoqfKkyjcYa/euQEV7rhunfdSUFNI/qp+HARNDN7yVbh2qs/Oi
Dfjz1Kse0xwG1pV195Cx0mZAIo4vnq8oDPAgrWZAel29K2o9tN2P1VHOeb9iYJGQ8rIJ+3U+mIS3
B/kiWIQkJOO36XPHVrmdy3L1MswxZOXfV+vyMAPtfqztOH93mhdu6nATy3uHdT+OnNsxK247ffaL
9o6iBk+JOppUo8AVMg6IVEeFa9CuAFzXk74WXt8Zj7wx+2c5Vk9LkRPPVPJeT+sl27QZUMigMmKN
tbaVQvPJwAjsavLN6okZk/auc7oWd7rVHK1ImfySo2Cgly/J3EuEFYcg3qAfMSbgIaC79bmu+ZEu
XF9YRAOE9zkeEtfazjW9jcRLWfG5sfaRlfm0RCB2GDup1AFpkF6nl08OioZpf2Zkstf1MbfLm74k
EUuwMYGB18fNMuGxY7Xquv2jnrgPafENPiBesie9OfJHz5bIR1Z4RmBNb2v54fZ3lpFhZhkDvA8j
eUyJJpEVj3hrPXnFySJtOc7K8KFFaC+yRVFJ7iKdfw79nlGA4Xd9xy+ZcC6FpU+bPrWsT7o1e1li
56KuxmbVC0+7uoZczaOByHfsA9F4BfwFmL/bPLZWfNfYeyGLvR1NbDNMbVf2QHPETbVsldrG0+EC
vEZIxEDlh0zt9Gg62a2Wd2fRjj/mNMWOMSbhumSvdbza2wRvTjuJi6tDGo9Kip8wM5dvGuUgr2vD
RpQUQNxgUTUEjHg6TaraY2JM0wFprcdh5I4bOndZMyfKjCtHJn6mQGlXbncLrvTQifoeY8c5x3iR
MZP/yNfFfC7seda8kcy5Vo8e6RzizysevzBm0vucfA6zTw6x2u+mRDmPuQpnj9HE7t9YQaFAl9db
q/6hFR32m+HYLcpDNDiZb2dfjXL2s7gaQgkcuqkQp33FWbQwHh1iPxUWpm0cxu17JEdy/ioIp0m/
qcSPuS2DmWCL19E4XnebRTNOLw48Uzhhz/wEmJQ4xTQo5RXlctnJfAnVyMEDAaJ/xQzUt3nM7RMV
T5GfVE4dkr46hHauEntS8ZhiPyOarjeVoG9vcnrTAjbNKhkP9C14on0twTMSrVO3mav0nBOr+m1q
HQEcWxj0z7fL1XYQtu2LbrevmV2gDUavXXlQOte5b9PPpi/4PINs5W2GGnmnZ7uJDwfuEvwzin2T
qgemQOTS7SC+1Z0/xHw0CIUW7XEp6j0R2G9WViZXf/IOM8khp3U55zFsah5Z8Y6S5yVxhe9j8TFN
eflcBNFVUJXGuZhTT0Yr9lkt2arLKwlHTNTKV3UlHaTFR9aXBp6wK9PDpGx7NO7ca5FDHFd3QgM5
NWV2D1DwwCYmTkmhgWJpSudCqPZbLyWmoFGeHL49VG+U74dUPyE3jxatj8lBV0F9nDvHiL+WFKiQ
9AOc5wQjMQzGQ8v79Uq+J2r8ZmQUreQTqmW+vXq6Z6An17rm2e377tTHr9HQvilXqKI9TAJ5nHXK
WBKFr9mhWxYB0VNBrsSXdhqoVVfOpiy+pjZ5tu1TWXSUYyyLx1vwSPYXwFcslrBS2do5EauJxio2
iTvYFwtkHd6UhcOEH3wdNLipeToR7HHHxrHZG2tzjd+LifGXXDbsSxXPW2LbfUIULoXhePXEbxla
zFi6DbegACGXPb45xH5SYBae0iO1q/tRTxjGGTNQBHyznqY96DxmUoJxYNTzr7VSP0Zz9WEUzVF2
GFDmMmJJTIAiTzDpkJt6oLh+JBAwyZ1PXebkRcbG52C5LwP59nx7w8Hgk89dW6c4uOyszaJryjFS
cHpz/ezZdzu+ygpWKb5igOeFJ1f2oX3mGXPxqsWL3Mu257OoO5ieFS52Jd+MOj22MtvXrst9V0k3
mo3x1e5eTYGNRIvutHbVNu3QbCCRXW+C7CWzr0i5DsWvCXU1ZHZvctjAYRXHhgZL0gdGriL1iLvV
Gp8HzKx2afDDb6jrXlNAXVVnMrk6Gq9wU40rL7tapTNuuEQhtyCUdCIRaJgfKnvaIddf9fjjL9wq
/1aR7jnEdB/L1iYrbAqk3cCS6U3dsZRVle+T6LwG8NNd0jutbB8wbN8tynijW/IeQjyUIiq/Ckj9
YrQe8nb4qqo/yvIKZv7QFnGY+6MWv8eElSSi2s8qd3BlhlAqtjlCSs/HBndhXJ2T5jw5b5F+UKdn
Ggb8qDL8tAzn5mAuL5VbYUpadnm2cwFbK3x6S8L+y30WxI4583tfOqHZyY2eX1K+cMKxwq+T3x2O
dNV8zAoTOgFUWEs4Lsq37DrgDVCJL11hBjr7b/JI2BawCHPkstO59XmM2kcM+749AW8r40M2O/gS
gEzrKPsB7BskY36MjfmUcrEGj5suWbInUPgoiyWorFK9sBEJ0tH41uHdd6VqMMnUO21QNiprIBWA
pilcIvGbNGjJfecjDFitM77Jj6ppdxhVaImaFF9z9AMw7h4HOHnHq9yYVv3kZH04OO291p91KBGq
6e7G9IeNOZagbN626qFPdOw91S2ZdClqk3NlTHLe8+NzG2vMH0MYpZAsAkNlZdK6nrrPxtTtU0an
i1KkxIj2EQmUxLt5IqGTRBgJZuiplJbH9gUom3hTfheZg2kO0sgr+4Mwz2Mp8YoV4ocVrU+YsipP
o4c2Tkb73s1EtLMWdn1Fpt+SD+d4U3lnNt0HMcFD4Ep+J5asj2mm3BeV+yaXISQd50bvtBtUCqSm
T7MmHxMPPtOlUR8KdeYeIP3ezB7G9alCS3YB0HUkLgFCkay68GwqjahlPWhd9wx8t0vd5cVM5ufc
1oEdtSPnBOwgc02tHluhBqmenPUa9kCBl9XW8Sh7qmcag+CKqbsStFgcK93YUIit8yKG+2+y5Nha
KpDXyJLHwscHZI8z6xGlZocPJeCi8wi3A8VWBj0tYOjc1WmqdCfoBwBtFK0np5TMusTshDMieGYA
6KmxGTTZ8N6zkCH3Xf3G6Np9tSre/7nU1EtcEr4wpRPGslwf/MhCFAk4dGm6zCrj6vMA81eU9mhH
TbqL9WXbNhpBGipmmSKD9R6ih8Ja49uCtgV/6jv862vHGzepafS6URaZ38g1kxi6GnVj4OoL6IoC
K1INZulthEnN0iwnsCpoW2LgUNf5YSSV8iKdOrpVdK56E7mymJTlBivKfu2uBN9oPtKxfXHYgPHA
OzyRTc1ys1NmnFqqRe12te5qh2tfPY0hmhrG5StkmsHsvSmWe5upCrZ3k4ld0/ObJaOKSKevZF/k
OEGbvOZ1YNhhU9eH3I3u7U5Q3VQ3lyRF/KrQpnAR55T8fKaZGRbdgDpjNCLEaq74GY5azcqy2zRD
0NHwEeycwrnyt9jGUka3lhQvf8ZMsXVqpT+xEyYfjQwImPIU7Hh0TxamCq+LFYA0VTmYk/GI7SsJ
aFODXOWmZVbEuUv9fdJ7salBzHfQPAiw7eySYm6VoA+d2DP/bBut4+UHCUUEe4Vkszr8kjaUdWme
td4Mbb7HSHxH1OhNyfh3pW20fPqEwANuXkfP6mKAWorXneIEQ3ljjy2zJh8WPMuYSJkeB03h9len
lr/OVXIjK6wl9AljwRz4tbGCsfzGLPvN0iFMaeaCq1Pt35pOf5077V7gtFx6+1S3bQjKcyN5so95
+qM1nK/wy7vZtX9UlIESqfG9m1in9tG7Y7s7vfzmuM/xrD0LrX9Arnw0ZZkcoiX5xs783ez6t7rs
v9rKSPAD371i6DdlQndbt1rvTXy1QaYhbXyMzHLY97iURU1MfvpZcok/ElmcBk7EsmmahEUYhml5
C3wx/k5+vAwS5Pe9dKoZb2olZWpfAKic5kLwCXvz9Y4aomQnirdGY0kaq1ONN2W4qW0oBrMoisAa
e4guau1QOVkfQ3+VTr1ZgVZXVX3uOUL6onzsr1fCdPxIZDV7drU2vGgsGThDttUlcc1xfDUKPpAV
e4GaujR6jpWfYapZP6cU4I+DlxwILfJaDPvtcI0ksRjaljlcoEzVApBOSe+LZtoMeLLRM5Z3+j0O
hEROJ9uJf6SMORr+saIlX1edPt3BamHsMaOvwNnFWr3Sq7JRrYTwThu5vK3CqnNeu6zkB6QCZFWN
i0nDjolRCOJMe0uz4TZNIuLTLE9cDxLdasPCIdyMUFUuq3FQ6OuhYD/Q9VDrUjtUGszwPHpqMT6Z
eqlQxmNvI2lvJgfjmTYHKUnSdip8k1GSgBdQc2vZdYMkoAd9aBT6CwTr1RSBvKH1XLMbWLFhn4wW
o5T9bqQ1trn+MKachEQYjAJJAzsWVuMxb73FLU4xI+oyRdqtaMQFuNIfhPJM0tXk1wr27tbMHNVL
GFt3cQ8djvSdMIrK/VQs4CNJNgwvTEQjBj79GyEB3qCsOJoZ/RyCTyFeYvMyLbNkmd5IbZ+IJb3M
9nU4UURizWTtOPLOnuMCB6VpzXdZTw05asaDaMmZy1SxvA6NfpibHFGKuAePbBUqdbP+o7XM0JWf
mTRwwAyPSSovE86aujIG3phze8GeSO6qaXTLUxxZc44gVSI0tZy8BEwtuOc5gLt4Y8NQ7DKlV+/b
qDry1yZwRu0fqoXf4MqHJBxmBfRTyJupHsKpollh4icorOYGexvDVenTQ35O1HSTk2C+VQenCgDG
rMAYrj9z6EPqIq6BQmFSJM/R1d1jIMuMxP2dTMScy7TWqq9xRRbZ8toUzr5rFsB9owcjaGbjYPX1
fTfmROoscgltSoBmR9O35SAPlKGVXi5tCeCS5Y9t13RBuUyqp81JHiikLNATPvKElPIbIRmhqTXD
bTYuG/uqUlS2wU1kNw82uQbTRivVeIPnIG/DVPLYD1NsXXjJ5y+OjrCHW/n6vv46kuiFAZL5BYh+
S6ZR4pF4tFxGs5dPS5ku70qhxj/yCrFzvLSlgtQffyO4K90SYwTumGOZdvBKTIgihwJrbq5Yh6l4
NjXu0XVErgDeHGc0H0YSh9RBYqi2rO0k9r00frAHQiJalLA00ztJZ7LI1s0UxVzI3Hall7F5UYgh
LJWODJ6VJNg2uSfsJyIg2/wB2bu9zijCmsNIPSXZUSHup7YM3zD7rdYVj474JobJB58JXWO8d6tp
wcwqzvY4f+pzyynaYins8mNql8U1Z/Se2O5zq2tbcH1OoYl/Og08+sX155IU6X1XqueSjNqNSjSW
p7QifSmir30mT/pw75b3rVXtCIfaRxSI3SBMWWaMzllsMSaanm232tvaL73fZ2YVTmoWNG1xMXp5
TqOPRsD4Gpo/mZe0E69LE3YYeZHlkPQkvbc4wi6pZLHFqcQCh/bdKgqNtp8YRdZXNI8D2XM7TUMB
AYw82DWnH26QQGrtwxQp3N/wVysq4WNVboHWM6Cj0nv/i7kzSa5c2bLriJDmKBxF95a4NWsG2YGR
EQxUDsBRF6000wg0E/U1CeWMtO5Xmkw/GzJlT2av9eK9IHmJws8+e6/t5/5Timsu69zPeZL4Ytxg
68KWXIPa8hBW6lMmX9rY20ieZR2v2B4toYzTEw21R99F7EkRgFqRhTGhOFxfKwKLqAiWc4iZeoDE
EKQf5hVrofcpAh4jSUiNlOoySYOOMbB9ld1Ha9xaROmZlmNN0pYXzyyn/TxFK7fNNo638DhaooD1
UjyNv0rH/Gt48d/7XeUC6wDFTBxI/OoUD+ChXJ5II6wcWx0BLTXlAR302Hry4CaCkCG70GE/BO85
184Uice+qD5zTGfrYYi2llaHgKVcP3bP1f1RYbxUVK1VAHyoEFhlU3cZBmdfs61uxgBU2G/cWZ9t
kBA7+eUiSvTDbpz9n4wJhzz2Me+LTbEQgJrJjnn9MZ+6HYm3st/m1nMy/VjFFyitGSh0lPzhkX0K
mmFr9hZd9h9t+oqiIYp0r5HaBQE8NIVrq+SubRkZTPPqBKRxB4WkVranIv6rQWrkZnFpyEFVsdj7
fUDcacaBXDvAxmwObBIonE9cI/Op3Hz33HzHkMsH6MRHK/lMLPtQquJgDA/KREHO3T5sCidMjXxV
S/dBls++/XWPUuCG28KxeCqoGl01jrHvLTwuTpPf6Mo4Rcxs2NvsremqzWRjk1lQqGujf3SX8btw
4j+sf7HBtPpBsS3M6vhRDj40f9a9ZXpQ2GtWSFrlHRtLVo1MZf1eD1eoUJBV30w73en478QuoSa4
bb2X423s5Coo3qp54sMl+A3s/2ExenEcHSJk0xO8LdKhLYCfqcO+58OVGc6iqRCECQHav9KlO6R6
fFHWJ13lVDt4TwPMAkiBKxeCihmdYvnh3KNoesjYuXivvQQow/n5THHEPq3Vqepu7NurF5MMbG4Y
YZ15gDompsSADN1zSkmVZQNlm4y9TWCUON12ycd1blm89H18Ag81BVdEQnkJPo3OC1VXK9+y2ASn
27j77OHvIfZ2B6NPmL27dT5m60Ec2fGYZPCSrWOeCn1ZBB8d4mRyzP1Dmy4HIz6WnI6TbEvBhZ9u
y/JNLTflFjspPg1e4dlZV0coXWHG+SGZXpwhu4zpVomZFwjZOJZlmPtSmnh90oeKS+Y+FjpGFabL
n8ieNkE2PSrSdfX0DmlrjZVyNaj2gr5cwc0p7eVqSkbI0Qa0FD9YAf5J095ndpg46bUBkJGzwaqo
jshI2qUoa6k/bBxpHbxaAitYYX/l8b+KyCGJ+iTLk1QXl8OnEVYdUtHOTk0wtj9T+Wa37xDmU4v3
n/aeyOGfeA9Bf0MOsRQpKRcEfY6zw3hrgMN0cNbAk6R3EsmWzPesYWoDVPMVttTm2lhct/G+DsYP
O3tc2g3LczLtxFQzfS7LvU+QF3m4s3mwkDv1rJ0TcGASLQkJrySyWzzczeZsKdh9+HLFwvpkWGD/
YDKx/3OKy6CyYAW5530Gx7WFsxjmzF6cnbZ5BZPQJA4hzU1rZtice1AgVc8FJ7ytb0deOLPNoCMm
Wg2Jb/G061nWJLx5lAkogWSNM7fMZuqsTfRa1Z/bpavC0tC3Lom+Rrf6tA1m265/p/WA7OOgyiOW
eU6EZq4vc9B8kKPBDUIAsG1/Vyo9N3T52H2O0NOv016TayZu5WMnuOX0edz18WCe97jReBa7Kz3f
IsEPjb9EPaXgTBzgmn1dpa+OI26UdJyx3pDnafeTBZZrvlsDUHxfcvYQ9dLKbUG/ZkH+u9D8l/PX
WJLyfpvNtzq72lYEp7JbLUa9rbhEZ1vtIutc2MOD2f4ebYNIU3Ow/C+87k8ZIqyVPkT4c30g5t4y
72PZbTknjHl1SNQB9FIS/bLGUymfEbmvTWFz/O6WtSUtwnACDaqtu2fyeckat/hHQGRaBR9Qos7a
te9hj2xFe93Kq32eJsUhg+klZvtPGX8TsOwgl5EFt7AKJwRNdrVXXpELbKQoPa1zZzgPgm+yFSkm
axkWss1v2D3yD3eJ3F0+Ww/cXh3or87fYob2ESQC44MxmzvKYwnU9h/5Qkt7vuxsZT9C6tEr4aY/
UVszmkEFHOLliLVo2+VxWLd2gy5XhrFvaApEuZhrE3EaNXRjzF440L/IXjlnwdsY35URXMuFNa4h
nKvKA//kp93wMizOlyu4yctgejIRh4Am/O27+jBnkbGa87hj64XgH6BOrpuOlcg0PQZBRhhGGm7Y
Lr1/dBsmSpp9avk1s2enh9ecUIpQWOLBLQ5eMF/a3q4hFMXupoxiMAF+Uj8aMnpaeoaPXiavgRXb
6384fJJIk0UsWgChhQmHytxFgZ1wur6NCbFQfJfjiqqUryBZUlTUeGbinJwbgTV75XfzGNJzyBY9
Fmn0zlwYcAkFyykz426Pndo44qI05Rbjdr7zUN43TtGEpJbf44nfRj0609Zp3sfRD41EfgW23OW0
KKEeWm+Y9JnArB29mqvcWm7uUB9YEO9iv6aKNDloS5y7QFy9BCBAZriwC6bpmC1ipfsgAeBGra5a
DLEPuJIePHc+mVU8+Ct1p2Ti2VY7oT2y7EOm1DsGagdcGCLJvm0dKEfCyryeKcm2aNdx45cU2421
8toE7TJP+LqbbM72o6u2rbbhy9jS3bLEsU8gsaZty9IBiZYkBe2ffippJ9XVHqfXE7bE8qnCeoOh
KPJuOrbqvV1m3Raeo/XqtfqSj6SomDQJKGP3WZma0WbQYtoUFUrFkojuuUZ0gXBVmw/E8xK6jWe3
C21iiCyhp2LBMmGl82NNeBEuCkmfnbYYjcn7QNyzzec80r97vzfzaxnRQ7JWcWV/jIVX/x3uGm9s
meNajwhNKq+bv0sqKHuOl/7nHvbiXWL3t6VqvK2dN4grRcYuWBuQO/n/MDLMA1PVYvBXsIyhRor9
BGAkH7VC45ZSibIeGtd7GwIUMkdHIaa4fJf0pf3Bxp29dKX7W28tcCZJnNzLocyN0ELt5JIGv+I8
4ZyruvGTFMVPUtZOF5buKM91O9pfTczOO8bu8MMhFuzUXHOyFwSgEzCuQdTBlgkWAEuSDneOHksZ
Qk4AhWCgOVVRyO+i49k4gdCsm59uMPVNQhXc4L5XvHInb63NBak/NgaHo90oDvCbCM20Y3811Sx/
DWVQV2uTjPFfkU7k9u7QPlgEDdHLeCQjmeEsTBho9joxkH0jEJAenGK/YQxWs/ppHKBlfRdpeBJT
y/4EdHI6Lp9dVBY7Qcz5J8jgeG5adCI2sYO2eSGnZfbY9pBCjYXTG9bWgF9ywHA3+DlngwKfWD1a
H2bZWzcwtNYHbrr6oHNZXKAw1XsgZta1YH7gkANrdF3xgrHw+JsUMOW1s0L/jlh/qqh2ua/N6pxl
AergmPh7XUPUdHyMz0jp7FOiXGOmExfCFwaLRFCRf7Qcii0LbdFsXMwtNyIlwbdqDHOfLYa3HXQj
L5EnxU5wRDgiUHOO4n16awdjeveGCXZAY7kPLYzPnUvQAK0S7vWpaezgCt7M2wy6wwhjM1XYAUlr
gM9jzUThDt9qjGWzh2/N2BIpsW7sphTHpoV+OVux+WR22AM5n3nVNgrY5jKAzZsqNSqEuZx4TYxl
9oIjxCHdVc3xQ4/+u2XOHB5yd+Ln63yDpbTpjTu4gskFUCHXhk2ul1uZUQ6dfZ8DNSTkr8W7H0VL
s6uLdAqdQvmfULBiwL/5nQHOW8x4sjDzbjzP+COiYkJlmKM/RXNPBBGz3Egsy9sUL1X5D/LiNYgR
TRoV9Jsu83x+Lak80KLwMEUg5zbsMOFJ6xzuv+fCRNSVZ747KrIf0HfIv7euVuYVGExPXyrgKkYE
bd65uP3WMPwMNJ1pVWekDeTvTELhcOTGtyoDnG3mP3o6nvdTNGaw7KB2VSOOoRgTdOjDZX+K1JQ+
akaMGpjqNeMsiedjjP6mupnHVUS/wgXUyMME8m2fABcxy0bsemyv+z5aEIm1Za3TQce/xtxzjtko
38eqrG9OV04PltUtPK6BMPNj0TZmR1GIhtSd6jwyf90fhTsZMEZhs5xfRzHwS+CaeIpzS+7nhk7A
YUq5ipxGHBynml/c3kV0mQqTUyEeGsi9waNorP4RoUqTRmgIga18MQTuJqGHCC4gnDu9UV3xmrBI
iPwRLrYqxlOUz92Ret+aOyI2NrSg+T9OCiY0gz22qzRLX+4hdio1A8/K5KT/JxuT+YIe9131LMxb
X++D5Y4M73LUGAXC7epVWE5XGSFZ7kO60pMmF6E7WVzCIxBamBZLG/gH4HEI/j5hvUrUx5pR+1GX
Tn9hZ+nszHqaL/bczpDHFfdYBvmBqKYLj6B0L5Y/9rd5AAJQVLR6gLJCcNKB5fS4FKb+arMkIaWV
iojzDkVUUzdR8noXYzsreZqLxr7N/G7J9Ulw70ZseSGNOm8pCO9H6Qb9eXC86J0MlEBwy3+Z6Azr
AmTHZpmmKmwqcBtQmHbm0GgqebvlNZD9rzsvcgvaEG20gln95o92QtldHbvTqnY71KTF63TYEDNf
ywmiXpY5LP7jSuw4/rBGUjMLF4c95cJ+9OZJE1cWcMv7Ivk05aN9bWu3IVm/fCL0oM9U4/QdRbZY
O2rCejG6uKRdcvHEppYBNiUA7/vdaG31VEBeNKjtKJoCdvBQeunWGyEWcmDoeGlwEClzYJNzPxwK
xDwofCZDzBJ9AjQwHR7YbglfW0/RhoRj/mWW/OqwxXdHuwgkpOD0br+opzsqJMZy0tVF9HMvEjzP
qH411hoYIwZGnkxtRFB5ayFGceQCzcOA2MB3kQc4M9lJ3vBw2HyhxturJSEKM5qWcRUWFLSmysMI
tz0iTAxYQ4wDOyA63Zme5y66cbUxmuOrVlidovSpw9fIEdMHMZtBKwg7zh8rvqz/rlTThjXGuhnu
Eewq3mOmN2za1kpcqLXFdLPyvkM1wsR29YQyHxroQYfMijL8nj3hNsdrs3dAQgrLF6U/G23G09+x
qNObo6BIV+6ANJ0nE0SZMZiOmF9Z6EDbhoofyGUwz76vaxhxNMu1k8dHRy0w45Ey6j9zVy1/c1Lh
x2ARc771YoNFgT3cF7BT/IkBQ94MnuQ7Cw0K3MOQQq8MZPJozGW5pS2zO409KvmYdGa4TEP70cVL
vIkDyWnaVvoJakN6QcaqIGPRIwMpClIxqgs4IgPBsMPj8dJTWv9X5VkBBDgadoD6g2JlWQaWaumJ
dS8w/i0VDPqZjMcTxmyssSoBW9YsNSbWYvSbG4HTECRbsda8kg4uGK+jRaMNTqSpBGVDrWSazfNt
qnDzNKn3FLGe3E2end3hn9DgJKPrqTf6amNMLmmNZPmso0m/tB0gmDqr2Lh6U/cmILxlqykVDRpd
551ofcGfOD7aboxi2OJFEHNzVXVm77Gk97dJRKynU4zur43b6xDa8Lgno1lvyWe0jxj4eTFMgMgj
7RU8SbtlwcqGdZ+92exf6ZxMNtwzxjmxTee7ifkwE9uKeX/GNVv2EiXPZzO0iuJlhE6SAT4ZXOIV
sXazcj3RFLKlycB852Hy3bNUPLAVDlYO6gJYd2Pe4ZnPLtGccY9EoL7s1SiX8csN5uDRjy8qYvOR
nAL5EBUJCI0maP/Uk8PbKTrX+bJHzgYL1nEEaOih98z723wxTnWMVOn08LankxwwHTbApk0HR21x
csq023RNIBkno2XipvepEGINhNrAAYXGhEY7H7w5oGDGFFGwK/Hk76A2ore+KBMg4lnA8pwNPWUF
jTA42GfuxtOm42yUAtEqnLpZW36yL8wGVmr6JlAAeyqTzPjBt4++Z5ygAyPuNaTpVNUs5HZALKQx
QgyQEkRH/dFL4EX5co78/s2o+BMbwBm0ycMg559/GN//UxnNl6rgn/9YUfNPAc3/txjn/qe6l8W0
//Gv+v8wwXmvlfu/BAT+K2U3//1//Ld/+9d/+y8EBf4p2Hb/P/8912b9i4fHX/g0JtrUJt7ru/8X
gcGy/4XUgE0fket5tC/ds5X/nmuTLn9ECYsHegdeK/uH/51rkyZpOItIqOtjJiTeEfynMgL+PaPw
TxkBiuZMwVexBPkx5Lf7n/8fVARS8lyAkSWRdslQ43JSwc6cal42/eLdF6Q+zhYPziHcUKgp/kGq
+DZQ7AZGKFrUqVapty+d8hMqqYu2h8i/VIDystk4BAume0ujH1r8IJSwiscy7mf2txUNXAa+RIVj
4W4lPNb5nXp2785qBeMohiDmS0gBG0kZy5GpZO8Wy/Qa+QZ5I2QBO3LbDf8Vr5+RrXcXUWEQKNZm
pPw13JWOE2Lhmei9nqQFBF96OBT6Qzst9Xmgq4e+zTdR3N5KtbzJfASEDdXpbFoc4WsDGCivxWQr
vG7n11rvafBMwAngaCsGXnE6APxc8RtaxTXcW/aDf/Dg+9vKK19iNQXrQo0XS5TtQzYY9d6h2G5X
mk11LOPSPuC/tnclXLjQDYoKaiRlvo2oOU9BvgnzqE1Di9FlXQp4bFPeg9HOSRHufKcEjzJGOHUa
ezHWQWKBvmzqDAZeVK/EMi4viKMu1TfUB+UJLwor8Nlr2//YmwE2k2n/t+v9kMDh8lTGw9Fxu3oN
QZbkvm+eM6C5BAass+2a8zErIqw2/P3JNh491sS5/1MjYICT9lg29RXO3IDkAbXnzh8Q382p89pq
x/DossHA4xYtwZc0lhvOTcikTk5jBLoro21e3xJGBQQxYIijBFnhLiiBndk8TPaQXwyvguXAy9Lh
jL9StgoOc10BGG8z+jgivCQQig60wvYodv0AiD4doe/nkHZBh6zJV53SxvwMkpo6JHBDFWESHF30
NMy86RYjMXBl4WzI/KD5NIVacKfWChB/zXqjlmzpVZSMuHwHNt/uV8b68O7wmk3jHNNv40AEy3NY
pxO/R6nb84hsU5vuGfDCMS6Ld9dgltAf/C5YCOM8yxrzdWrvuziCjfBtUQfrhtIzJxygreDi4Xxo
NuYSssCmQEkyMpdTynap6hvJbQHEhdsTiFg3KekD2sPjp1KI5ixCm9eh7+BLwH3g1sJZiTGJT5+h
usG7vJiIyJwGst7aD7RMJC3DoY9TJ2zL1L+1UO5+ZwbtQYZN13ob03DkiF7vHEHnJSsPaFqVZXRn
E0b1sZW1A0i/qb1thSC5Le46FixsBPT8rrWM2LztIb1kke0+qq5logoS98+Yz9eg6LY4HPZValeb
UhmQpn1r2AiZ0UwTKQqPWFS9OhUDbsHLDINEnD0UWsPhtOR8HIkUraOBIy9R7WmfL5RprfoeT8Ai
u+mB6/rstVb/vMSxRcTIwBUQtBlr4/a+ZO7CLuuJIQT2xqzmCLetwUa+9tmiDb2Sxx76CqANVBY1
jvskZmJn2d+hXWSc5r0vz6290zDUIvTSPF1bMxwlskrEYmZC+EihnNx6s0FYcxfjMbVahqgh4yGU
WJwgxolkbeq+usn8sbRJsoJRsQ/yAsTk4G3z0kcF8YMnUB1QcyPPWDM+lJtJFt4O0w/P1myKz2lr
sLfyo+AInBq6GRx4ea10hNSQ8KRIMhk9VBotmbMNZjq8CKlr4EoN/mp2zoXGlT6k+adsXPuycCyB
4eFeBGTAsEVy5esO8mz4EbYcgzp0oh+lXDlD398G7B9n1vTUVIC7JZKPDtANrDiCtr4mvlSvDAr+
2jB91opRh2EJvvexCTy9rXH97W27Nc8sPb294FXDogXf0nYoOhCPvYMnKVHO1sls/NIDeAsoglV1
X58OaqeiFm8vh+yxoK/FvBVB8THP/SFZlpecV0TceMdJg8nHrWYGw9bpPd5epF/pf8zIHiO84Jtz
WzBs7beLwo9Ey7edgk9v+NrWVU3+QxykRynZfA2g4YvqMcrYS3UWPkNp4pRkiqEXAQ+b3fW4841b
N7yPTvIsFUJrNj86yEi/YaepFbA68gz8gFOgHmKvwqxCeAZ7JTYfjFq980dk+pCZ30Pm00fBXldi
+J64xdKEiLgtbkFV2Wfc4IA3CC0DebX6bjNPpEGCqWI7447BC3HoP1UxFZtOSJi407iXdTDwzQIJ
WpWjhVVA0rtF2C5mdTvi9BPJX64wPwxkllsbWesUyxsEZWsaM5Ib0HKxvEzGO6dthIG8oZ9CYemI
W77zdpKoj5zh57K7WEnk2iuzHeOQKrD0YuGgI2DrQ9Mn/5tsvLH2n3Tlx1+Gm5tvEAp5TbH67cj3
Fuk9GeWll8k282NQRjVsZmH+6th9Tt1sfyceMJi4zdzvJkcGbXuw+MieHBfsCWERGqEMDWaTbJWL
MTiwlJnDmpKEFzA4wXX2hL61bcbTIsnZv9LcTOmILmquufu/cy26ARs05JQ5qekD8hydn7gPeYaz
xGjnQ+HSNMnz4JgQ6Pxg6AFMS36c1WLCzama/rFBcdqym9rkmMF+LwsjKk8mKqCmpC/OidmmnyNP
/R1e8ucKRyOLgu47KmN2cyVhAko5ZnJNi3mIGXOpCAwgzbpu8T3AM71wYX1WtKYCBLWokQJEIA51
qhiNG+k/JUXvXRUJrTXtCG6IvniNfKjskdUdJr18lLK4GyIbbogexn4z3y0auXgZs0kcOjiuYc8c
vCvlVL0XRSVhz0Lell1SX4xxsIlqpkt0WPrRP0+JoNZO8zYjMWdA2yYXyRUUb3XZLee4KqieWZiL
e3xiGUBABK5YwNrtRwgEQcy9B5ozw9YdAr9S7+69vk7eFeySpor5Kx2i6qNkJ7ZzsMgdow7pcuO3
2PjbBEsLROU47AOptpbtP+adl7AaKvI9Hqxky4mLTbAq031vjsVbAQZzLTteXMOI/z8dmohUEg1V
QaNo1jlyumsubYywC+m134yOvBh3+ObSJa/kbjeeJZ/rqvhE5nlWuVilAlNPh9ujjbdT4kYPsRkR
joDhumJqw/eAj2ybiPkFtqJ8/wepaU7nfaCq7LePnEWODSoxZfLDQ9X6N3euUGNziWhfpN13tkTj
dWlNY4T2Y6qt1H6JJzh+6Johf/cQIl9tFkI3V7OEpzsVq67GvkDxaPWi+BTPAduMTSoFsgiFhJue
9jFsmqOVr2na4mSJDaoboulPHvl42eFmQk40Vx1sIDTh4ndsT6h8uBBloHceBTZNYGG6x1QEG518
Aa5rLlKp9RPk2IND6yxO1YPb2wkHAWfbuj4V387Ryvxf6TS9j1JjkROYHiXnOkrzMG/ThCswYlIs
iHhERGtOKgjFUfKW4WmcieJhWusfx579fURcgDz90ZwFht0x2oxMyvtl6WlpcJEC4E+PxrYuf8MB
3rCjo5tvZhdmJ80nsIvPvorYVmOMHnyq8ny6omFXokMl5IYxdY3+FfPwuF5a41IO0K/8Oz3bot8R
m0lZPWdsEExS0wRvTPIc1lM8xsXPMCp3U+E5PNZ9L886pwMBsS07teRcru3IalH5ziZLcaOyY+S8
FHucj7ykvRixC/1T4LOOxYfR8v6dCnRvx6F0qOJZx7eUqrCKnXfQcuyiTZ5ilHrzLk0xqpvVnq0B
pTJyxo6PnfkejNS4UwBJcIRv402ezeridb4dDjo1HzTW6rD0NArukux6nFAGKzPqL8wPkz3jJ10O
13iCiYrqa+3RRHKuo3LcYzWh+o9F19c4N2q35BnRJNH/2AnmgXKCTtkmMQUTTU96KPLG25wH8zbI
qOUMFmnfisK52n7/OKF74DLJzC8vVXrHASr5oUMCPX0S2TdO8utUDjy/PG6dYXgXZVa+BuSqifAS
GEj2RMrvJhdcIcSFQeKNay/X05WF5R+3NDUcLUo6yoU3qS0Qp0sYFzgA3Z/ERN+a7+B0oeVurG3v
MlfK1+wd63saNrKPaVlR59B6gNxn6xLY8WtrNac0onwn7dvvLEPYx0mBG0vP7JIo9LK6LP4KMl/D
j8fgu9CeSMY1Mn0CArNbfPlCtMhDTYp7ednmdjpuOXpa6yFX2OZbbzd6hWuwk/EBsDdOSJD94nrL
+IzZ7NH1EZu9sn6sZPJM39EvT3UX9+50pr/9G4GwRiFLt6TRQyOrjrzekpVBO8kR7pZzweeoDzyO
0lNik7f1287diEK4ZNHVmbomGQb1nUQ6YGtBpLffo2aCk+pU7ldZ291Hc29d7cgE2cYmGwhxcWDd
VgTOEi3fCtB09Lx1yF12qCQdmH0ThA3vn72S3NSw04ZV71cnZ4xfoc8Zx8mfHy2Vfrtg87ei8PM9
hsOvoULW6+WPL/OvbsTuqGkuYb1+73SUHKNbzaMIDwIsOGQrE8fuWbgw5OpcPUBav0WR8FZWZ4Pc
+BrwihfGsJOj44apRdi/MDDaueqrmwZQ5VamDr6DJ624t+nEMaZNhOM8BMtvv0iPC9iUjb9zbeK0
LVoZPhR8FdoUNLtYv/u0OdhEOU+WENnVWdS0Dby8J1zS+yfy9M9BzkQjQdisKk9/+mMUhP7gu2EO
T4oph0hknZk8W6nusI3iVZolC08HkvWMUM7Pc6S17K13oBg3xkBEASwzHFrmuRP0a6YqzvjlBssI
LjVuz1VgNxmxM1FwWC7upGRTYRgwW45f1FdRb9my5APtb3iy3jTt4IEhLLrHrp9rfBfLgud1SDAE
pndvqzIlaezCostco7vWZlqhdnPk6Kh8OFe85n8Cdvvh3Aky5yKdz4V0X3Hg6JA64+I7qszmhR2H
BT84LX+awsa77MzlzpucfDNbUbEubFTegA3Bxob+wzPHzqmlK/NfNWLnB8HA/svyfLoyUvmTWb04
4ODqUIK8emdkjIfCRzFJCnCKQyKqsHWAEXgTbx1w2Poo/LnaRcrOt0uxLN95oo19bbjE32dNJURE
8Rr0LnDWYLs0tExaCsXsThBz+hovWjl4z06f1avMJa/OZtV+6mzK7jaNMRVhR7cBaxzI6xwbG9zz
sn+wh1o/MIjD36H3fCWItp4mI8F/N+dqnfugHucMzbqeWg4gVbWAj9fxtiQ6vVOemx781BAvRBrS
S6QsoqeGl19ojN3MhYm/KsraYxbFJL0bo6AQZeDX0E3BfHBEJQ6zkET12S+6/l95L57zY1dz64w8
WcuJfGZfWkTfPN7XlGU6287LMj5BGg0xSuMbdTwaeznBUO1giiT08PA99cnyyxbFJR57umOV9rd2
lXNhxh5g+aoz/9TUNFD8l/H2dyXGHcD7JOLX1dSq50lN3zo3YEqQDnpWrX2P6NKivgni6IPEOAFg
ooHjBtaAcR/p+dYTA7hhWc2ogy3iCytk7wrexyYYF39Yqc8iGlipRRY5vUA/ojqNteJ9955ZHxGZ
sTB2u4EHlOZjc1JC7zQRpJH4juQMAZFPh4JrgIyzs6RfnVYUcM8fBmlrti80QeFD2NQEqSjAmo8G
zsqNaD2bk+hgOoxUOL3mwr/buDKW9blhs06YTEpaGoNq2XpUcbAa75HPCETKxmzNeDPNCBfdIO4V
sr16t3szCcu0YH2emcup4do+RV2S3vLYmZ5SeBrvvhK3ptYkD1sd8VyuF5i1fisQI+Myhb+hKQ2g
QOQ8imXgIlzmq/RyyUhXJo9VVRdHsZAcoL3IJlpt8UqUQeZwP3Q/6DMRYc5pOYJdscKoN5pNxsbT
zWxjLzDm32aS1ey9aO3xQW3l2JynKXrRZfW34pQGPpxjwjob4YA3AYCWZrEy8iGE05ATcWCJlvoD
k7n3H7o03nK7XltGzDamjTQZK6ozJas6KE4pyBCZjuu080cYLcEualwoEDWQBFJWtfA4bufk++vA
Zstl6OlZUQZ1BhxLh5sRxQeAECRMGUM+AAVuVWcvIVXlzakYWYhz8n1whXnNE0+9aAl4bNEp6oke
/QM1nZw7WX+xWa/tk+VEvD2nljrUbiYpoNL5Vs2cI5lBrb2lKcTOrBjZ02nC3lhofmIrs5PYnDZm
MXwJy/sTsTZRScoBtxSrAoKJqWwj1IHL3TTB36CVEVmijXBHZ7RjrRXVQ/fs6+dkScqPSHDTlbkc
qe+DSGY6gEOyxXx0puoeBV92OHdh19RBsLdNYsGtWT8G6b2ItLuRh7iIRd/GgIPwLOB60sXBG6Ih
32HQFevqfusW/RuXNKNjIh+LwYCUGIhfzGXHYOQM7kmigjNrf7NSCScIjEOB8VwWXsy5tY7/RDjM
U1+5uzJxCBSS51yNPMLfTREcu8F5EhLzMpbGv8RXgy1ye/mGRdLD1lQSHlhwHNb29G2WWbSLxvwJ
r+F9/R6N74Qg8mtn1UKtM4XFaWDTCcvuQyOnjNp5MvySaNixMvCQGHySgQrwi1Q7tJE1CyqLniqX
FVrSnjzXbhjr9XB1O5MSW+EVR7tp1osvz2Rn8B1lPe3Y/fw8L2a3neP5l9NITOSi/Gs2LUtXEe2p
oaTtGwZaYoz+fkSJDlMIYyd4dcZ2+J/UnTmO5MzanbciyKfAMUgacpI5Vk41Tw7RVV3FmYxgcLa0
Dm1DhrahJenJeyHp/hAg4DdlfFZ/3dWdSUa8wznPkekdprj+POtq3Dt9yqGCT+NYhP6HL8b4r82A
c8SejExBPSeiZNWdlY51HCv9RWtuIT5kTqALn7tkzvDqe0TjUv8C3xky975FW1RRT2cp5kPDq+eT
7kH0MbfNUeH1hBisHL/Lrma2cOa0s+VoGKxms9XoT1Au+wXA16Ho2a3OckirL5bAkFabKm8wHGHI
t6PZSQLyhWdYZsyiBxSfLOQXEEueQVcwxsQELqqUf0UXupcmJyjiLg6A8W+QJgYf1uBoCVfDar5R
o4bBWtlt9tXl9XRn6wSkpmGlM3NrQM0S4PYrolPiw5bpk9Q5srHM8M1ESIHyjyPuLjCcR69ZVtRJ
6Ykzg1mb6bonk9bkqfZVErkTUUCFUZi8rF1IaoWunsa6SI9LBUSf/AkvJUkuBuAXDz1jYpfFTQ0M
bdujS8OdTptH9lZ6hKKbcxvm4gCxjLwn4oFWmDQfeha1ECE/ZeqVTFSWu8UMkeSCLJr9vx3QhNVk
NczC5p+emLi3npHylZzKGPMzxbjT1/5WInrAtI4xJpxxW8YLwl6YeAzVUkkWIjSLHZq/T/QCD501
5IdFVg0hDWPyiAANcyaNDWJdBpz1UrzEcU4xIjufXCx/Z1OBcbyO+W4h/qPwcWkUbnk3FHR6VgIc
RuUDoH84GlaMc3OyWXGUFRPuvIshOeY4+JVg5pY+WJMZfpO2M/3Rs4G9aeECXOWLN6zmBeSWqHnl
7LFbcM3Xcf9Q9fN95eWcG86tWCnEZe7aEYbgyFs8NuVILWfvnGxJD+ROvNDfvPCQ2lGLBrNxzI8U
bwBu0ec+WA4tkSt1Ojq/DL0UX5mHd8xUvEGQkMtNb0CHXMVe+xzME9Qe0/wLhJqR0YBNezU6+b5x
M/5VMcqYyZcX9JY/7sJ1jMXFubZsd1yBy3hEGML8fkENRxDZFPXgsj+ZutckzdQzz3bRrxvKkZW2
QbiKHh+dVVjevseX0gg9ReQEkHabYRk0OjCTMWuikKaZ8x5DxoBQSE6pu6kWP98Z45JhwWgCcd9V
I/C/uOq3Ykigq0iSwYOpLbYkBYn30GgEZ4wZ//ZFCZlSV8a72c7YeGzu81twYFY/Fqov39m41euF
gpYWuT7rKftdZBuxq/vGG+RtHJjxH3hzEWPE/U429d+Ap5t7HZyRsVoU+AY7Y3FS1ERcxg19dLeo
cEfr/xxaTP/dltqnyYK/3H8lgXFIkqwFk21cn3PHm/Gd3dJITd0+uYigzrdvsPOxqHgtvMROlY+g
5m5k88XFT8ZYcixj9HRGCTwM0yv8luVa5bLeSU0kgz/gosG2fNAAK1dNVXyj63oRU31HLA1pgsU+
cTymLW3dnlTVvgbshDYFnzPVcq62ThizkVXGve8iRuVdcKurPVUDXXa2xzJOFonrzBCGgvGTgvyh
y4bykoFke4WTx//v5PHaHT0iIdE3UYwUJLsGrDYQXaUnlozpo5rzFiFhFjyAt8Ot0TUEzw3hXoHS
IvgpsaIyM6GSYq4unzWF4rqCpbKeqtA4BB0JIWCU9JbHru9u3lMyRm133lZ+JclxtZ21OQrYHUJ1
awrbby5Le6dQJqJMZY15c91BhyRFtFPZkxMY4uhU3tYQbXGSKRa9UabUs6V+TZbb8O2WlC3Uj211
B/IZueurDJZCGpzxyztrIAfRzUpooz9sYlganv2nF8LZtFMArCaxLnZiNt+113urm2oyQkxSQlKm
Feyk2ZDiGdYXwpC9I3ED7VpCS3Gr5DHmL36X6DCai9sKS+NugB4bk0W+1O4xhPPNHQ00RuZvHS4y
dlk+15fTnZvJcO+UUOMegxwaoq5+pivEJDbazwa4mpX0mvva0ph5kaeSKqM9gFQNLsCZZVWKIN1t
8R86Tsxol8BmOqQam7od0yIZ07fo7QwHOYkOD6LBeSeN2iThuvkohPHX6BNg/vxp7DRxrBCYHZ7t
ulX/sHa5bIfVdHYVG1woIa9d3/90I+D2pqZF1yUtQdO8g+OcufUZxBIEru/ThRi0Nr0L45H0kXgz
aCtdV0yMo0bZzyqtorrLj4o0FVSaxCI8JEsuLtz5zWaxW2IYTUhJxYjaHJp0RrAqtDo83iBXccz0
8doXPGVFxzqiJR9hMBx96IaS3qx/CAdR3GW6OWUDnmwlsnOG6pl9aFXg5Uduuh1H8n8q330Z2JXs
k9HIr7GqjTWyeCa3RtEyFK2d4K6bGCmHtEdTNn9UbCwSXtADn9AVPaoV+diuaUqcKLOrEP8Xmz+X
Hc1+1DFJUGne/51z3Ex6SrrHIlwkNSvyn03eTLzCdtwRr9rAMCIBHKzu4n96zAOPlh6YV3diqxEw
TjwyzLUdMBIUHwFZj08BMS/srSdSnrpGgEqqbxbyPr+ozCLcDxFrhBMjj6oZco2pGP2S85DsZWXd
K6Bpx37mukqhS63DrLwpP4lbgKHndl8IR919mIuP8XbSFTH4DMyg7CsE68aqtjFrNSXWJMtOjrHf
3llLTdJiynyyCD400iv+VikXK4I03Bg96A4OWXzTznlcSo7/dJ+k7V+NdFWjNe8mtcu78tFHBFoM
R+ZrUWrPz47iFc/Y9loCpap8t/iCbpD+W44YsRIQX6z3UjJODtSTgSVvRcwptQvxnx7D307ABR7z
7WgzXFX2rkM7Kgbr0k0BGRNwdSNwtdDw2rsRb8cS4D5GBn0otGCeNmxMchArIn9y3qNaFRuJrnzC
ds7rzy64TDd1V8x47omTrbjGtOSQXnoYYJV9kBCDoDl/+bkV2bwpecBu8Ba0SSLAysGYo3BHAPzA
ot0pMseR94ZDVAfwV5aW8YJxl1q+z/q5YrTPfjAud4RkLoeFcPirXfUdz0yFL63xJ2iWRof1scTE
z5z0fqBZ3hVFOV3SDnPwKPt97rEcYqrEZ2iaL8to7NJmqu+hp3eRRbgxmK4gvdo43dYyJL0B1c28
Bg2N7DlmFFUwVTxbo/3p+xmSkMYqDrwbbnEi1EHdI1Z2ow6n6KFTPYV/w2WG/Q5AtGfsOBqvC5ER
OLXEyLXtvmAY5vDK0vKd2wKNAGlUEY1MuEtbUGGalaBUaYmTUy5rX5s/Qe3O18yXqNMnEofAMM1r
F/AHE2tfvC1VzwtcstZjlE7LtRMNAtvcpwV3Phw6FDhbu9AGRUN7UQcMIJxRrnsFsIC5c1RwLG68
xiJOSa1dQRaDFWR/aVs2rWp2BJSFpErrO8T0ahMUt3jQrMeJo2PoZcKBfOowFnsPZ+vgZDaL6XGd
N/1NgyjDdTnQOrbFfYODCWHDz6zCbQoIZBxEylGbLdFiOmcfhFyALLLSOn1Cf+LtbLjEN3b0cBbC
xe/KYB/Psm8Z1oOmqaO5CR4LDNiGi2eknBjKEoscYYLAaIlzlI4nvOebMK6SPuHDsTSNdhe3wY7E
ebQ2rs7sy8i857aEYSffr320XvLXoatjg0jKzH4YTB0ZEKAPRY5c1ksZ/E8hLA/2vy8swo86YYdv
W1xruXNzIpZBcgqN8ikciaDpY0/h3AJWyHCG1izODIoY7L9OeUzo8BvSBcxc3N/gZX6mHhcje8VS
v5t0sgtacZ+5/qOdVbdojtSA4IEiN7HCp8RWbKu6QWysHMNG5qXLsXYVCieT72s1ean5C/03x/hk
+O2bRZbsxiQ+JIw8J8hfiBvvCdJK0yTfsofuw0sVMPQG53xBy402LPEfGuJmYuwulewZyFjceiEA
EVhPwATR1wpwK6lnMoP2VZMC8LZDvI0Db+R6sdUinsMb26lJsci1Q2K+TGhh8zVtvheu+eG8zl4T
B49eWfCmm0JuvW5pHoqgIoSRBn1bh85thgXPJhosK/lJQSnhGwrIrVvWTUcwLT0pXELlkkJ8m2ti
Rw+iZqYgMtzh4mm/jLRpXf0G0hgiHLmqDeASYfyEO+h2xDpdhMUuOfhp0p5TdI64DbEQTqjBUcWl
2KS7N4RjdAROvxyatkoeZqKk64ClQ46RGVnXjwm+YBkJPHYBXW4cDbEO3xvGt3DAXStyI7K1NBHL
es9k8d6bHENTB1eFBw6Bbnsny+ZiTtgDiublNv/cat9qDm5ghZEz4jYzHZYD2HpYcTVZ+DJPUwuJ
ybi0hc2hIJgwAOXQ7M/bRwRmbDOXzcS0nXTgZOsmyzUokmgRt80wETLrxnIeLQMTho0g2TPLZ5i6
cmd6DaCEeGFJDPPPx6CJX0Ux4qJjb7nDGZhVShsXqbt0Z6Rhb6Cxx1CfNvNXZUwgMPw5xAbaJ5FD
uCc9ojoNPvUqQfaw1wj8hCc/N4/Uk+Lo92bP7VMbJ1xl3q60//FKQQuVrrJhS+VJ1IcTuBeat85U
uyyYpg3xtSrqU4w0g82gXhoJK/DBDXmlCKUtrZ5AaifDEQN/ZTtncFjIsj9K2Ri7tmg6kFeVv8qc
svpI+tSOfDA3pzqj4lNyfJfCGfe5a4LjjEmZNBPs4/3SLjuWdcEFC8LPwC4BvFAybjDuZPfGoO2V
x/kMhMDc6DD+ruqemi5NsLlqvTeGcNxWw61ydanKmM/EJyD8n+xd9R41J9enT+i64Qzhuq7NBGae
YDS/jFi7mMeCQ7O8ddGzbokb17wgo2sjYUsyZalaiFzvXzIn89ZLOmPbnoOG67RWMagEt914OecD
rndzK/yheKbSn4Dno+mzmerct2nWPihS6rjYKYXoPtyvpDXHo2fayxlDSLJEAlX4Jgxi7+AKSWkU
9pgOrb5n81/lD07p2UfaofEs0WcSbIS8BQLJ7HfrQKAMZ/A1P1R4BP6OlSdpn/M4ePYG+54ycgkg
zQ9QQaesY0eK4cKQ73PaYo0u0LWVa6yH5tpgJ8y2ghXo2uBvj/vJA6mKZe63kXaqPmWMqS8qkQP/
2oPyONRQcq3ScEbRKj0XDW+aTtZRO7qhPpL6TDLAkG27+Sb6KHlIA0ihTnJf2M3yIO2aqQx8dIqx
Bo8D2QsqlTdbNCZByo2MQiZbKhOeZi5QrbZqIx3pb3mf2zXhV9/Smzvgqjhu2spHsuFmVG0ucQd7
zLrYxoN7uwY/6tOvZP0SPvTC0mskr+aRoGxPbdysxlJTuKMV0k0iBzEY763DYjrGjv0sm7C8scAz
cMnFaXRD+WANwJNhAfxplHsF4EB4AR6yqCLkiARh4D44qnhfG9CgdsLULHX5kwUzRJwo1hmoH0iX
plnFAYipHGjk0DQbp/avNUEWsT+8p9S0IDA2DoQc3Q1Hk28ny9WfJkze8pYNdprqNYOAUyzCw9SX
G9NmrEdtuMFPKrqVNRjFtud2xC0jnOROJUAN/MnLaHJm47hg8FjnXeruqIICKDGjc0xyj5+Jdve2
Mxo+bT2TAm6SV7eM/tZKgVUBAS43ISvAOxCZ3qOCt0BtTqLpH+3nPbIGGQ+vS27457GO8z9dkdMf
zVhLyH6MgbA58Ds7itsUxUgbn6AJde8UYA9OoEA9IgPB9p3oYQcr2V3lVZNzs/X5j6iyYsOA+7Fx
3BvOdb6mtvnTeHhSpHEwc+gjeQO8c7ooOUR6bBHxuSejaZ/i2vsC6McVTc4ZNUjowF4MYmM75YZ8
ETar4RXq7UuRZ3B2VNEi0q3yXV55GzlMXNrI64W97oOpDP6Urc9iwOnw/bdLjb3YaKuPqaOyI8UT
O1ELJZsmrzw4Y+1tbBuHYlNb135syVUJGUCexMjkeUVzn3ykABdWbtmI1wIvyqqY6vKQFhXmTMB1
65g70R+7a5Wa9ktVlBT2aYbWR2FTgYQLTGWw4q1jGPYHU9ZHk13QnV/yetAgGH+r3jPQPGdN+FKR
FL4umrm6s2WQ7yevDkk7cZb3NCONq2Jl/IOAojm71Zw/Z6hlWUsYxqG2FZ+HtP4Mnv0tQ6rfAFvx
FYbSR1/27pl2ZX4zbTveI55uH2CC6Z1GxPIl6BEOvVTqaprSvUdXbx9toIgnzYd75VRmd9GWJQNs
vsmirceDnxfFF04ZtMAIM8LJglHUM+Rz5rY/1faSXipjJti+atdEZeebtrVCYCWh+ZZP/hepj91x
GBk3ixI9N+Ar65J7cwhiyX2ouqQY94Uqnc+k1tPaz5r0ifc1YkuK7zET5gFd9Kmoxl8YpoelS7rj
DBMLUcmQz/uyl/iOPHf6GWsEYFk539LvCEyP+3bt9fNfwx+6jc5k8xD2EjF/0WXcWFb54A8zo0Uz
AJ7QlCBLajWLp7zhD8aCDMDUbMAw+8UbSk3vs3OLAiIxbCbdBf1fnwMOKjL6Y1ppXi9m/Ayp9GLJ
Xebb9kWOFK6Wk381icEeYXQhQKT6R5O93uGCLCrghL3/RAdmgwxK8JnlfDpZJj/zgRXjaGS8NgEo
QFnNL43hLGgdMy8KPe9gG0FzYR7kHpmxcRzf3v05Xz7AaIK5MudQI1isn3wLrxVADDHv9UhQYR+G
p+q25SC0q4YDDVl0SbALLANfal2gPPH9hPM7G34a4czkQlSvTE6ZAS+1aW+d7oao7DGD75y4IwXF
MZbtqE309lVa+vuu8Ri/TI4m5Zal7d4ZBo99Oobf0V/8D3oPNsadOFhOf+wUviY2pgTvCtOLjxaG
9Z3fGeAuaWSZfljxYa7cPOot6FIqzIHa+MHFbjqAHCnQ2mL0d7omzVqajHW8ogDvlafBfbx0pEJ2
AFl4IxY2UEv8bJeUHHUQYvUlL29PuVDulwUC++ijuTYpuP4gAUQIaTPq9RmqU/dZ80khl9oQN8Yt
mFhvA3gzGEYhYt6RKSPnNphuZiYURqI1nyqW91FiJGGkhdCPpQ7viBNoIgxt58ZPv7NbOA3LyPzE
MjSMLPysmxyxBI7Rmn4HLrvYY8dcNhJVRETk9LdXjq8A5r+mHgSHHlV/0F447TuySzfT4lnbRuOE
toL5dUqNKwJs5tHY+vqMQEQwtx9DuHBtURuQkHzTDqvwIOr6UpfuUxhaGjmTronFqHQ0YP9htO4R
Newku7qOzc2gmkeba/ph1IXeVZCyN1YK78wxBMkBAUoogE3l+GLX8gG1Aak5TBARzd42sDPTWDOf
w5un/sIGYTMq+J/qHw9HXXuPDqINnKrzsmlSKjXbZgIFNJj9eBcEN9ibHtcmjmMILFsva4nx7h2o
UpbZHZBwZntqbY4dsQSveLCA40rFOK8x1F5Bb41CUYAvjHH1pYbh7b02905pxzMZJLgLENx2/0BJ
OfU38hl/nxXuR0IoQTQ0xdk0MvPS94YVpcqN+VzA6VbcPURCYa5oPCoaVCG05V3PeYMCd3JUsU4W
DFX9QI8rYPimuSXvR1s5Vx0gtHcSCHMgdKb+FdX4uG8HOZ0ovVoWasb3MqS32ZDlwBOUV6kVtc6c
V8yVbrVWUk2Yy53xBA9uvvzDv/bv8vn9f5ey6JBq9P8w6f1X0nv+y//4b2TP/ff/K8fn9lv/6dIL
zP9k26EHaQDq282k979deiLEb+feQooDJwiEb/1Lkg/pcwLZVsjv+V+/pP8Zs0hOMgY+ZnaEfHoB
1jrr3+PSw+33LxY9EQa+EyBKdvhhMDBBZf1bi16SWaXJOETtB8UzUrSpd8s1CTeLO5HUQPG2+ZeP
6P6fAUH/oe4rxkR1p//zf8RIeIuG+j/JQbcfyXuNshndHEeSYzn/9kfORl1IiZhqr9u2Bs2aLcsm
Q4YF/dK2947UiI9E6Ro04jdal9NSC/iZx+RZwd6ca3kc8XD8LaVtXMtEZ/dWXDyJ1LoNIl0Ep12u
rAPjB8BDg+g7fP9F+6sm7l8KC4sdE0fSzwA9jagXhIHbvq9cGu3Zl4wW0gHEOynqO8L0XlUwE8aL
FSa797nC2Id4NyRWCET+PSEx+JuZi3GXs7CUHDAuoktQp/G1ruDbaMFxthrYq2A62puWDrZsYIA1
4GhYNZ1nv8ksd3+sLEt2GoPf1rSr5mBPISKiicC1SHD+bRbti4cqhacbZvayoYfRb2k26AOJY8F7
IMbfAfc+YfQQCvcmkTcE2jqJiWeoN1OUi3V5Z7LUgzM7qm8cLxTcfhnfxoDXOV38KHRnhGUJhBvg
q18ZQshVUjLJXBglUJvnGX4CFJYs9LbYok7wZXHxl8MmzTCF5Il464xvraorJmyCjb2y/zTKEFFo
n9B0SmKO+zH51EYBcHM5Y4FOWvEzdp0ZIXh8nGP5Kf38XXaxHxk2kixR6ZVIaY2SHt6czU4nmgKB
tpp1PCaDCaRD+zUi04PYu1LMEFYyb0iayNCOsBeE58AKDTEKfTbhOUVdHVvRdE9+oeZXDtFDEXob
MtZudvG9qBw+RVbbJhUdthKCOzJMGol7V9fJ33EkfDcPs6hgPkgj/mnl+Sadi51mp3hSOZkSxgx/
IW0Ag5XBD5U0A4z2obd1s+8C708vuXUV3C9BLPbKROIcceVgVK3IGxjT99A3X4n1YBmvDB7DFfrF
fWw6G0HXRJJgNdLe6xsExLL7vZlqYzOKmblhC1wNQ1lO+R2YAareOGSkJbAZDA9Gx43BTb/L8Ykd
8COtTRchm9tTPbH86EHdgv8G08cDQWGf7mKvCp61yUBhGWx/JdzicbHTassahw9MjTmJv9SG3kjw
honbAXQm3S0DKNxVcZs5x9HrHzPaSIpAB1lggGMAyx8ArKJKB7CE3nls3Scx2vO7g2qXfcR0yELi
pedGb2NPqAPZzN0lsHnFFl1hck+c6q3zHr0UMx0ExnyX4FJ4GijisbJ5PnTZIGvvJb+CymRUB7yf
rKoNVMN8I0P7soD/QGFVrREfQY2prHLbIYG6a0ES/RILlBxywBy96fc4E3RyNVOchk0HvpfeWxP1
VeQP0lTyznaZ9IMmc/4YcLnXyM+Ok22d7N6r94WGHplYZaSgqCEaUILRa5wgCZP7suYI8af2TMpk
yCqkM1/IxMSywYzuj5fglyQ1Aqz8zYzjr9lDRwvT3RYJ5t4b/L0Rx4CkkgurJ4yfxHQxyJess8tr
WVe/N8vAyklYbSqeKm8IED+a4wu7aDMCP82RMx/4m05niBNvjDrWUxbk1zJXH4nDP6dqhzs9Zk9o
0eZ1goQypy8uEfCkc3CoIRaU5Qlx0AMGrks5T8S6Qe9K0lcycECLVmN8mQnOpLP8zBjGRKCd8FSW
EpILektR3nWi/jFSINirNBPFOZyWZU9E1Y5dHUw8oDFkqn0IoZJjjqrm0cnYDowWrzulOC7VHL2N
cWaFY52GsLaPRks/1LkBc7xmFy+9s67MRUe8rTzx1WoakurcEWcKdR0lMfRqX6TVDl7HegwKf20u
eFTsoN5XJSIruglszJDYTZONND5oppILp0GGTgy4r4k5jwVZv0OZgFgESpeZ9W+okNEDgaMTblDx
hSGBgB60ZpeRHQ0ChldVrz8KpT9mA7Oz5mxZl15yyQMbxycx8ZHDAmM/Ivlxqnne926rruDSj01R
bNKUVIkkDIJnyu438Gjy5Hvtw2S+YyHlQETwoTs50C7Od6xNdnEDtjYIzgYFm9MaXDOhuOaD9JDp
UIO7XsJib2Y2I9inYrDEkKB4hcLiE5lkxjunNi2OzTVUt+5zvnmtGWP/OuXsfE4GHEyzAd9La8M2
bHgPrbiOcBl9BlW6CYzYXHV9bTKLPbYuIOFJVCSPWal89KzdGNZ3ovvV4aRfeTtuHZ2YL5NvN+s2
H7HL5frgay/ZeXrcJWYYc7epi+u49+RsretKxi/ESb74YZEftPSm9S2HAWOB47/FzD4XWDPo+5M3
6GxH1CSb2HWIzQDaRhQBTGaAe+NWU5VHjOC9l6qd3Hunc2HTthaAnxzvJINjiuh5O6LTgujTvbOn
KAB6dp27gxh5GITYpG7Z3b68cxL7BcK8EaIYq1y6LDRdoP41WG7fooBPu10Jf7TIasJAMpZqnkmo
oZVU5PA1/i6Q8g1L3Xiq85LeI8vR6jlHYetup+fmq5Dqsw9HJMYA6oYU+fp040qy4rjUzIBQwF9Z
OpM+V5TztovTXY7qjF7A+u2AzTrw5FepBAzsCxjJgQxIIwXg2cWVtY4L60HhPCOOD5KBytWLtEgc
TeCT1Fr550b69hOSS8b4E5qptC2RRrUDZAJO20iw+jWmGtOSqeoTiV4Z66uO4UMMcHuZTPmqHLWQ
iIaclCCRLmFHG6c+0QtIrxd7ZjDWh+Bn8q2DpjRpwOCKPnPXUizhtWDY2lTjlgyA4U6wEApNFsvE
mJDKYVU72zCwaY/eFl/UymhZSpcjbmahLATFuAWYIcW7iRT6IoE6NBWAYt3OfJNen68twIg2KDai
/qztJLiZbLIXXDd7jntkS5RwZwN8VNQkyG4d12NUPBjJ2mw6uRkEexHOagKDGJLU+Ks6KBeRMLsH
Nr643FA9c4uXa5QROCpuk2KXeSV2ujhIClzn1A9+GJMSkpFGqzmNSxViBl6KyNXmExaBE/ZPiHuA
pO0EV7+Fhvck2VeTjGe+NRZaCvxR06qFFLAfHQZJCfXIORFUTVgzEYMyYMMtEk+swfB6EdmCLF76
wzNTZBlVY/UJINE5aAMjcTWkj2Vqg18lpi2Bp65WqONxOaeJeZBssyIXqwQWeW29wc9pwTG0r7wz
EM2dNSB2e221Y/6Tm163zdLM33sukiox08AyFfzq/aZ5XFL1oC0+Nra5mGepsMiqR3VScfiyMQyM
JwrSMWrxShGMxtqtAPSXpL/MnqwHo7K5yYb63JXqsNQssFyYrrHU/yh7Stj1IHlMAsOghARAvsFA
GWn1IxbsRYSvg4/vP3EXIZf34nYz0S8gGpvSP6PP5rkfhEWkXdOyHZNi2Au7IUBOmsunRiLHPmhC
4Jvg4Mk6cybHi4KtG3msFlhJL6ES3wRP653yQFEtVuZTQd5k7q0JcUMZSfdktjF6HSes56sa2g+P
YIQbGKK0Pl2P2DYvY4oXuIW8z6xg2udi2VGAHTpLPfn+fMoyEPxQn9VTlbkDMpTA+9vnaQNny6tP
BgKbaEgYcRZT0kAKTTCXlgT9eDM6FYR49k8HMkOuYAZjcBTN3TxYvzpwSCJsoI/K5KhLFKix+vRI
BMCuD4/fa7S/I2yZmEzvlyFIxa7BuQ+C+a1LmAgvCui41zT4XelNRM1+vdA1Kvm+G7ala3+lutqH
ybScKRLRFqCdyVEGJDMi+rgQR5a11oYRUbVR8J5Wtm8O2A4vYgS9WFfOT9oKivZOQ9rAH2UGhntv
IEZLy/sBcOzZkJXEfVLmD/lNkGGnPP/e/BhkznPPx30mApf/cEuZf1C6E0Le/7Viad2XPcpPVcys
E/RXG+SPOnEulmKYaPjWdI8wAngnA/wol222Fn5N0eEiWkDmBi96LOzpOFveiKUqT+/R0CzXpGYM
BuMxPXpJ6Oxzn9pe+kRCtUHFeGZEqT2qX8D4t8zac7WwqGZ6skkQS60V93nSL4Qntml/+xnOJikJ
xxz7eHx3IMpgxTWGZ/pGgsFZEEc0sv1v5vfxc9wk1qM31ONfNqNlFIbBeMGaawOTskTJ2g97RwpD
VW6AQcebWYHCps6S7+ncIz4CyPqdYR88agHcPG5tNnHSeJBlZx+WDAPVDbaTkEfdO/JXSOIDWHZy
KQhnVQXBa8rsaVcMDFCrQX64BEnjqFjWXoxgrWlxmyDrjNdDyMYAWdZywNlEDLm9Jn4iW5fUh5FC
2B+NyqRXJMUx6O3hxFrn0A85+kAz6S8MLIF9jCihEjURH8UJisLYAnShvzuXVLva6td2yKC5R0Vl
qPxlyVBudI6Dsb7XowlNwrqUTXaYi1FDAij9o91/OTVujwQgWE3vgB3c4YJZMTbVZ1ahZ7tctsEI
ytQZ5w1mnQ9co+x40VmraxgXIVSacSNHx30LxvzJc0N0YX3h0PyN1mGsWJinvIw3RgGG5/bJU9PW
Vw43NqD5hN+KWxoAqFG4BH2AfwwPeb83bIT8xUEY5Tmr5WH2hP1nBNO2QYnylrbB3klJcQPrFi1l
iwMuhMjNcdkRAFEsLZ2bW/YbTODzMbHhoaALBDwvNHNykybbcsbdYgjCZzO/PblVSjKZCfV1ZQMG
98hdLmd5JQB8S1Be/ySJK19Vttj3EH2iZqkOZMYdTY8SZlw8jPGp4WEcM+O3CWBINC1Ss5tXoC0b
B1DBADD4fppJ1gTzENw5rOjYVyzhOe9pM4vGUbsunh8yepKvAus3JgYg3507Fs9hTUhZN94aBJH0
c4aMrQEcIEmBxVUfMwSWtRmRQVVuGJUNp0nZ8hlYR3cCGQd9xUlYoxaVnz7aMclIxZKOW1rJZjeG
RX0ISnfch2ICcYrpyuefaDlbl6XqLonDswrn/gTPjxhlnbi8ucBWiXvohifYjMExsUR78MyOEgWK
OXJgZPi9Vx7h6b053nDfSbyrZT9b54rt7pPy5Wlw4Bd2vMEwaZC+EYJTsPv1xxDLLhGYeKMjq3Gm
g44Xd2fMDfk/fZdvzSnAeTta2WvMmmptNygcekFakptT0WxkGaz8ia0T9hEOeD5wSgD6Viu13wjk
oNhUopBrAvyY9Wb15xQnuzBG2xDAQ2qK/s4ngIt2PLNo2BFVCG00W1YWEGdcMgiqaQrXCRzFnbFU
wev/pO5MdivH1uz8KkaNbOCywL4xUJPTd9LRURNSaEIopAj25GazyU0O/Qp+EQMe2YD9DPlI/niv
URUppBSumPkmcJGIRPDw8HB3/7/Wt0C6P8aKbVqeu9VuYB+2ciyGNgKRZyVYZwph3ldjd+zMrNyC
G9GRItioZMPqypwYk7rhQlOknlOiDGKOAVjIEVXbjMJNHlqmNL9BpphEZX4lo7fetViKIhSIlfRL
2q81kBOPGomRmQ+6FDP4AppJ5DtqQcF03OtGcDW0LAOxpUzgtyYpG4Y7C8/TYGuEqCKx/JcnwD1P
+Mf7zRinBPXE1ME9o7a20yhOJouNmdLBKW0k49INritXJ2IwKb6pXAffTtLOGoMAnFwvO2gtduFE
0lKenORKDNprFJaXUGu/yzzb6Fl07xG79wU6H/F6NWV5xy1g0U6JedEVkXa6E3zxe5fFfsiHuQaG
5QCyMyapWHurDC3d+r7z4HmYO6sCuVIF+SFKfXTe7mYajQCUWDyuRjs7FjkxSEGSstOJojs0A+ei
mo1ncbyWrXHLLjVeCMPRSer0v9TYBzYq4VBsRacwxQsX2ckqEf4NsqqnulW3CAXA8YfXEhI8ARwb
Z1ZGmnjGXUayicTZ86EGTNnOc4f7MCeze+G5qt6AF78lAGJ+pah/zSmAMKXsljEec5oFrTFEAIIw
lsUvoa0oHHZCpRv8cdFXshfH1dDi+KGwEm2Qc7Aj6wr2FS7ev3y6RcinvWBOia8mZGYx/wJ0VvdW
cah9MaiOfhcVq04ni4PT8TcaQVBVbYGFCLO3QpV7DoHGKiLUIJr6jYuMft3I/Av63B3lmPK7HQPo
GMIInK2GliovSYDqNFQcDUAwlfq4zzLsCEkgWT9Mq7tWhOsQzmIZ28JT96KgQlm2DcydCJMdAoIn
KrzcXRlRZfDwBGnwhLfwwNyN2fjx93Icbsn4sJbIKgn87rXN/ERWNeUCrCWUE7qpvx8EZSq94TCQ
SazblVQwUnsKm9AVsCiP5dni96Y+Nd6aFlM6db0eRx+GjbJ5ow4Tr+GDeyvL6fp1wMGGaHAyNKYh
659r5kPUANW909h7ty1vU09c8n4Uu2n06osJjxXJrP1YjOpGg3xBuheEO9w34Rbz/rCSg13cyiIx
b5PBDznLkAw7hF8rEV1J3l9IaNqtDGPz6LW04bypO3SQ/RZaOu6HiXizIUReMxKNnEZoUdtEo+JV
lOvY6A8N3W6HYf2gRbH3TQwOFM6IDFIOsyPFx+Dk6kNzRvnRUMltdkIT3+QUkpwqt6gcvc0UsnCa
wYEAkmkBpuSZ6vEDdJ4fKaHRC85X9XVV9it/juIVdnOi10JUkiHUpaTVukiiEM7c4NUsX/Dll+jl
m3UDJnPnAJbdaVSCk6AhkWYYh5saKF7fpt1KRdA4Q4TG+6AQ1X4YUOckByfGGGVDIl7IgKR2w5vY
EzHZIzGm1JSFp9i3spXnpEuUFNOqN+pnrS7rdeGoPRtabQnCwD7wDfvrkLOz01KrbuBHcBDCEswX
jDinVLd5NyHLRz3A/rweHrRQyCMtuENEiuQR4EN0zTaRSOkqe4gHioixA9AsCJR33zbzTiDTThk5
t5t28ndJHzxP2I5vTIsAsdq5rgEsLInIPtI5f0HZdGOO44+APW6YSB+vkX7Am0jNbW4UuhSff5Sh
cWkb49hR0Ax0gTi3CzckUwPCbX/Y0gtWIYmfS07r7cpq9dvONs91PXUopgzmcq2TYmXkaB90ZfBs
EIq1tVW+Fb578Z2OJEaK+u4wInsDrb8AE4l8xiPBtNJw3Q6hvu1wa6wjl/MCHWtIh3Vzajxhb52s
Y14bIF3VLXChOjR3EVAgL6ymc1bytFlLEwJw9GWHfsqriIwBM71MqwG5ksJMT8HcZeN55xLFcRPF
wKfrkFNLUcTynDfJUbfFXN2aIXblXOoi84TQu7vc9K5DJMOwsfBFYp6l8QLqKKuqLcbrQ4mjl2Wc
cl3GhKTLi+eeYyQVa6MlEA73IiC7CleEHVk3Wt0QOIUSbeMmlD1qyA4JG2HQUGptDuQb2gaCDloZ
xOZwfdCwGIwseYUBd8/BlNIKyNXSSr9bjevDYM2QxOX5vhARbrAG7YlXw5LoYNd98WOTiGQRZpwV
/GzNiS/57kvta8juZ9GQQbJvYlef43fRdyNthM25HXLtohGgtrXSGqCTMRIX2efbXnh7lZ7RAON0
rE6+22KppbDedUiPkUlyajAIehYxHLMOTkEzgRVk8ibGJYMaYBLTd3Ko+O0MUswI1hgbNGnNU4mL
+iCp3NC2VtaD4Ni+iK306FYumfKExaV+TfOhQ5/KeeLVza27CKch2M7oricUlr0ZiJdVFqViEcVd
dxsbZM/RQUvWzYg4ysfwG8/6t4H9TEzM0ErINHwpuhE3HrqtdR2YNUJws9sZQcLkNqjmi1TQsJg/
7PqOjEN5T5/2JFJ5Jn/P+86Z8haHmXEluyEprp26a9nB4SJ9SUxnX7FjUnMLc6yiUxm54e0oMP6x
wWwpAjmgsAiFQRiejM02nPsDyL+12z6qb3AKvNrIKdcqLQoq/P2O9kAFx8i+E2FzpCY5MWvKrRN0
zKMggF80lKZeiOPZOPmlTjyKr2ENx/23aEq6Pn2mYy4M1TcBGHoNUPrJnLA/dk1xS0WWKUBSuE1m
VGaMN9S0yHwtyE7Kq52F3SMcLG/pd76+zoS1C7KHBIEe5bBbpkJtiWga9VwU3ZfQzguVAl7NjB5F
vd+9QWPoONxZ2RcOApxS+xRsT7bSO2J9WrO4cM5bho2hOKZhgYA1P5PR5AoB/R1Sr3phyWgt5oyi
vtppAlW1HvTnsatXnHfNZZXjGZjSkFZHNL367NYOUf5qEJG3YfpzBH6CgY6JLq7HNiMTSSs0/KrO
pp+Sq7pUwc4e6CCgwoyqBRUyHAey9/dZg7qXIOnrRO+bLSk1/DneExgRaE1z9k4LUEabwqmBobWP
uk61zhiRQEKVuZcVTcfRRh7opQkHodbNtkkB/YK8BOcw+8Yaww6+6BZRuDHr2DKzUFp5N0I2B7Lc
Lh1t3gUrjbluqekBDu1xCkt4Tw2ZclkYXMOuPGeSYjaEyBUGT84s0cpuMY0NVkBCiT7tjMFCzSsM
MFVNyDHRpC41xRPlA83SFvRLrDtMs+5KdcEhhpwG4aVYUleEMGcbRIY54Korl4iASjDfSGCS0Wic
rNL6UbQmdQrFxiQvaYS4IBlAYtlEAeD3tUwnZ+cj63aDsC7egrGLbEgcg7lp/Nl81RAahLc/WtBz
CkeQpjQGVwZ8upsuxabo16n5QNf1GEFrdRUh4F56w0q5I5TA5yUB4FPJCGKbl3g4nxKcPXfRSC4P
RxC+rk04VamLr6YjzTsnKp56MQ03jq7QlRe2j0u6ahCnd9Art0nQD9hbUDau/ZHI2zSw/YuWJuhD
PZOzAsQzglDNm3AQ43Pjcl5H160ffa34QplWoMeiFBxrXnK0khimlAuEsJ/iW8SJ6Uq54Yup2dcG
e5KhJBaS1hYMlcEpY+IQeiJhcY9oiXxIWdoG4Bi6Bx1OFs6ODeZpquc+gDxwoqf5g64zbKFx0Rc9
izC/HVslbmupU8AoOCV1altlFB0Aiab4eFI9/YpxgfwgaHKTOgcjOrSlxIy2xFX+Kq0X6db0kpMM
RqMVpLQ0X/EZKXZRveNt6nG6+IKqQJpah6IJyBEHLriI6/4KJyh71EOSeZsYroCTiqOSUFhm3XhC
Wes2qcw336iHK/wE2ervt5yNbwFhrb3drvKGYylZP8xIcrghHy1mKu/BoCH91eJXMVSPkbsj8mdr
RDO5hAMrlL2vYVDHOLhQWI4VjBLPGIJNzmOg50D++Igj0A56uhK6RkHEhvmcVfW2tJjGkHrRkiUh
rNCGW0gpa60mPkup58K2KV633UsjsFF25XqYqtt0CP2DHcpggYH84Aiex0B2+LGx6GxU9VlM9Bf/
Xl8thE+JEuC7XTv0mGRKjqTu4K00XX0V6DVTa5BQQUt8+WUsh2AFOROFbxGWXwYdd1roaGiYDe+Y
ON2VkuXOd/NXIFIX6EAMTVaoK4u0VZKBkCcoF8MxnDPXqqlnVMzks5PYx1/UYTJZeGafge63Dl7d
zFksmvjhlB4tyz4A4BF4uBWtSnvqSDEBo4BErR5nM6tFNrBXJtTttHx6g5gAzaOJGkTB43A/DTHh
Rm5TBfu2riz8yAocCuw469E2FaKKETv7NjJM7YpkIRoTOaSUdNl4Iz+l9NPia2ogXVFyjrCJK/e6
sdF7bBOj5vUi8o/MBe8CDLW8Sluqi5sU/yrcLhiBZmXCXgMNeYqkq90Evdl+zVPPOTeVCt7CPp1h
4GrITlQe9E04+XQvxlrOptcMp+iI6XZPHzJcOxBNj20SYm4oVWjft71TbQ04TLSBPRIc4C4sCyef
6JeM7hYeUvZGUiUk4dCjpFObbbmtUsvnjBrEw1Ym/XAtrVxtdV7GDbGX7hkAoPUUmXMLVx/EtefY
7He8xnkFfXcCM9q/Ur8FvBrGm5xOUaGLXa2Ma6eq0xNPS5y6srKedRiEN1PfyU1nWNW6SkCfxnnE
+Ukr4A2b6CQzMgRGGC4Lpx7RKfrSeAMXqq/J+0gXYgxHtoDt1ncLCv+cdE/AjB8Dp/uCeMCkoxpu
7GSoN7Xd29+EXe09/UoP1NVo8y7wBqXPKX5dGuE3ZKHflZp67IEHLnCeeVslPILFbDH3Wl2yeAyM
vfyPwJY+13+QgRqdy7SeI+0V3hhIktcjUQpeHgSUShXCG4haku22/gDEPRpWrdISSLdJukS/1S4H
LDhAruqehklMA6I24FMXLseSvFCkEI1H3fQxr8k2uKmiduUA4PYtLSbOeJgHGzCBFBnXG5xDIO9O
hlTGRHPA8rBKaVs+JyZn2171A4e6tlubWWpdfLBMy6SZCnhC6U4mUU+pDiQ4/UMoCQbnClQPBgcC
3zPu44o4WKJ+uGlmaRoDZtKS0Rn5yfe4brszYd1GtxsEhBKjbFKqOP/YbDurNo/tr0Th9AhEoBFb
jv3aF97SK0Cl+nPdJZ766OB6wCbos3E41n0ycjt6Yl7jRaeiiwfIS7W277EGPdZNL9cIculYe6N2
yDKvuOgW0axLG3X7daOCDq8P7Qsqx6APWvbREWakZTJy8llIACTjAm98+RplogCpAaDXG+AFCSgf
27y07KMh+mQNCFV/nCbnjcXq2bMCELCAHSlFsPjXaGxfxiTyj01ezhi5sbyi0ufS6iSQUsPPcSX7
Wt1VmRfy8wYaZQfbeNDQnIbwtWvCFaWo3tJxbHdopjFCdp3bsVY3x2iSzDYlBMIrwCqk0wGxeMNc
kt05rpRPyqzxx9lCjhPk9YiqPTljYb+KcBfeK9Mddolskh21K2jjUXdb5kNzMVwyWGsG/l4ZY7Xv
mKyPJfl35CHa6I4ch5Q4qy3UFWQf7Q2qO86ATEbf9MTXZ/QfhuhJVxaLcgcCchxCdVvGWB6GdIL1
kQOXOsd2aW4KLaNDMYM59A5zAlheaiRmfjYSfvlOXJlsqYm87kmoM6J5b+gl+yGjWlOQKn9pRI2Y
xUX6gsnEuBuNIt47XdHRreLUQ24QwKaSKspO5iOE+rYfLDx90UsuDAoYBvA0mQ1i76R2/ogUr17a
OCG4Z+et1RI4c6IWV7phNEeDXPgH+geDt/LxR7M9i89otHBuIwWqaHt6Ub+HFTx882Qp7g0Ul1cV
HsxlVF2hX+P3NnQNfIqV30xB0n9tOuLluirA1dj4Fo03Cw0PFQc97p+S1i/xn2lBtjRA/TzGpfwR
kyx5HeaTjs+L/L60QTfnFG56a9pWD/Sc5FKl+vTS5w6HS/Kp0h22Axxc0ZCFFxNFPKc7hrWelsaJ
sdWuJh+LMGwn9jSBa+8tiRcNhn7Or9Uqn7sPoq9a541XZQCSJaJYsmjcJtnrcTNtMK7BfFKl3JiO
LY/+0GhsEWO8kH3Id84xU9Sapy4iwZCk1Ulx4UrZkbOe+41MWJoxoJBsGP1NYTwgFkgpPxa2c45B
vsRe+2hj+l/GiHwxn8b4FCo/2MXS8G91ymbNVtPN7BxPQX9V4H5/7qDpnJJsKr46fvhDTbl7cSxs
Q3FcamcnQhVpkBq+t7KmuBZVRW5x1URL3BjUAb2uOhUcNFjQiwiHVwU7i5CjG8vP55hbEe+m0PSo
KsjiEoaa2oKaTTepUdJJAI1I0GBLfjjoJOTwwBrS1loqVgaohmN8ag2fV0r1FIDonDFvgZ4vW9t8
CjI7OteEND9HjqJCONY1zrm2C76BAA7viG5sHoaox7GAvv81ShxnTk/qL8oayYRyVD2saX/lRCRW
gVjwsgc7+gDzDsn380vDbZOPXIr8rZj65ItGl24da7OukDi2ay1uv6SBHoD2yr2XVCpQ85xy1mFT
+9EK7pQ6WUZN2DeKnDc2JuI8AiJctkXDn+nC3QwaU30AwuQevhFc8LRJyOST7LNM9k9orjjoCv8q
gUqwq0xrWEVW3/0g6dzeANJiMqmo1zEDcgt4jsWO8ITkLHtFPGpStKvQzCmWGkj4CKvXz5xo42Sn
UZoCKWRK7xZTBxTJwuw2KeHVwbocGwcvI9VFZPelOPRux3Rtt0iieXO6t87v6zmCkwlN2HQ+eyri
e1p9EjYiQr0pyGbRHIYhS0rvIDxHbDrVRPsxmIil7OESL2rpEKCE2mmtAUJ6CgVcXVpo9OHai9VE
FPU512q8QZAA1KX27wwYYGcnS6f70XXaUxsPebyE6zsr8soC/7SNgrMvjWNK12HdCXR5tkadHp24
tqkiQkqMfohvysQilTdkXwfWkFiEsKx3WT7DhgzlRMfCoUxPY1lbIYvDdSur4TExFYnFQ6DPnT60
T4levlmp61/G0StelUATvvSgdkyTTXWlLfS3FOcL7Vd7wk6ChnhDq45dW07zh80R5pVFw06HIWSA
1IltTS09zXH35Am8jbp36UM7eKIiQMepKR99i22fhSxqVFn6I63NYiublrcVZg2gUDeoL5Q+si2c
iHxT1o74AqvevZ6EpVGVtcQduEpkhzSH9YeUnjLuzTIdX5SmqFW2FB1dN3RIZvPC5HthmW2D69mZ
7shWiKE2FOpNkOe6NIBGfqP4G9/S+6EyPMFQirpKe8R76hAMMsZoS/IeoSnuX7qw7nVWRB5GVk1+
H53QnDtbyrSXos71nU6E2hIzI9odfc6JTRsc+KsanS4aKk+fDu40dt8MzZ9uI813N9JSsJxAEsAj
aThoAGV0VpFvSXjExKQYRajWA9I0knbijveyVzaLBnjIQE8vSs2GaL2+HRO2uOiBUr4cGrrVlNTA
MZVFbO4ANAa1xTBFFbl10P8h82L/puon73Dq2rjeh9a5+BqtsbYZ5YOGPesBR2627SdBB5bYAsoG
ShBEPpZqh1K9PdiiKV+lzX7SHbuC42Ert7j/Mub7mlCxQrpvWsjWNqzHrVbFxjrngqtIqhbfaoV8
n+gvDKoaFSC2/lgiM4dkvILaS+zBwLCCkfez8J0ntEnRiRNGdQtuqaDKmc67SBIBF5qvgktE2/lS
NQn2Ig/5XZRXwLG6+tlvkdKOADjZ3Wn5miGN6z2sSAwiLegExBHLnT03Lxt97tW3gkxBG407B6TU
2Vj5kD5FrXswhoqjYeKmJ0do7tdeiHTV4xv8joALc7tg/7MHkzbepY2hoRTuDJOSOcXOm7RE04QW
QDvleZhTE7fadJckXUWOfTK91EWcPDidwG+qXEAdlesa3wxSyDF8+e035BzjfgJNspX0il4ZZ81T
hn1pm8kyvHPJY4uPYRN/bavcwZYkzCuvd0f2GV0nbwqW8scic7pbVbYZik+NCQum5xk1z7QUIjb2
tpbqTHTGN2XJ4r41ByyvmK2ZBxVPbil83yKEJo+dcxDI/jh4NprohD8LGt+9n+zGvSUqCMuf5ZWV
WhuCwpKWGAw6h1cE2HmQn6HNtPTISSx88ClV37sZk9dKUrXkSGLOQi+oDPQayqxp9Q1B6tHR8JBJ
IhzRwiuz0HDmcQaIwWwrMApAgaJVP9o6DsnKu9LjTMqN3UQZCJMwO4UohS9FLb0bleTI3gKNkyOU
mcK4d4OpHYAg2yiNBR5J2Bvp2pJedKeH0l93ZmMf+t5tH0KEN0d8LwDa6hyrcxVliLgkQhYLKSZc
BvDDLbaUOyvJiIcG17ZUsmGCq71kWw/FnW92Z9PRwqMcYOQpOGxHz9OLRzFh9o47ImiYC+Z8GhOQ
ZsSRkoNohlqtFC8yrWW17EZ/btab6a7RnXZtqCQF7oAIK6PSc587dgxIxZmI2wRHqbTQORtQvPYl
2uDjmHDpMQaND0QRL0brwY2EckEpEq0qQJxEU/ekCoijMDTA261lPmCNt/FJaMVN5JOeJ/EO3421
U7xVPSYniKl9cmU7Bj3dFpHQ2vZLd+412R6JXJH+bKFEOhdNiEQGB+IWD6dzSQ1bUj9J9Oe0HfqT
bRescCPJjn6ECbFttOJM9kt5UzcqfbTSqNu0FbBJMANklrNxONCnp85sNrm2sDiNLVlHIXX4erLm
8O/jUHW8czB4igRvM7oH3j8+CigYwA7c8NRHYtykteu/5YmTfrWRFmMHprUVobVZupNVcjgiQD7I
sRbh6Czca/JVvWe3yXn3sfbigRkTEC0+fM6dn3rxA3iiSaM2SyVYGxDijg5JKfQZrD014PCrDkXq
Elk+qdBNmjyRWgr1DATXt6i2KtQLdndMtQE+VTnrqewpGikm9/CfNEqH+kwJ1BwtfS1Qpd4DoyJ1
VRjNYawsAd1+YonH3HujkYmCywbwN3YNhSK+FEuOdt33IVbpcYCE/Tr0ObiSrEHuYzsO1uxJQmFg
6xSD2LZSDtOSWeUbyaL4H23TQP4fUCPEXji8GHmQvDVJdsvuTuESdrpFQRPiFe15e8xkmu3DxHNb
FHyMP1ZTn1iKLujjF7+u+m0czCyt1q82FOVw11IqWjKr0opmUF61uFvgsqFezFxl7QfMKM9s1ePv
AeLFBxORK3QUApAOuh95I3Rceguz9QjjO1Sx+wg6KxsnA2S+BU9kNXp8ouXZPq3AQW05gFdXysRT
o5pp4EAqwSKFrldx3HH2pLo1RAiUU7fmoOHdGXVK1w5HWWQNQBAI6vsiDLLXlcR7iR8+voejztFe
tQ6FyYzCy4zouU5E1PNApa1uvMpz35Rdj+Qy8spuBzUOnArCA5O8SZfcDM8JwsYfml9T9uiMOKep
SF7JribeRWMbBqYY6kQfvyVOCbC06v2NicyZtktQ7gggEktYJAPbZ1RVUCB82ufkzWT7Zj44USkZ
D05T969hYIYPUezMoU0BjTnl+fVbY0/eBoIRl1RwNIE+Gbdg7yl+gH9ZikY1578BdTfGyDaDOaIu
X6eOO54qG1EjnSrzm+7W+te+cGbAhRrOE8kQjwBc1FPVZfhEGh19xkmZUuyHcUzXQ5eoNWBAC6eA
Hay8GvExHpoRMyu4FiTu1dphnQSQXwrrm8Um6lRic9inFJSixd/SrA6airSZnQyDZlcIq/uREppy
i4CZqbKobERzMAW/sw2Xa1M30GQRM72WNWR3aiYzKS5q9y167JVozYrK1fS9oZN/7QYlusyhGGjh
yNJl3+cbFq1UsrvvJb1PUHR0ILADlnSFi84WNHtp9aDYZFt00h2Z78ZMs0/NMJ+Us2w45NFY7tLO
SjhMRzRcfE8ljxO5HcGC95AuFfujC1uKK79L5Dc3BvjudCMa0zYTWCPsmeboxdlKWUgWU6uWePBR
1fvoxVZ9yRBpuyi5K5T25OZsILsmNw9eoMcHAuPbB4I/FNaMwr5EeIIOZWNXK0/v1IaEi/jyN6sj
7iG1vWQHeCBbWrUWbITjAQp3qUclAjFvajywQtGB72Y/Q4fogOQgZ+IwodXdawRgf5XDxUsXliim
cRGRQc3aZTbPzA/lmpMJtGsxWitQf6ZY/C1BOaMqfYCbzcZmm8YxSo6W0+zfujZ2/djK451CT3cD
uMu618DCrA07HYhzB1QnMQUt/v1G5v+3NNL/7+zOOs7kT+zO//WP//3H//rjf/79///7f/iPf8z2
5//yx3/743/8J6zOZZegxXj7l38y5qv8w/lsGPY/27bLP46FNc82MRf/I5+UufaffVs3bD8gng3j
sfOv+aSm+c8sGrqNsNTF7GLa/CXW5S7+l3/iPxmO4XpBEJiuN/+9f4/zmY/4yYasmYbNXhL4jfdn
+zFM6GKIm17HIdGivyUyjBKztvrp0fyFzfmji892658TT8e2KGtz0I+DW1GYbSEqRPueiKDPL88j
/ct7nz/258t73ehlWasf6f7QTF+EHOg+v/KfI1v/7anMn/jTlX1dcEqLJQlPEXxgk3M9qp10qraj
umKjCSj8++cf9NFXeOf+LqngmFj59GPjX7GN99iWfH7hjx49783P36CSJmhr09aPDPrFfEg2wXFX
gL0/v/xH9238+fKJBUBnoDNL7XnligdPvHx+3Xkw/OVvOtvlf3rydKXDURfCOBr2hPQnOgQcVWdf
+uBVKNj6sySCgb3YEgwSUnO0Iw056B2rgSNOKnDOlJ3WWg6npMbrHpfowg8uxS56ymL3+T3OQ+Pf
nPv/+nLYcAp+vsUKzlpPLqh+VE76NOIFRCWLkOxHYBcHw+m3n3/KB0/YfpcWTL3F6MKKJ2yUzyTY
LFT6i1HzwZthvxvxUak1bd4y4rFc0zFfuGpT+Fef3/QH48Z+N+BZmlTn6tx0Ia21gFCI2jA1Xr34
rDeka1S/+AreB2+JPX+3n94SNjgmoohJPzrWd5faBtHI9ByS9ZgPIfDYYptryPXhWRPhcKh0ZxMZ
EkBUuSZqaxmhjhhIRIu0gSjicEsnYKN507l2MfknGUDdaFNE2jqx6duGw8rHTE2ptNnBjofKk6+p
5G1MWiGTDbAP469FBThuvigORLLbxMo5huKqpKgHEW7p9DHdwvIsSSzwEXVVJnohqa4HlXEn5F06
h6oyNzmIWjZuay9rtkw8q8R09y3poi0pMprE1tav3OatorDVJ+OaQgDJYW9ob1dzG2qim+Tbt+lE
t8lqLp//lh+9J+/mwHJIndifUv04lnd182ynJ4NMms+vbc7z21+NoXfzXpr21KpyxpDLRrugwGR3
hDCybyRNDv7WuB/nw6cNTpSTtxlvBKgwa/RXQxIfBdBcB/S5n2v3VHV3ficP7OIPI2vZikIVCqL+
Fy/aPKT/6jbfzaLEKdec3nife/iYg/mUAapuxmeDFGEEfFCMFhln8s+fiTPPnX/1Ye/mVIYlVA6t
04+WHz6OZDe0/g1b6GWoUyBHAEkrykg9hpZzpqVIU1tHEe56iHI68rWxz+LUyqX+GOXUjWNiLiJe
+MZwUM0T7muRQwQVwyNhivMX3jQi2EwftgKkpHrh2V8d3q1YArpkG+yIHwYXacDqGAgtOTAsMtxu
ZVFtTYVMHVdopN8Nxpequpp9gG5472ffK6NlUz8sP38eH02A71aCUPPlIAuePc0EtD4Y7cNfXNn8
4NLW+xmckiaRZwY/K73KOM6XxEAh9FrHDd/TIBJ9tt+z7pfoC5/9cefhYB0pAphyXDYxgMLpUREv
gnOO5YUw7+RSuoBADRcDfRf/4n346CbfLQAusowadsyIQ3PcRTarmfb6+ZP9YAGz3q0AFNtlKEqT
pSU+OYG11myqHW9FvYMP8Yv9wQeTh/VuIRBDlCbBwCLTaazYX/rhxdK+f373Hz2X+SN/mvvp7PcZ
kjF2fQGitt3o/GLB/eipzJ/303XxiJapMLgu1ARineTCaNWibog6iHd2c/f5zX/0XKw/f4ibl21v
tHzIgC3VvU7rVzc9f37pj57Lu7mqcrE0VdGoH5E4ldauc1a/uO4H8xKEpT89mDqoYSb1CveNAaoz
bbYlHVR3JD8Bka2T+nsv+dq0YkEzNAFZYMySc/t+6LqVh/go0aBq2RhIknAxNBl46mRD3MGBBsjK
MZsNgRcIVGtqUcOypryLUXafyBs6O5feuzaJcW+Llxa5ozbuO4cSldgn0TrQNyJ6tKP0F3u6jx7e
u8lGg5lbINRiU0Qar1VvmkD7vSub7+YaV4wtbZJiPqTcpuPJQsv5+e/ywftqvpsfcLDnhW2407Eg
zGsYcGz18Tp2LwqXHpDLX/36/Mh/sSiZ7+aKmpaHRuwEUyXlQnMPvub37v7dBIH1JmXEsQFA/AsH
8TSlj9P4Y4xgX4PR/vwzPvhR52P1zyMa0CxWqpRmQI4a1DiCcV7+3oXnD/x5qkgbMZgFK3UTr9GW
1v+3qvKq/jPx1zf/eKw/Y8E+mB3+vlv66boDkQuka5rT0W3RQRrDaizjM07G37vrdxMExKGmtRIe
RwEAibqwBUj08yt/dN/vZgjgDWGlY9o/VuFd22oLO2QXTiXy86t/9KK/G5u6bkd2Q8Pw6ACc8bJ7
pd/E1DZT1mxzePv8Mz74BjN77udfNBktsr/V/BkkatsPXtYuks79xRf44D003o3UZIZNjbSzjlW5
qhmjvzrjf3Tdd2MTaV1BHgPXlS95itfqF7/mR5d9NzRFh+YWntJ0HPRdPK7xwX/+jD+67rvhSEpa
pJqc2+1Irh6Mu9b9xcr30Y83f+BPw0YzhaByzIWj6NzrF4MzmPUPYOOHI/Kje7b+fGlc0MnQQx4+
4mTXehjyt7/3LN6NRTNoU8BF3DIINnIasVP83nXfj8RiCqJOzPcbb73b6le8wo8ew7shaAacQ+qa
y2YE8CBwmLa/dbv6u2GX1WwSm5brElaAEbwevv/edd+NuI78BIDfTEgop1R2RcrO7z1f/d2Q09VQ
Q6NmDvXVyiZ7J/vNB/FuzOVkPoVkUU9H270zpzsMr58/iPm+/mL51t+NuTiBEOl1PIhUXNysu0gw
j2pAYNj4e1V6v/lU3g3AqItDJHl8SozSEuEuQKXfmzr1d+NP9G3dT0RSHKd4TcVdqd9bC9+DPlGB
QArPLF5oAuPh5wa/eN4fDBT93fiTGl45BH64Tf8PZ+ex3LqyZNEvQgS8mRKgN6K8mSAkHQnee3x9
L57uwbloUYzg4L7ovt2vBAJVWVlZO/fi0ICLu3ddFvnXRfSfEKeMNOArEfGiSzb0drvXHRoka7IA
uzqRmrGweiCxOIGuQBX8Pu9O//3/P+8wPfpv3DT9NOOOmvcwWu9dSdtsvByaiq6DyrHKB9Ur0KYe
f/9TP79yXAL/+6ciCRfTFh9IzsmUkpoHKf34feDTGvnpN0zWZFJ0uVHnrEkxDzjni0t5YBvQFr+P
fu6xJyszSlwrFj1yPaTdtgTX13+7buDJYgwVUclTg1fflnPdAGl85QNPlmKd6kXq9ibJqUFvinwT
XPvAk71wUGRdIpEh9uVHJVk3zfa6FzFZiyUSK3QkfL/U38Yn164hvDC7z82MyXZYql5F9yGv2EJQ
a3CwbeRj6l2Kpn/zwh8mnjlZlKIhd555SsBoWqkG/+hbqKwboBop/qfG3NIeM0SfBThbT0hnA/3H
nnQXQ5JWaWvCuXNA2h94F36rdPpRPz3NZCkHwEDhifM0NE4CRYhmtCjMemnT1OrMYmXUIXb+xl3f
mlfFfMmcLOg2o3WhSeJhS+Pcscizm/JC0D/z2czJgu7bUvPzmF9iNDBicJuhuQED499n27nBJ+u5
rri6ak6zrVYkiKXRwhTvA0G+8BXk06T96StMVnVs6EpZldh1IdDC2bWHQkpzvd7YfvbmAtERaIzG
L2lzam0+CbzRHDs5oPAOanqd49Fy8jmUAqwjBCdGEhsZ4L1pZP79x58JZqby3xg86liYJB1L2Eeh
pIXrnta760aeBId+NBD3lqeoM2AxtIYz/Pu45z7XJDioY+ZWDbSsbSBt+gzGCPotEd/H30f/Wx75
6XNNIkQRAhPTTzGtq+jdDeMFgjo6ie0op2cYMkIfKt9W+Cy21jxsP1LjATiq1vGZEPqlxR+8j7Yt
Mvz8WUUqgpbF0ZNomdPFDKvYtmI0cNWTJtz9/rSn+f/DwxqTeFOKYWVVuH1tgQfPouC2wqUokWi6
Qpn/+184Mz+MSQzhuoc+aQVLr0wFyhx/47J03cCTWBFrGj0UYkoHHXd7HEyuO1pLxiRUjFIWeUNO
1a7jngQ0M52g5fK6R54EiiDOe6kPedtDtsVeNm0vfMVz73gSIcBSjmXZSAQgQ+dmsbNNLDuve+TJ
8i7ixJTUIhu2NPqPtJA8Xzes/N+ogQ2pUOmxNmwxMJWPXjm/btjJ0ha48x0kU0WBnzra4ephJ0ua
pnZoYIXbb9uHMWg/8rj6/P15z4QifbL8ci33agy8KbGWq1B47bGKdZX4qoMDl3X/fcdNmMNaRC25
FWKbO8PyuiRTn6w7jJaMOksZFl/cEzvzyqedLLseMTqfj2GVnYaN13XTV5+suA5zx7xUmRCpfwTD
8BYL6aVLOu1MdqRPVl2pK/+36oDx2VL7arE1a7Vd0KCmj2t8VTFP9G7FsMTIF98OehAHmtB884um
fhsoFmzee0HIAa9uLfOWiWsPXHDID1H5rMPjGup2Bn5kNtAaE4wFNjT9PEV0XAprOghxwl1hOV93
G90Efbd2Qzx3qTTOYymnZUC1BzqqRH2e1NjPjiK6clgvPhYC/mMpvvw+e8+EHX0SG2rNSEqz7Yat
atiVjnGF8/u4fwEYP+xK+iQ6GFYQFEDj+62HrkY37j3fw2gFJ5LuxRVuxeBPHH8JyX3RPWvtm0f6
8/vfPfd7JtHD7+kRS3HzxP5ingKCGHbXjTsJH1FAU4VqCVQc3jF3wQLnqmG1SfAwrB5kvHYa9lvL
NtCafh/2TEqgTcIGO540xKev6obPOskcDna6/ul2113uS1PZoZKMHmZ8PHbmPsHgDNQLpeBT/Plh
0miTAKKrearLJZBbCelXK7r8A7AjxPUHefWlZPzMFNEm8cSKa1rneoqAUrv0MNbML0z5MxuBdvp7
/xR5CoN2klI9fcuEng5a2KDQqd6ly6VzTz1ZqPTXN4ke8dSQD2os3vL171NFOQ3w0zufLFQ3ztGU
1Q3JHaxCT7mVh43XqY47PIj+o48Ya1Q7R2y1RZyF2EFjmSUdJEvAVBsfyqpYaX650tRhk3JxqeAj
TusPfuTGrSRojiBwSsmh0381+aoMHmACO6mEpQIXQCPa7hhg6O8/Q/pbE/3pd0xWvtpKrSkrnOoT
/L0An85PJp0md85d8ScEQ4IWH9CwwvUw3tH4P2CJhEcHBlz9usXJVGtwCSPbr8pDm3dI0gBhqeBB
6P+N2NhLnLDEETGPh0pNdRSkW+A8d3q66zXs2MEjWhHUSOmxV/8ogGfC6MXIhXtVaheanNxk0YdY
PxkNTkl9BklRo4lPXyg4xaX0dQ3qZx7sfF9A0aIv6uzo+89xuDBVyN/t6PQ4tJka7UqsiZHmcx6y
xhuFdptSOzVUPSI+d8r+PY4b+q1f4xR4gFhzFS9ypixBu0CvNwDtmaB0k8dRox1Dtt3IwJIOVwAT
M6Z4PoqP7mDamHHOI1E76OaTqeyizILUbTnWAKm3WwquaeNaejRDHVyXMC9lCWvQb1HX5n74ptTR
sQIAohTVdTFXmSyoUXW9DEte6jSKzQ0ZLjMX5sppSvwwVf4uhX9WKpfKZmyA6tjm+UNm7sw/2Q7L
HzOwA8wmpJVH4052YXmdCQrKZHUFGm2NvcZJ0o0x2gWs7C/14uLN5Jl4OdV2tJLQZJbJDxEF2JDl
u0GaMXzHyi6PH+JsbTVrV7mt8WmxjM/Ku8/w+Iire7qPEwyBCt+wWxo4NZo5LHXPoWllxvjGNc3K
lyg9GD4d6znw1rvSy578chGDtMQ8b5HIki2jqBYsTHejJRq0DnkdrSZpgTgN+3B544dPeOek3rI2
lgJ+3b9/uDMx8IQl+zfC1qrRu3hoMSFEut8FbsFvrxp4qvLARDYoOzrDt4mFG8mxbB9+H/fM1/+b
dv4z0QBASEFxKqyY1S4sN324EvoLWt1ThvDDHJ7KmJGHA6NM2CpxnkMq+KfwavrFpFnqY1pHxB70
YtOZgfP7DzmTUEzlzFjiYbPhDv02co9a9VBGe4BO+Otc+DHnhp+cR0wpwKkxYw9yA/ARQjDHyayC
V6V34YWpc2alTKXNVdOKUXPKWMR0q0J1sUxIRxumrh5d+A1nJudU1Cxj2Is/Mxs0RzWlWeCp/Pur
Pzfu6d//M4ekOIiViAbcbaQten8Bhuy6cU/5wD/jdgrwJ0Wn4qlHa4BLnnbhEHjuW04iXprnJS5D
3rCloOoYZYp8mk5/9dhQR7vwMc/N/clWXwpNq5qn69aueIqLN/VEqD/5W51s5E/0rpPg+FJice71
T2JOpkeNkIaUqPo6teXGXCI0uy7qTHWszVBkqepXw9bEmCXYhpduG8/MdWWS/UtRrAz4CfRcqVV7
qRvWWRbYRQODToSgJ6jO7xPo7x72QwiaClH1LMBgSya6GcoupTe6V3aYadkjTmFZbYPZWubWRz0c
BbT0ZrBSgCGL1Y2Gm2EH8ys0YYEMC7eU8OTHsgiEQwlTos/Hh7x4TNV6OdJXZ6ZfER3EZkSjfLkA
82Lq5uL35z9X5Z2qXHvwS4pZsrLS+iUe4EnQqB42nLHxTkr9jzCJSHPkWcYlQ5Hf5u4NljeG+VEC
usUm2Q5pfBTHyJGjYjtSVxMsC8reAhwzu/ytFD0l8N1guv7+tGe2EuX07/9Zrn0vmKVVc+GoRs4J
54fJ7XVF2KkS0fSlUGhOm5RXfjR944QgGH9/5jNrZ6o+dE/ABb84TRDzM82OQvf6+7jSGQm4JJ+C
zz9vY6xFH8A9B9ySyxK5zLBFuYu6t0S6KVPqZIP35nEjEOdvt/iDNppjqBvIbpL3pgBHoD3XLih2
GKO4VOFWeMN3h8GHGL7EXYF1kIdM7RUPCyeO5xV0EnAsOD8AYm5tudbmrQFWwJNmvUdjST98uZhV
4HIb7sTkTsoBzGzzdC+O+1jb1sNXjUe4upCEVz26D8ajUFXBIq4fKhH1uSgMe1Py7gzQL+AHpOcI
N32cs0v9dehuvAjPbfOtxh5Ch2/3nMZFYLs+ONO8mifjt1HfYaQ1q/Gk17uZr3JAUVG8Yy2t4Lqu
WrgRV3sfAlBQPxjDQ5Af5e6h6O7GpnEa7yim92O6K9y1KByidOUlu7y4GYr7UN3qymYMTMzfMF/0
Mc/BWbG7iTDBHcvHSN3myp9KjWe6tAngGp5weWb1J667OQ4HN2ZRPQ80Pfk6iDOMH4RbHl1t/vz+
5c/NqMkqaOlALzKRRI3GkrA+BMKVa+D09/6ZT9j54V7aM24n04yyHy+F4r+L6IcYOdWEFjSD+J7f
M7DoLrgWnQkNoDX31ksEjNAfY8lRopfw+dVdaONOMF4F7dONxtlori3zWQ++cDu8y8v4VhNWWhut
fLrx4SxonE4zjwa764RR0t9+vn9+vyvWHa7+qDDcHJCssRW9C0v1tOf89PsnW3UxYsQQ0hmzHXH6
Ihj6xbLtH5V+04rgHC9ld+emxWSTxrUnwgCpJn8vuD93ZOm6HGmqKzVhfqtGflIKRLvQcOLW+X0a
n6s7TzWlUayn/yuwaelOLcN0bhnvfruQ2VJSzOQb6a73PhXjsxg2OaC0sWqcLtsk6bAoy5WBe19R
NZjjcDnZuvguf5TDgZJGbOJqjsVWpDpqehCqg6LTQTSvZX8mQnoL5G/ZCldp8iWYsI3gmefwxWJp
E/W45pnjwsOGaswfq/Imdud1szdw11IOGl45mnbdliBNMn1LF7APdDnTF8VdJMGIvPKSS5rsCGHb
S9i9MYMlea5/NsGFJOHMzJImAUfRdEVITjUIUShnvv7iUrn6fQ6cG/n07/9ZcoMZ5wKYKi5LPgVP
wm+ovCB6PZMp/K3I/zNw2vRQVCHEb/EWmaWclH39AXvRCx/w75f6YUVL8n+f2099RfQ1laOgUMxw
6dqqHc1UsYgrXV0vPOXL5ALThelkayVWeVFMuiJi41yEhxpPy8ET3nD0/cJp6LrYLU1CzIh0PaHJ
Ydgmev1HefYV9c91X2gSVbzOjXDx6UaU6zPMyGBLXzXuVDbrmXKQKyXjYrZt4ub4dd2wk7Q/ELiu
AnI6bmX9uRQ3V4qSpaloFstGwBoZj5vg9Qn4++Ldx+k9/jCTxMmSbcWwyf2GB64xpTeMEaOcx5Pl
ap7uIgPvofY7HThYYG9eYNznYzut2qFK5ygup+anf2KhAuIAJ3KThXShxC/50N53tFHWMbS3/tFN
6OiTlr0pzcQ6W1WI3tqXUT6M2dErljEQDGkJIMJW6puueoE0vr7uQ0xiRgiSWilyXpj6hh1R0V0X
ik7WFP8GjGrowzEYeV1CdOO1S7G6sH7OHBenIl2/VUIJV2fu8dUbqIURZDTqI37ItY6Jh5B/3Wqa
anY9gKANzXiEJRmjVgMDK+Phuvc9CQBZNWpibpzWU79qKse48pZrqtoFXOzhicq4krhrXrpL/Q4/
v29xKtrtFTARo9Gibi8fwEfP0ow70kfQEVl1f80LEafyXSWDGQq0kNpgnewbwJlCcyGd+3lvEadq
Xa0A/AW+h6KR8lpgwCcru9K0Lmwtp4n8/+OBaE3igYK1k1mdBh+1eTMsKvHCuOceerIe5Vz16iIg
B8XaTLe+Y65TSsOfX/euJ6sycDOt77B63uJcFbpAaS889LmXMSnPGSJ5s5GheqgXar9K8+V1jzvZ
vXtriEW94XEN992Tdqp31V2NaE3W4CiUpVXIDTEP7LOI19SVzzvZg03sj0HsRAQ9yZGrmRZfEJOe
eb1Tke5g0NipGCEV56V7bB+vernmdAdutFIcdQZtd+X8kuHHuSc9hZF/0jmQDIAp1P99Uso+vz+p
eW7UyVqD08EZQOr7bQd4JoxMFCaJ/tFBU8rUahMnlZ262xoIcRhDicOEJki4/Uw9bhGPOWZIJwvi
ZcYJI7wVEKulKYiapyR/iVVv1aWeE2C3GHjdJ2K5eYFJhBFjveA20Lgq6EiKvAHBA2b40QyOIR0n
EC3bg4KHGFelcrts4MAb5XPcFutEoTwdvqIQsVNxVNaRryF/1WPcgGmNsWHJ426ar90oWbdZtfF9
3CV6MNlVfejkdGPW8P/u+p6CyhbHtAqcpFxBI5Pwa59pUOYpXDq5GxzHLtsGwnzAqF1mR5lVQ4fL
/7i2sm5tWSm+b/DX6VuGk/FgBXDLch8KCICKq44Doj75IJk3BobbZVwVgT7OZrl6IY6cCX5T9VQh
MsuxWj31V+wq+UWHO1eL14kSxKl8yvKaALwEqzMHAC3fD8nD79Pz3ENPgl+VRyLe5CPdFcOiNaW5
2ryUTKrfBz8z9afKJBy2u0GTPbYZ+hhDJ1BXv4977qEnIbBMQDC0Em/ab+G9hLMEv0yyqN8H/3uO
/WFz1CeBsAzissZAiX2mF4CRS04NaUcRn0o/m52QhmXTzzAHdpJEdhrzW9BfcnSvUeUu1ba9VS/6
nJx5e1PFUmh6Uh3qBHrRfBHgbV+Zs0wlS4EYSJaH2mEr50+VeQN99fcXd+Z5zdPX+id8Sk3VJ2FH
+FQW3uPwcd2gpz/2z6CZaImKbwVIrtfuYrgwf04r/YcvPFXhq1VuFU3rD1sDtq1KTXusUcgIOtq/
C1H/tGX89Bcmmz8kRAX6N60ZiqsvQA4uRK13YrL9oHqIh5fr3s1kGQTISgFL8cLjdbG/7o5CNCez
P5JcXY1OGlCMHh4L/vGuS5Wn4nmhEkG9UYffhiqYD+Uup7ni9/dwJhxMRfOwo0CV0oG8rct1g+t1
gZYCkMJ124UxyQrQ98m91PDcaYUo5x5C2oWBzz32ZB+SjXHwYaHRcmq8FQKMrbiZYXqVXHgrZ5aj
MVmOiVtUXRowO4rxpsLT95Kmx/p5ahuTFQm0uo8El7tU13TtHJUal0J2RBcNhtswt0R4nXAVL/V/
n1G3isZkg/KabNTbilthbHjHHBZy9gZUewbADQpltVST1sZKcp6XBUVZbmWaY+Q6v8+rc29wsogV
Pes6vFuHbXTHlc2FyPD3zvOH0GBMVm0ZIjIDaMF8Mr2t38zrKAORpd2kVNTdOHCw7l2lqjbPyZ2G
JJuLokClep2rqE7SdDmYJj0nr4xgd9itm0+JeDNmm8ijX7l9Cs1m7dGV4qIgdKX2o2vfo+o+qlbi
uG6KdoENr11afwTjkrWkdO4lTeJFmChDqmjluFUkaj0bFcV4BlOowwJNbNItKhw1Wg/RDd0LSYWL
rHQLS/j373MmyE77AUJfo+U55LSZ+IDEA4jb60p+jq1tZ153rypOuwIGzdRr5gGSkKfxLlr8/txn
Xtm0J6AswyqOMeTexhHf0pi3WM3/PrIsn+l/E6eCYbVDcxNnKdktSOK6seXsQ+92nvhiVp8d6sJE
WXntTZRbdmq8t77HpfsGDQmeoCXwIGPWtisfoAHgeN197oxnU9900gszdiYmwtKUMgeU0KzGbs0S
j1K1M5S1wn+lOaYuinrNbpRyOYJoFhD4QYvE33VVYYZW+xuLf2L9rlfdTW7lW6n8NCCwB3lk64o0
c3u8VtQvDL3XsvEglOYhq1FRqgdK7HNTM5e9mC/lABeILHDabLgbe9mJ8k3tHjsppfSoO27qOqLg
2qWwcg2OVnpO/7c5a5QU+k/hQCGZc+Vs0yrvlOEdvBPudnO7x72s9bo7PxcXmvCU5l85psxY7iw0
a9lZBvbz8Vx271Nvg4X21u2CRa8cx3GHsNlOCwe71pkhQEfatKoEEFax6/Z7EHayH9iZtFJDb1Hi
bq8D+8yyDJLwl9i9d705Uw00n1L4nfOK9LaxvaabC+LBSlZiB32qyFbRCRoDXWCWi3h7DuK6H6vl
IGJpKHx1SX8ciLpF+l2IG9gLK8V8607K2yCjhLvQuEsL5eck31rdVyBiQv0kZ6EtAoWrARsNwqE3
2yUwiafKvYvQ8Jcn5mtC8y8L2OIq2+sW+CHAxIXh23x34C3TOqdnUV6K2tEKm1mgHAqQGwJhCS7i
QvKgMHqioxklqBZIGG5p11bNc39G4V7NpaUMVT6n+0HqwRUGo6Ma91TNqBidCE1Ld4BeFYCS5p5O
lrdlCX0y+jKK4KBCxNXo5uyUw4gDollpNlpMGBzv8PfQHztdqS9HuIYG7Ek2UtQglegU1lydh+q9
Jh8r68HrH9pw18bHdlj0/K/16X/WhJOdpF0UOEs+5tGB/0z5z/bBWjbzsVhwcwo+y458J6RunnQ1
tfNlJZczmXN22x5adCg+93f6ISm3hfxSDwWqGgJx+m3Kr1X0qVRvprls3dfBfZWa75j/myEtI6zv
AtiqcSzs43Aexnt3fANSHWrohEGutsc+vsnjgxyvSadtgRcqWSCmJdSYjtvtk2RfwhMRocGIcOnQ
zAgHFy1F6OdzcbihjrPwhGJ1oh9V8E7DlP2FTimyi/ItCddpU+5daAJR1C9EOV3UBeIKml58LOxN
+CmJeoMg2K6Fg9buO72263reAWSTkndTe0gHnL2r2BnK5qHHukymJoFL3p48aV5LNwngWKHalIBQ
k+h5zMCX9YvW2zaZ7OheMQu0TZnCSmeSChEAU6LOOFrbnKt54dWgzQ/38UqNUGPztjsM7pvKoiqC
tgRGrilXTmEuFTcCuosQI272VnDU1BtDPCYmkmwHLTrXYVLjY5vwboB9k/udp8p3fYwARVFBoD+F
lFRHRE4p17oc0c30Hl4KFFrBwTlijjdqKnA1jAA3bu6S/E/ZR0fdBKQaw1xVwqWi3LlmMosjGNvC
CUCmzfoK7I3QzeRE4ygKhql7sCyQ2JU6N4pXvYxoakV6ngO99vrHmDpKAxYwlO6x5J1pajcrrcem
Qv7EsjM9sLk+yA7zEPEGrOQ90NDcFIYd5smK631bwOSjoY9Z0XY6Iv+sfMR9fqYAhevjNZDSmdE6
tBqgsYqcUnmy9HtXfmqC8iDjOunR6mih6JCVHNhfOs+rN6+l5JJWL6XYf0iI+QxL2PcV8T+F0opt
pp3pycwtm1UoxnAJ6nXJYamNaD8Q89cM9XvcFzMRfUQTa05unmybooVaPQxFOrMad9EPjVOOAXBR
bREO6yqut3m88L1FLVAd1pdpfz+2dKSG87TZxtVLp940xZMu07t/K6TPVE+FfKOR6/D/0VvJTBHe
Uv+2Y/IUrsXJ7eQWm8xC1PSRciMxY8AGeeC0S9lb6MAfyrmZ3YQdNaqnMLhXWSd+WnNLv3FlC3pV
bqdW6OjRG1jjDXHaot0MOB7FORHptTTPxbtWkpchm16rPCrG3Vihs4ydGETRUDxnLm2eVsRfWnfe
PkuzuVqoVNT8uSH3D4HylpYbSaBSCw8lESjE0VmGQAvzWaF7q/I/mrxWKvK9fJ1pt7n3KY1QLBA4
AagOi1Udf0j1JuSRMu/E+lnrbU0yuG01SADhQwe7qG2cwX1CPCRlkmOpMB7yhWgguwo+e/rrrO5W
A/5Y3VvFS2kukv5GaDeNHKzBoFPnYfeE4vQ5qhJQ6HAuC8ISBKqWv+opbON85oOSrwZj0xJdwxwv
hXAthzRU79NUwlAhI+8qV0CbZkm2iIdD1oSzIiVw+U4lHSXwuClGsAVkSdeAhu1BpNOO9AGuY+8w
UryOq1UnfOnYF6LXEYGyhRI1z9KmQsihSMOcz6O3D+yPnSdwygk1I9h7t6ofGvb36jaJFoN3oypO
H+18OizB3IjKkn0Y2ZgdBfksiB1RehfFVS9vNfVxbG4kFUTXUYkbbsZu4RCAxt52jTpz5ZvWNBcS
109YYITshJ3/XHtOma64RcLP4S5oHwW2vdI8gdJyrI/Hkrotf4OuDyv1bjwPGTVQurJ+91qBhanO
urZcyzC4QzRlmThvLXKxdmVkzd6Mq1lZJ7ZqkhKMxY1cujET+gDodJWSsCRR5OAsbMNvIjIfjHzb
EJ2y/MQ09GzfqpZCp9my0ZFl4aiaglWnK77J7y0ByHm7D7tqaaUC5njNzAoWtJAdfepWfkVllhvf
wP8Wh30kb5PsC5dIQTrG/qZu7t2kgSr7Wo/u3KuOQUEM7vd58DQGuOGOpWMq85qKtRq8VslzKC+i
Dqe5ZtHQWmNGRDCPnb0JFwY2LRnIzC78LsMVPUp2kAZMIsOpOL6MRID+2bIeYmM11odCy5wi0JZx
s80swGx5d4g8JFp4AoGH3RXYidVI7YWArUXvDQ5FXzQtL/ususuLws5d1wnGeOm3+SdIa1gpc4Mf
DbADoFaxS7oOU9xb8kJCgblAaKPH7zIA7SAInKEWnCqrFhLov6qZpV5kj+au1T5kaZ24p/eqHCtX
BoNdOVUdbWtegc7hIhCWethiJb0ELb5Io8+RrS0hcRlJ5xWT8gOTWCG5LhR/0UWaIw8fAkm2jhFw
Ux4G7z0jjxYxpzAAMvKW06KyfW28aWAupap6WgCW36y8ytrX9Dgp2h+jrBaAbeaeQEOYm67rAcBf
adkF8ybMs1UsvfVp7uhxTQ5gS3sJFpuryfOyDhZSoM/balWWhdPH9BEKJxuMTdTsI725D/VvXT26
+l2UHMk966pallk3H6Ot5aEsASyaAd+kRUVvIB6MDfGdRpRkD6jOUUN/Bnp4r2bAvQvSwkyGkjLM
qjFZZjEbWxEvq4JOME1iaWS2THiuVd5aI9NRpS5b7U9nnYjN3Dm0Rv6sGAelf8yHF9KFVSt2b3Ag
+POw36GG0JJCcOuQbn0O+VL0tHlIFXbUD31rQFIkk2+YjGTkedEegyS2K/k27SrH1GBQ57UtkEs1
eo8+G4IjaB7JePYTZTE26a4FUzP4Pc5OxW2JUaVfSkdVY8vpmllVAPpUUo4BxtwLt0HhgEt0rNiy
q9a0iwR/MF2lGJzNrJHEpjSB7QH2FddFSaIYMUDCS4HAq0WL0egxlM6PQ3NT5Okij6p9YKTwdvwV
CnJbwPjCZFADaUYI7BTfO+73zJWSR7sWr2/oU84ojLCokI6p2mtMQC1x1pFIikb5u6bHT3eNmZUl
66pba31sFzQP9RbJPR40shbPlaS/iwAjpixOM2vxX2lmLUl8H/lHU+r3Y43vhqKJdp3+AVJ0Iwfb
MnuvFHeum1Byxc7R4fUaAKZk/1BltDeZ5G4CmPpmjokex1pa3DKgouHM/W5htrj1U6ND8yzSBc7l
W8Xa8Dti6dnX/KU/LGC/Kko/d3EcapUlKOavsMUlx4LoAkDL92DS0Cy9a7p6kQ2L2rgxFB6chr60
Q6PeNIciN+Z6dwdWd1lT/slEc4YJ36IPZGC6ya6o0UKWqFdNzoywC3Wfe7HHmtOhpz9BIrcLdPFk
jqHnzk0vmwejQadqt27N4tvAFnzWnbiHRlPt8/we4xawm7dNBqVK9Y8DkYYGyBRQ1RjYKBeSBEvk
fpdKLckdTuASUTuo+nQNP3tRK5D1zK1GixjeOrNOT2nXyhAmmys3v6vKfefpRMeXwPrAky+f5Xh4
RoHPlsbhJ6hR7xPFsQNWGunQmZR4RpivUtEvJDFzolLZd9gLGJICNVNe5uNjSqOkx8ardfc4KM5z
E5dyN3votP5BxLq7iYF0I9fheFJJyxj0XA5ELOqHnSV087aD05Tv0AjYTefOC7+Z6eGD5MVAti17
GDhKcIaEfWx3LMHeTefN+GRUpASJaie6vrJCiQ0dxHuK/jEhVEY1tvtlf7QUdlcg2U6huU9jGcFc
9w8jbCZZXItRdLSKb7NQZyq9m5XSOyOdySMy875X7VqiwmBWB3V4GJWbtHO3Yy3P5Zz1qG0t93bk
PA7mZ+laHIC9wpFr1QYxA4PJgDzR7vJM/VYxpMegv8iOtbIw0oMnbbCDnlnSqxw8tf5ta/kzq94R
txCyl8G+CKloFA0i6IWOq74uDg+CH9quK9tRFh+54SJ/yEE95kt9sG6V0F+5g7WuI2+vJt1C8+Q/
ERmq3vq7znga2oKLKjIGK6H6Ms6CUllYCQxdumLTiOChC0vF8jciKqyqHTiLU1vAsg1faJCTCuY7
UItzzhLc7y50V9i60OE4aVQG98jdQ2OMoGk48RujsvSUfavTe3uysc/6WayXc9nKZpqZ26AWZ9Bj
bwLB38NxnXWio9IFJpDpJB7tSbIjyDAGBv2tN7+t2N8WVTSTgo86DR65kLmhIIJvg7RJfXa4uDEO
plo+VLW7RGnHaeFoZtlN7t+G/d3pTGonJMMAlu2w20MK54fLe70bbFOtSc9AduZbTy8Pucs2ML7j
iGgbKVTrVJiP5ltIObFjFVEyOoG0fW7H23EWczmcvmUxHeunIo5/V5fvIZUaXVXJzGKn8L4BX1DS
gufHWqvwqB+U9x5NpMyFr259uoZ/D+PMIYHWGnOlNxxVCmXnR4qT67BsTl005dxPtGVizUuezOi+
AasBBTVWWn6g2GhLfHpcxCFJr/wUPHzcgnQMFjpVN7WFWRizJiAC1Cbt2f0p8KwVr1phVKTVz64O
mFL7HgmcNd2eoesdEqFdeSStMfiBRooQH4c2MPbvHvIXqnS4A7eniojEPtap9X0or8ziwH0bDTC4
mqVfQfFuVe42EOulVLDvSMOx8JO5EX8L4xLU3EJ217GpLHvfsn2Q0yKzNlTIP3ttpZE9cDaWlHHu
DyMxT1TWhWFyrs2cMPFWSdweU+stlZpDRiFK05RZ05Kre+Jh5NFqOlsrKAyB8ZKMG9F4blHneMJX
NhypaAzmveZE8w5+n2zuLApCkXEYKmsRkVOlXUSD95usvSfupqPIXq66Ol1W6qKiDVmI9hGZXFu9
hOk6o36hNnNN3LtBPQMKRn7+keKhHPrwgVlMQJsX4/gNnNEeOV32+HAr1S6SunlBbTjET0mj04nS
2v9wdibJkWNbet7KsxwLr9A3ZVU1cADeu5N0Zz+BMRgk+r7HSDvRFsqkkXbxtCN9iEpJkV7BoIyD
zDSmkwAcuLj33P/8DYzt/irthYcKT8s2zo4R83SZkJuQJpugRMxiEWsbwUQrbrJucOJQIabwsZ8G
J2WnDe1773fm3giUdUoJl+r+whqe06bdid5VEYaI8K9y33SEsnUa60WtVQyzwkNE10Lken1R5+53
ZL3FV4JGbHv2Tt6e3Xid25VUf3ntxF3ndH5IpI8HUnnnTd7aMlcm7S2dQJ/QSHZpdV9kHhmK1Fa5
tmvJ5c5EQNxm3kdqhzIYtxa5mljQVga0dD21BaJVvTq1RyjqxHXvi4FJ3KoWelC7ObmzgiGhe+jt
lKpgKFXAOjioZK2UROgWpYTkBZEylVOVv9Vtdm/4syt9dOWPhiuSm+nrlqOVnpMWPb/aOkFU2oHc
73uTgZLGe1IlBzk5ReVwXQ0ZInsmsUhYqlK46nJC49lHWVm/jpmqKuPZ0Ek2hPpCdCBSOsoQIeRo
zBv6Q4MkSxKkm1K17jUMXUAn7hDo2ti8H8rJuouzfqPW0qFRu8PoDasaFq0IqC0LmzTBcR/scf71
SBWoxjPXGIjl7oQNy6E8VgF7TMoxvzs047fhZDbKrmmaJ7mHhSKzC229funLHmhuriEFFs5BC7pW
QUWTAEe0QL4WK5Pqt5pY4LFjMLpw3Y/Vq2gVq1SenFJErZeq21QS3CbXhFWfPk+eutNgGowaqSWx
K4exj/gJ3b/oO2P+NNTwocvxKHuSk3X7HH+O4YmkyUXs3Wr+o19Z27aId9jaPQUTM7fVr6ppJKSR
F0R/MDuSbqT3snsoieZQA8OdBPJzGs8NiP1L5f6qrpJhYejBiU0JxACy/tioW49BY277IHsZeli7
en4gdHUjxUSUTqIQLyKjoRtFC4qNUM9EFEdQ4Mnuq0e3V8kSLveC1O+Vins8nv2RfOSrIeKRresg
DWzRv4sMN9cp8y3CLEUTmwo51x1Vq8hxmUg4rW407NtaIfIpojR78o6nMpzeC5UM04IUFQH0rWaf
YVXNsmffH1h3YnUyovxGKEvXiuVtVo9A1+WyxtHHVyBCDWeLcrUurW1VyOzNGGFmZ+EVVCz08Lmv
zynABamVW7EhShjJyKKpNGqmKXcE9UjCqG+q+BKpDIAqX8vyjTodA2j4Zt87OfkMrpKUZIZ3J81H
wdJlL+YsaozbZWDJ9L/a5fwzOTFLhTZVyX8b+gPzz7NM1Msnd6IY7CVzUaBQa8Js3vdglMSB01ai
REywk1RnKvZGxKlFKfcEXjLSghtDbkloDWxB0t4Hj4xJ+AxJnZq23iBn0a9RMjoxHZ1416eAMBWl
9KBU5zo3VkNfLXoazt4gLv0W/Mm68kPFEeG7tGJJ2G97JsXlpbCQHlSZ3abPHt3W4V2rbg3vdWpZ
JgVj2WjFqlRBgrH56IrvRnFbGtvU6lhza7fqD0OQLes2JNH4SjeFpcGvF9Mbu2O304ptSzB3bakO
Pq/IJ6wFBcCuaYmQOpRVtPLH52zcBNouldNFmu0t/b4Ua7fopYU/iY4AahCJriki05RkO9QNVPkv
NWO/AOKVaK/JhCxLOYDxiIxCgvAlBWQ8Vo9hJ98XvZbwOvYroK9Tam6FYh0bPqGhm1GbXkTKzmpo
8JhC++hvvH7tleW6FfD0zMRlEIJSEfDsSdpS5EUYudlt8H2IszmEnjcscQS9Z6n9bo6DnQ/mfajg
MGkZ8dmMJFuK4dELUM+mSD7gBbP0Y4naetv1O5aNDQN81VTippKYB+LuXWeWyutiPUm3PqklOtdf
cvfHsAVi9AxnNNUXEmwhyYU3lq+TS8warWUYaeUASNOUrbPOTEnkVJ1huiEjSLIt4L5hGN1MCfcY
thBjn+77Ot6b+rQOQnnjCUTFZya7OnUfhNmNBIeraeqVx56gS9VlGXdrtSN0hI6FlBx85S4eH/Lo
1Ypeo/7FZwmQsDWJ943ykvdA7c2Vrx17/aZjz5ZhE+yDRAKYCISfx9NrVD9Y40Pcvg8orbLxqHZr
MHwYgmTFgqAqgebqMQqFw9y5rshZFUGs9JNUZRzh2pdvTFAZS9wIzXbob+Lq4BdHNTlIwSGUDuL4
OsizlfeZYeh0RbxsBeEGP9CMqWkSIzvx0CTH/fgYoOmsjWOnXSXzCnhbBvFp1NmQlqmblJ3Nzfie
56+VtiwUmI01K+7gDp7lDqHNTGRi3hKcdepdDRA+C7D39J1SKewJVgregFtDZQOGTFbZKslx3l6O
1nUsXFUt6FF2EDzlNCnVXmNJ81W6gGscyem6rWoNxTDV/3St9RsvfcefFKbFvhVfJcFfKwovVH+I
IrcW7ofwjsBvWdoCFWQYRsX9bFFT72RtVSiWk+bjlu1/Ys7Pm7he5SiEx7q50lRcS2j00kfzQS93
fbzNWlN5iiZ5hbBol+TP8mDtlfak1gM2zJmIEY310ubtlUbIoGN1L5p43wTSkp3W0ifuWC9Iumrc
rPnGnH8z+dZaFZTD7IyTtDdm8JC2cNrbOyG8T2kVNWezcKLC3KrB1qQ0X6vGd6E/a09ZtBGq2q1H
dVWLRym9QsVPW8OuV2YH09R3fQ+vnlq5HVPJTpiPe69k3B6VpLsJ46NRBy7e6KtE9p704CZgRhA1
vH2oEWkYsPEzw0VmrKoN25lUV+3WPLdCshFIpU1FTlQQynQLSdIVW1BJ4Vz431M/fbXKnGh0ay8q
/k6Xp71c0HWe02VLA1ov3qsJdbgVmq7G9B2WS52+IyEoISjAOWZLqmbRsm9Iz2nM1q0CKEuB4sjd
HZGAWATXtJt3YvMqV/0SytRCBvpIADK0VHQImj4PxXeUV2UNlkGYeJJFd22fn832LImC+3siwQcU
hUt7MJXY4qrt4QgmtSNktO4/sR376LgXpKRoSHPWP45r1svSOhTG10jxl45gYhgSBT5y3IgeZrsW
v8qVvGAfZaSXyYUJ+Wus8JHmEX3C/fpA2ydqF9wiPy2VoUkFFiVFJ276uRM6V9Il1liasbK6GuLS
9hN5mVpvpjeck6BeFOCvvlU5Pmr37Jsex59cy0fP5IKQhMBfS6L5O5YarSkn/uKjviAGdXGvm3HO
IxHT40gri973l8bmpR+POelWF6YpYiHJaSM3/Izr8wEr9NJ5J1QqM/ZkpM0sNpmWrhTzyLZ94SXT
J7yfj7g56gWVMBT9RuhCocfAFLiutNupWfkFNTZ98U7aGJG4GATiBxVlw45xF2qaq8oP3phQhl5l
Fr2VjnkYZETy8qNYdVdN+olI48NLuyAjJl08kXMO2TgF9SYpFpn6GtsBvyj2cUsWfL4p23XW3EH0
UfVDgXu6joGFUBo4OMSLhD0EOyECAfdeeitrX1PuipdOPzyOHDDBwqE2dcCcCUn92hCaX4XXl1OY
+TVR1P+lNNO2rkVIrg2t2VF+a79myS6qF/NFn1e5UU0cWF0JzYL4nq9d78VsYfSxpAqWjlujbIsK
21Dna8e9ePWNSo3LPqy43FF2fIiHGjDI1w598foThidnU4sIMWt2YrIMh6/N9JdWPgFJApnfjeNO
ep0e8u+/v1jlAyrhfzLyCWXB0EaD6ViFmAXNo9NmI1rgk2EKaVwnV2GqUAJ6N5Yw96zxBKnoL/bJ
vlCfaEEIwl6NtiHVRBGRiCWrZNKa6OrIsZq+Zx2Osv1wnLvzoWitOulR9F668mTJ4koXbgO/gwu1
lSYd52FeplQ6/f5rzWqoX1BNf3zbn4a5IUeBJIP475L+PGJT0lcdMQx1/6QU5UtY8BUDb/jaEP1B
d/3pXGOspXpSMpSM6GqqloZ5//vv8MHqdOnGo2Rqm0lqyGzv7/No3iv8/rgfzPaXloe62hbYbHJv
OiFnIiaAUfAAlkzCvz/zhv1BEf/V/b+YDbpIVMRS4x2I5MCespss34vqbd49N4kFyujRQN50yr7O
90bynNVXLOt59lAKAhy3eAGKCXSd2Hn5mnbPlnD2jIdQfiJZXR8BbAnTIAS9nruWAg47PtBOnizz
8k2hT0oIti4XLOd3YXyvhQ405oVJyyayVhK+S0YZ2I1xkNuV0V+L4IjitzC60aRXa3oCfba74Eoa
rid9jmG7TivrKFS7ITqGObSDvKTJ+FyA7+hlde1nCpRIGDz+CSdDs5qI183Pgyo6RXrfedsSara1
9dtPBN8f0cF/OGT9NMx09GBN1GJHNNtysBmE+ESrBlvNcQDo1+E9WrbmS4Rt5E7BTlgFfLf84EvO
c+KlC2Q9WLnQo/HaDeXB99b9Zyzqjwb5xWQp574aCPAHdu27eVt8sqZ/NKldei2OoZCbXQlTP+se
NJJFYYECj9kYbqk+ot8aOK6tloMvOdKoL0RxIlyajoRvOEW9CeINu/2+WWnJCGjIzaarYWjywc+n
RzGsryw1g22g35hZ4GAquJIAl4dQ3/jTOvUVO0jD/QieHCv7lFiWUPlM1P3Bvbo00WrUpM+mWKIm
2GI+0H/NgEa8dNDqarrZVcBhwyPduPAzs5QPRB6X9llzzkCcpowYT6Mt9x3NxFqvvrgWXuZ2hnXf
ViW2c7twwn7BTaNPCtWPLnq+9T+9ZJKQIrYuOG7gp7bVgXRAJum/FpsoyhezokhSRyq2+JVLr3RH
v7bbuLRVqgU5q5MBmYjx6N3q336/Rnw01C7Ko1j3a6GDpjPbktSRU39xxyVfvO56X+deP9+B6XE6
fmby8cGCdumglLamZaleSi1nlavKgooOB8kQoUmYjfOl+3HppaRGTCh9ogy7/Ll1srevHfRiUxRh
xCyGJoOteiwNFxTna4edb9NPYzitQsMSc+pEWIy0uaxPbBk+ussXAIas+ZXQyzJbOKVdGxCAU7+w
jVpZKcln3rsfneLi7YtlbDVNmLhYytOUeOv0m4iMeiv+xLTog1L30rSoFaNAEaSG+XPs94PfLayk
35nAmaN8jY7na2X6pXdRlKi9PsSY5sopDPO11fjLrz3Xi3dSLtWuHWsJOf29fyt8cWBfvpBqTsNW
pEWgSd4GUB85+++v9oOZ9NKASPd8XDfn3UoYr2NITtRXeZC5vz/4B9OTOJf9Pw1x2SJNOEXoOKO1
fbcZla/djUsbomKMNJBxbnFdL8eZL/7JFuGDkXfpQoR7QSljHTaSBgcpuMGzPoYzd1OOkeup0ycn
+eDtuQzylPXY9JuIkwCLzrwO+gsqrC+l/tpCc+kNpGhEhfg1dg56WYcLXZWcHLrh1x7oxcroa6YU
tyYPVPMwgsP04ZOq+aOBIv91oJhYiafjyDXLmtO/CtHq95f7I+TpF/sb8eJdVJtes2KrH3YicrAR
O8AITtrg7yOMWYXh++R3MB6RFNVoNcbSEQYR9dZGh3MpyguddlaSw+a60mUTAjAyjzJYRYVC0zNd
9dOdmo1zp38XmLINWXI2BlWK4M5KVdcc9VU+gcoqK0nvHAAzW8U9w8u+zeoIIRahKjxPbLIIctjr
ePUNU7JTxQaq5rmG2h3q9M8xkk2NF1r0rsQuywfq02m5BEm2mpJhIzeV22DtZ2aOMOn7xB83VsTH
7ZtGM7W5myR/GSBK6tLrGit/Tz2ZMsyEVEaKeod3HeyCT6oQzZjv56/u88X0hEpYkqhNe0y7G2S2
995wp8E3EiBQ5uY5H7k/3nMfCSvZUjaj1SybuNqOtU4PY2s0I335fp0ah8zDtBx+qopp+WDRKi8W
nfl9RiXifFsZ6IjkfDW7jwyKG0MD8MUtVMGVr6LV4dNxuirj75H8gvQBhcNtRuMwU9cTveehXQ4q
PJbJx9nQ6cvUCeF5h/1rjuQL9yJbretFAlnYGAYkQGtVipYx3Y0JUlJCo177TmC03u+U9qlLrFVq
9istACSBoT1+y+VvESElQ7+J4GVIV02yFCx4N/RsS8muis0gvwPT273e3sV1dlUIzW6MaSp1dCrR
J9dKbldQyjw4JrGC/Wt/P9YwpbvrEcq8n3InoqNBTw5tGhwpDNBCHPeF9lQHJRwwdZ0Eqj2Mwilv
4Hy+SNK4aNlsFkG+jKf4fiD6Ownv82lw82qn6MtcpFePlWMrVY7Bh316P5GC3Gv9jYB4vFT5Yzns
YMgKoqNAGG9HecFrUOhHLLAWQ7HWi2ZR1TdkZ9hZ2LqK+pqUe23UnEjPbKWXHrK6RKEIJ52r6kLl
m46DOylT69DCcL3v2qU4EWqNJiUN6tNQFjP7S9Hq09g1jomSopUFB97Gagiv4U0baeYmeJMbgmT3
YbfpYOH7RmKTKDkVJE4E00ZAYKUeydZzEujolhaTkWHaEpegceoSJkvnQ8WaG4yurHqO6lUbyauX
Xa9jcmptJVSeljegqUrdwGjWLb22JgzcBLJCXA2rUn9vOm8ZhtY6K+l4Bcpr5kOdRqDl06A1U9HV
Q9nJkvNYKbM7jK0LuPpWyTGRv4fG9YiUAZDUBg6BmmoRnZfaptFumkCzx1lyOHmQiR4Tq7gxJ+yY
6KBoCwE9giAcrKg5FDR+y8FN1ceR5N0p3Bs437VrNkLX4GVX5tTvJeskBW+Dj1BTgpJQwGzXcntQ
b8W+31rxCkSJvqi30uBbcOrF4C/p0hmWbltw0KEFWTXpDYdeEqGLZZAwS7dPptvWRBBUQhsV1UXG
E1Ozh2p4EBmJUKMGmgRe59mpl0OVShe1L9jViP0IiS+TZSyU/gHL4zoM7HhAYpLCTJ3SZa9sRWgO
ehNAZ6NrWcD2TRABvOSxgqJwU0bKIjAUIhJx+EsRNVb7cByWGEDhOuhG8TlOTYgDb51iLginkeqt
kKFLBycaOh54p9sKVkGKeNIQXCPcwTlcxjmr1p7rPF0GdDPM6DYdT7UIwdy3bB4GHKudjFjYyuDb
W4xjwMgmfhDSClMiBS2GvE5688bXrHNn7KBvpdCei3DbY2ZeDEu90g8tE7RRPwoJmsAYmWhYO2KB
T3NEaYXZFm0T2LNJELtJ8zhovJ8tNB3CRjrlDbNGWxYRYI2qU2gvJezWZrhvhmwlhga915vYxDHT
XEMOkprYbgNiI2fdYxdv8+lKYgmTwoe6hRUfvVi6ui4KHbphtbYMEXSuW+SoOBOIn4LIS4fg50pP
b/KYYTxoCxNev2itR+vgGSS11QZm0bndNXemBHsTjr2Tx8GbGCVbPzin9Nd5l+YFsdcgQBkPap8x
RWbu1PgPHt2uBlpwaqUH3X82fajwDLgG/lxPNMxihDRU8IqK5n0E0yMjPSePp2u9FO9SOPFjirJ4
yJiXI+s5FZgRgyGuVsmgO3oz2JUG9qxV+VPV6ZtO3ENKDTCKwd4B1TDmo3q2VMJd032TqkOYHGTx
yeyHZZSzKg80JevZLbffySrL/vexKTd1oazi6ATX0B297MAOwFZ5bgTBVPFZK7BjRgbYWPBrG5pH
XrqWDOtQyYeu+lbSkfd7u8G3Xm+wMPQLdzQ3WjUsSuOuMZ/Blpwo7JxSv9fSd0U/d9ETkWGOipTE
p+hos28GOoaJ0B25Nm6q6LqoSUrxz1F1n4ZL3qhV73E0LQkPfjxe98SBhcI27g24dMzAcHCxVbXp
uCDEg9UURzVyYHNbZ6Ldp5AH0jpy2+jk5c2uy9BpwMXRoXmXcDd1KhM2U7plPXnjSYwzeLgQWPzg
1p/OXIYjQjoSze6b0nn7SrwR1Ls+XDVgwkiphrDfJMLW8MCErUNMC6mAxD47paSj8drmrDjdW442
LxyTZdoO+8ZA6mbx/paPniVthoAuaw2zU2CwJqKIXsZbaDTp5jRbIRwohXsKtZPWfmae9wPfv6xN
+FKX9m4BuYkegph+Z43HppackLm5rhCFl+9qH60ySqsGoktYZeQ/oWRHP0Dwr+vrgt0HaN/C90lO
T7HH4uadqzR1Us2nzpOdnNczysEdzU3TdpCu0LqHjV0Fwrpqc1jhFlrNs5XADM3ypd5AqoIY/PvK
FjnAL0ouvtaldWTeBG1cBB1IbwdfMUHwjm9NeRPI7boWSidkMkZpvO6VVVlMe1N6qszvcGAXcqI7
Rt4tggntJUKsApbHEGmIsa8IF1lMyCL6CQGp4JZqu4NWGA43UZG4BW7zenzdZohWI3lXz1zCggKV
Vl+jIog3CjvJbmPppsHzYGp6x8wVV/RGh73q9xQRqhVPy9DHkIqmwXhDVvoyR8gZbnp0YmFzrcFi
Ukbih8S7DldGAzFJ5B2S4BUqrVZ0214/RaxTUZ+5PntJszUOUQwjDTTfo7JCwEafIY9JSOyRTtdb
TIKkRVqGqMmXFWr7nu50BSmI6WCqnqdyh90PlRByZSN/EAVcr4ESZwfaVthrpX9qmLhGlABDvbTK
g6Udq8ppwhs5n9ZitBl57jVqLs+HVSzka0X2bchp1AVbr1h5yUbua1vXA2diOtMM+JyILUwVcrZU
uKp5lTEpi2W7kJucWRzKJ0Ii5UVtT316CtCfgcLmM1Qd3hQQ5TDLsCprGcYUoOZK0NGpKeI+TI6T
8MySASOzdxQqp6I7jRF9Un8peoeJxbMqz+ZkOr68EoZFfzLqQzlMC2/utYg7f7qRs1tDutbiyiXn
eKHSJA/bQ2s81ugyk83AtKZTLmsSI3nmxWMlEPPcp/DZxGciRvFfn73+XhRvAv9bV+3C6MFDWx0y
FlLGn6IdC/+bVaGl4sDRbV6Fc9g1tQYTrolqn5YW0Qqeb14HqHAGA94yGWhuixCxSsXbIbnJ6asb
hA5AtHXNVN5YsrQ0de9EHrcbWzsyMMy4WhYF9HtZ3jd5sMnY/XhQxPNEhznF47FG2gXlfV4/p965
Du+k1NoiEsILULn1hvZREItdwiudG6+TPtx0xH4SukDCm5OReVaDP7X5rdowQ4gIGYJ868H+VEJu
AGrpUPDPELzsGploJ7IIjDd56pFSNiw67zgS3FnAdCtfPOnUyfmiQohhGVgXqHca3rRpiFpWjPdq
cdclq3Z4jOLRydstTmVzRihlKywslYlRUg4Zr6JS3BA4vOAlQwOPjpnUBl72Fyk6tZQXIk/fukPf
ReRI079U3k6hKyxfA5dQ7rsyROJmOmjqPuyGlWlaDuYfjbgbWT9S9TlC6TBY96r5JpHmp4e563f5
yVD9uwyxdojDCPYnDQ7wTutBjQ9YgWL2nz623iv+p5Tg5zAGq1R69ZrRNQfKAFjhdqWu1WA19iVK
9p1EEzPR2fvWD3GUI4iO4c21iNpxYOjqO1Ood2JOXkwZNOyZdW89UV7nbf0Y4I2tWy0arGClWhgZ
0CXS0SB2DTzPtHF9VAe1Wt7qrbXBTv/Yo+o3RlitiZPqOKdJCO8ky+5J14nmrXhPKYT6v9WvNcT/
gXecVTT4pnjmshksenNM4z5qZYwF0ilYImgq2QP0czFHop4lDMsAum/mD46JaMKot6G4l/P7AQBN
SUaEIpMde1TkaDkk3TwVExEh8/O0xlXWretuMy9CclK+h2qyjjzFRnJumxWCCPU8AiGkoE0Ckqwp
8R0EH7hVbMIWGrS+HoZtHZlXhpoirA0PioI/bgKpsGzcwF9F+K2YdXryJHXVoITxq/boqcoWy7SV
6s2yKfM0qebGaMVdnTAWmY1M/Jd77UlA8uNlTE71yYfcX1XPXeUtjRRu8y1RPcXo7cfMOCdxv5ZM
WIf433yylH2wkF2AhKiWuBHopXcjokI00UH1CW7/o7Hwi5X/0qG4lzq9V+Vy2Jltc8dEdvRw5xl0
alAFUwiioUZqfzOF8Gm+YdVA/aHbCMt2kyBdxYO5EevpPjDfI8s/Wt7777/tr/DWedmeUcGfINFq
skq48zpuYYm6iCmAZnpyX+SfIKM/wgh+9Z3n8/50fDU2u65MaOcVouI0k3jX+9tMJqGofw+Fs99K
NOU3Ug/LuNn2rIftGB0T41h+mrr7o9fyqyuYMb6frgBf8lxn/PENwVAm1PXymKIFKV1YZFuvt1Bc
EC6ZXw3EJ4SonGvWqVRmhcn2TbGD5jrgqGDK4hdw/vmGX0CWASKwMKYpvguEldTfTeEn2CIr6wcD
9wK0NPQM7QZr1Q7h/aIkWhckDk3iGlrEmY0zwpBsR/FDgkdiZ3T8s/C1TPCnlxxxqs85q8kUqE6J
QI11wFWRSQ9oFpKMre9NVzwpvrrU9HapTuo2KDo3EJ5U2OG5Yl5Z+WNfdPboh26a3peTYfcxSrhi
U9d7b7zPmtLB1MhCDSs1V1UU2SmGIhUgc+ldK+bWZCZlPrMLfY/qrywfYrEFWsPXhgyhATEZM3ud
IwaKJ9sonrAJSTyUbNumgzAkOjBA2tSgcEQiLzQPAZPkgNpoyNMZRbA9oV7MDgNlW1BRvMQBhWIM
SRfzjKRBFRqYh0YfNoIKm3926XDNZG+JLgJWdUKqWB6DfFOPnq0BD8pgEIOSriP8t2K2BHmDkF7a
qEW8wMcNfWo+3kVN7lRtsDEsE4OtJ0OhZA83cbktgNdIWAr9l2l4z3J/VyDyKQO40ygYcWeRlZXW
7y1cqnPiDGiP7acpPFZhyEpMzc6K2ksR70rq+APq7x4po7/ylr4mYTJl8KiRvQ5PkSofsvxdyct1
Yo5O0s7K/m0R3IbV9BT3FD46mkFdctlu2kXIaoNEr85uu/ggxwdIong6edHSGr8pqeSOYnQymjcr
eFXlwCl6PONSA9AjYp8VLypZtIdsLRSnxiicSSne+zpbN8LEfu3JUHeQyJG6NvtUUVy8TNjEqzZm
SotOT68nhOQ9WqOqG5Z97gEeJXvEbj+Cxf0geTIhFQRJTlTuYww43M7SSvwTjSkCQjJ2qXQMpkND
5ViN/p0mPIxRtbOyNyNAUaulzqCU7oimoO2toxoo28ZXvoUK6AOkDUt8EzoF3TFpWrWGW21BvvpD
hGYLU7G2WFp4a2Speh0Z4ic9kF81cuY938WaUsZRx5DxeiqODsTwPPiBI5jQRwKUcdNn7IYP5nJz
PvtPMx0mrZmMgVC/a+K7lHRhrd5bSFp/v1D8qiUyf4WLhcKaMjYoVFG7XFxHPjl5w/jZ3vHX85Z5
sUQYvhSqoLr9bqgPbXdmBfjkwL/qbM2XfDHz65aS95kBSt5iDdF5E4ZgeMeRcZyJny1vv2o0zKe4
mM01I0vqeNJ4sKg4irghOlAHKttG2JWE0V0grsbMZJ4JbUs17d8/iY8e88U8n03koIzz16qCF8WY
q0L0fMj/f3/0j27aRYvKjIMgnVqes6+JBJDvBrlBfIr3XP/99yf4weT5xYJ8aZgbeQ0sWk1hBdTH
eabehFV4jAv1m+QD0JPIGzKzNtKr0Q1sbZNj6j2aFduROQAPsR0OS05bYBrmj+u4YDcr5t8sPd00
aC1p3C2rTnKjKNllVNKfXPEHT9m6uCeiPvqiVwy0GVEX6gEtBT3f98k5Dp764tEfGhzW/KcJOy4V
ww8rxs/HELAzaxZCD6OrQNZZI0Qyc5F20ksmvEZ4v//+2uax/IubaV10umovkjCVM8ER4RyyiIxg
g78/8keIzqX/cMkeWGpVRkKTRdepNq7K1Hetpt/I+rjKkaQJUrGo88TBrx6HH5w4svzeQhwkAWj7
2dqMejvSn6UIFmWubOk0LbwAPmpk58Y3P2Lmjs/lbFICpClJlBlEgYqog3t8oPwaKy0ROzcvXtdm
4yrBU+y9xFrhoo1bF2N8n4/DOoZqnITXCo38jHTV1nr2PNWurVUWYvswDd/UQT0RFg1CoHxyVz54
PS6tk8fYCvwSJ/6dlOQAIIk94BNMxhtd3D+56//0Ovyz/5Zf/8fTq//tX/j5NS/GKvSD5uLHfzuE
r1Ve5+/Nv8x/9n9/7a9/9G/Hlw7Re375O3/5E47855mdl+blLz+gKQub8aZ9q8YTWvSk+XF4rnH+
zf/fD//29uMot2Px9q9/vOZt1sxHwzsz++PPjzbfkQrMs/s//Xz8Pz88vqT83T/+2z/+/X/913/8
+z/+xz/+O//+n//pT99e6uZf/xA09e8yXTD4WbIo6Tr//PG3/u3HR7r8dyReuq5bOp9Y1kxsy/Kq
Cfgzyfq7bEmqJKrqnx/+8bc6b398Jht/10VdgfNFTW7SlDD/+D+X+ZdH9f8e3d+yNr3Ow6xBAvHX
uVkHFlVVeseKpkoaZoeXVvRjnJto4P3YVfzknEkojnUlpd7y4Ir+dIP+PPPnZ9LhZkmKyJI2Tww/
LfpqF+uSoKKDj40R0+oWr9F+ooWQY0bxyZj/1ZdSRFGWde6ghqnRX08lq2rbyGTIumIgXQdJjaZS
0k5l5X1SJf313fqPm6copihLpqQbinox3VqWVsItteCuD3KNKxVw8CKTA2lXmLOoD7LEw+/v4V/L
sj9PiDOxYuiaZfxv6s4kR3Klza4bKhaMZmyn3ruHe3j03YTIyIxk3xtJIzdR0G4ECNAaSjvS8aoC
JP0DCRpooMkbvcxI9yCtud+957r/WHAxZrGTOozFtiSAC24zYFSmrKPaVzm7PEHacpO+/z/s3nbw
Dy4QfmzghILfWeALO5DBP7bDRWUPTq9XydaxHf/BGufip0LX2KZ5lRxUkgTPo4HtNucgI5QmzZza
QXEyzejfRz7NsZTYFRu3ycv30E77XRZ302n0hffAjQ/TQtm5Z4A43TEUBLVtyJTP2bgsq9oGAND3
PXCHpQwx7pZ1A2BuLIKTZ+r8s5AuHBSZYELOW+ga6y5v9EYgv9BeWxj7gzwiepTK/c9RROUedxyw
rH7qrWswOsHvSETOl8OvDg7U0oF263ITQ1bW8xlFFcpoXfxJ8pEhGfSysfdBhMmQwWeThzaXCJ3x
fXCsMSkMtLbEPBl0XXEI7IJwrk6td9tJgnvXb6etXY5653kDOhhzQvNW+W6/T1lpr/kEfatovPTo
UE18cEX5S9StJJFOA8wKREf8Jrza/tUNuf3c6BhkqDC5Hhgbzb8F0GZgTFNQ7DjaQWZ2IoYERQlk
xPIGF2th2vAFM9gnzJuJVq+81hTf2kNEi7TXnpPChRzM/DMnpU92fuSQ+GTjw37xk8Y+BvjFNhKT
DLefSn57i7IYyoqKa9iNJrBEqXUmfw0QJSV72wHn/h17s8XuGdkvlmoG4g51RGZs1mV29uouP4yg
Oo5dGghkVRTtqGN2nsQqv2ZFFz9ocjhH29fLSDJH5YehFDgXsrIooJPM7i5PMwdGcmAihFU5clPt
NY0pbssYrawmHCFJ6Z905iafsa08mw5YuAn003mQY4DiqkWoU+ir6pdkrIl0rTP5e4zsYVjlZT8c
pijQnFF1560K2QUHO00zuJd9N2+HATe9A0NlL+r0mvY3IlO7DH80S8CpNOHQroQ3cRpQqrOftNDd
zyCIZ4MA8o6e4MtdXEft0n4hoSHyKRkxBzDraGRWbLJCtx+tN8ZgQBnhp3JMtkN4czGoYVzoTAXE
PJaAlRXG+0NobPdNT2ONxcPDyBJX+RpXd/QeaM4stsy8D8vBIBSUCRERMS7Bqm2Lr9mCc9fWfrPP
luBH2xX2zSr1P+zaszeup6k3Dsv4qRpd5I3RCen+y+W0ij1AYrGIb5RvOpl5+7j7RrZ4VUsiroNq
onvbTm9oiwXgaxK5YpPXU/Qn5RhxNW6VrZfZBzmYmvzRcvv+I1CNrx8d3bTF1uKf0f+2EqdJtnIO
y+ygq1nUu6katdhQ4rHoEX4ffLOnLu9VC8INCfsQ0DtePo6CGNSmHaxW/KnwuhY7NY5DtK+Y6Fb7
yA04XCnuVvUlEX10yFUfZq+wZNFEYiq8/vRjOPi7WUzxvI1TWzTrNqhvfC9X8X0vsckRZWbtMPSy
PM3pcfF9kJDlgMGRWsvp5KWNz0CYMQxIiQMhTxtqhaQpDe5vgxVrCWeLrliXf+yvwJ9BOow11eNu
uOT+1nWkQ2p+6bFQzCDFTok7RfWpCueb30M4IwY4ZX7hdXK9Vev0AIVa2Zvf2HwBPw1Vr96mIQr9
U+4n+m/Z9POzPZeJesnyiDt1VXpEO3zYNMmxw48JyNAvG0PHtoLRxomgeOriOKASPnpNI9wConFy
XI9AXqCwnqHZhps5rhm99PR2DhpNexwBZ3YhCkpbT6c4SHYtxgWsMWBq1Zh2w7rMsr8OpKn12KBe
zW3YYKPj4/M/NoFPZKcmFusqQNEoJPkQ4ugbPNYLvo+jNVo/GXSFc+tYzYOmSnlN9YfLIdyVB3TI
ecXDT8YeHU0zrIcbeRD8vL1tYJ/oJHyhkuraQaiLqhIVzbECsSvbfk9W6JTGAdCSAdNoFYFHk878
Nty+owVUYRxsg7a78/UE4w+UUOPfFaZ4m6b2w61bnDrR/Ntt7V9qbFeZdvZ2N55tr3kNREKs39R7
TtkH4cXF0evAclAwPqygGjJ0kFOMaWE4wg4G4uhayEnLWz7z2jD+ZG7pL7+KtDvXeX5hl9zrsPvb
1zYmA+fqOHhaiua5bovHSqExh8LZT57ap34yfA2sDasywc/k+N6RGsR0lVe9cz9W0d/EmVDQ9NW3
eUjC6rGRw33jcx3EPPXeWZjCwgjJddZRuYv7/jFoeI7G5eCL9i4pWmDt0DCWLPltRLhuhnkVhz9D
AxewdUGiL8UbpFqGAO7IkllkzDapVo4YxNhtdQYY8Qmp5aAcFxa/WauadRckYZGVBJD0rw6TkbPY
0NjmKxzVU5fgdqPMmPMm5gyHgXrfTVs/86+6n+jQFt59XEv2fTUwfgvks+N3WxdgVjualzKe6BfA
1nJpGfqWHeOISJYHd7B3cxMq2tLmz8glzpx5xWma9NZJA+x5Ns9wVFuYCsewphDaclAt2xqpkpag
uZpAYEwd9oQANBzB0ZW80WYDIgDSl/u6ZcSXzd0DqMD23b4RPRvldNcBo5oaCR5CDVH1uSAey6jN
KXbjkJ6cdMQXxWiOQHXxkrocDTGPXLzOivd5Ue2GJT2KJbhz++RXUed/KqKFzLJjZMFkXjlSnjLw
cWOjKADw0ucQMOfcxuoK/LFaBxNsd34AH56Uto9toOmU2Pna6naWCd7naP5xmpoDCpL4eqi5/M0J
uIGlZ5SHtcJ/lH7W3KciKzdFAaNLCIh9Dd4x4KLDo9BNSH2by2A74ysjcRb6WcSMGwjqUgoy7tCm
xw4YeF1T0lpa8MwWOf2Slkkurb9gu5mnhyitDrOguc7p5IL5xT22AbP/dFqOHY7rjfGtL8Vef7AH
OpbLwL6Mi/dYmSk/wPo2+NSz7DPHlphYzX0BIvkj4Ya0nrpCoLfK/RxNT1XZ5xs9pB86vGkrJvmY
PX7ixA9Ym8A89iNOTnuCBuTQmwArPJRkL+IwgrAi5b1N0cPkh6DNPHwQmESezQyVRI1HVTaPoZpP
Q9qfR7vD6VKR8wLlXk37tg4u9lIscIrKr6IFGeJ0h9pM17p1q908yLMDlbOZ7b95CvNFtU9tEr0V
8G0UpeBx3hEPTR7yEJfSCH/XnhcBAnFQa1x7vwnPYJK1toymjqHuDj2mm6V1zkg1vCwBDuE+v9RJ
fF9kCDlBkNJvYH8rU26WId2POsMPBkdlRfT1y3baJ4z/5dp1/GuWF1s/UDuZ29euh48m/HJjJ4t1
9kT1wuzru7I9FCCq2hOL8o66uFW+cGQ59YqRVMcHj4PwBl5CWvWKirDxNOTrme+FfWk5t8Y+Lxnv
et91rIU19u40ddWT3+p7uKagSR3AVxoT1Nrcmk+bRlFo0gyMVRv5avX2saoDCg+6xcfnPM7HkGnk
2urkHxHwS8ybdBVajgG1ZP1uCoc6j3jwTpmCfIsr9rWonecqGYCV3ay4csI420sX/GenuvTR7dpl
7UoaOmIpmTbX6DtDMP4eY+ww1djgRpysUzoBqeTV5lEJP/qi+jK4nPw+W54Xg97fqI6GeJ/Nqde0
STRTaO/0WECAHGf+yukTZs2lLNhvfM/mu21KlwFpT2fIwnhAmz77I0f/W+piP/cWCJL6V1QF89bI
6MoyhZmLr7eImU833g2H79nLDhoifSNB467aeHyGRsDm0nhHPj8fxYN1mDY/henvAhEl7DRmXotW
MSnsYenLOE/uTOhwfoOmCW4GWqGWRX8XjRAZa22s41IMPcZlu64OXpZXmPC9TKBWNRlnVpirdgum
UdXzD6Jrs8kLAFGVGig/qJpqyyC6xRcyuNVGDlkDP0mYt6WYmbnHlvs7DuP8JQ+7+76H1Kznrnxe
BlwIS2NVmymJ5LmEpco9S3vDG5WU9jovOR+Lsp++K+CSYPPKhBSkwhOfytskLebOd3sXeepi5jVo
LPWPbRLY4k3qvo24TYH80iGoJ4WBxyuzZjOneUNVeK7DbdCHC2UcRfJEAsH7lYvCHDpHXRYVAfUW
QX5fzDL9yYbF1xsV9t6X5YXWenAsl+2BY/VaxxEaOsy5YxUkRhKEEDNOAxu4XGYkzOaq4tIUExo4
E8TPTloAdnKmtt1UqV4eosAbYWC55r7La/0Mfcu9Kj+n/SMPP+sFJnWqhfMTFTZkXKIBXG+82FvH
Oc9oHer63LEK7h1d54A1c++5m6tsK9Tg3uuK6A1dY2YXtUDBGwsrSSTc8Vqljgemtl/o100GLlFz
00NrHfHkpnY/MA/oIzBxcbnJ7dpaqyjldRrb4T2dE3lXWbb9iDiA9zJMFBO4pUxfrDjn+BsJgeCd
u1FOSUzh/3Zsq942bKDvhqfwr+8P3XbMJvltQlWcqaFt1gMExbuEIB+TOTfjbBFmSU9wKJ5wsLu8
+xg2p3gv49E/tE6kL26kC6z44mfoW38Xi1DjQ0+CFxq31LUN7fZ5WjC+z/3E8ay0sV7gCs+JQIyd
De+eheTULyG/aCO7DVjfGoU8XoYnnLE3VYN2z5bCHNlWG3P7TZ1SJ7ammBcs4dQkHwrBcztTrCqV
E/wFQKhg+wcuj8ODn0igyRfhtKk9bVr6R7KNX2ohCmIVXjAxVJ3zrFsXU+SVW1P4TAprY9mXvnMj
54FMk/2unZsXzTWZclajU8dPpTOfbddhcS2nHmBMPDbkCmrIcbIN3qsZZ5teUly30VTi+PPqrce/
noNoonZV1MkdsZf23AQywVsf4FE3WKzquQWyGpD5ttsy2g/Q3Xd2CIhtHATHk2XcdtgI1/wdm3oi
lZOXeK5qO3Ooq1V6g04YnJV9g2gM0UM7cVqyTdivuLWZfc3Gv6yzTDL69fl15c2456OaE9AN+JhF
9DyPZrr9goNjNKce/qN2m2l6NbLefDrB8uOl+LNmC3f3qLS1HS1GoUkT7Ud6FirOsbC8Ju77ZkRq
r+OReOOsN8UCo88YqGxjMwwnnafdpWHGsB8KUkHJ7BSnNGttjphK4aL1fhte6H0Ms2njiLTaYXUb
tmk0zFviLi+R5BQ8u/1uwEbNlULGet2YkESMjrw7LZmPua41XrrSp36qqbqjrl2s62Uk2SwXY90T
gfCmwN4ZXVsbH/Efou7yHd5Ii7ljxLoMCJHMdsubNcuhXJeJ9+g6zl3nzt42UMuZfw/T0DmU9Krk
sA7rkPFcE4jjktb+mXfZsGP6Cn4ujS8yT5xr1zT3Jq3DY+IJvYsdE57acLoFWfScvePaBxPaN/F0
HLriu6mhmtMjkMN8t8dtD8Vpb+bWwbsUu+tYKNI9U48Feal2SVDV6zoF65hEcXpMlqC9tvXwlMXQ
zP0ufhsFkwx/nvJt185fRsP2bsQYgR6twwMvvH+IjTdvZRuyXY9iV5foEGNlq4+5rFqs2km3NggF
qylQ974bzPctUu2Ga2W54Y4x3Lk5nTiqzy3ORK4776R0VjVHDiySPJmxwEbZYeVa+bEV3XFT+yVk
/rfzKmJlrM3TUhb3mZmDSxpG18AlqeB2cvxUoZUdQyoBcC+M6i/8bSDQrT1Ur+7IMliU8WOjRQrY
tGJVW1S4G8nVHkCEik+blflIry6G1qoldVV52dptg/7APabYshNgzw6I15gsldu58yF69i7sfGmb
jwV9Fah8MJ8RwstrZqaZm05Gri2KpkcHbT4jZUO7uqurfNsExFUjPjzuB7NsW6mxwKLhk2Etk/JE
kNjfiU5TFNW4GajLzgIqVlriNYAeuZaW8rZpWQ3PVWWpOy7jjKM6v32PLcz3NqgIWkSq8GjhLMfi
uGQomxkQspXMaB9cNWUQ3VueIXTTtm/zkC/HOcop8lEQW13VQduXuPjiibqNFI8O+wXPW9m+LY66
t+NGXOO6FyxMIccyv60yA6h1ogAxn0P/TWZWQa2HjPcm7KyTCj2MsVYB6zeqX0MvtwUHR/L+JtlE
WU3hS4DHeIocuZkNsRXbXT54HLJDD41pq6dMgiKvQ8oqR86gCa/Hyh15UhxOyr39VRIAPihtozor
yNK8Tw8eWZdVEpTBbsgR7DM7IcEUNN4D/q/y3unUfdcwLV8t/iw2YSq8o1Wnr7qwX+2A/FhfJdzk
a4bOOehcrH8dqwSPRNCF9HZAz1bae6Nwql/R/cMZZtktXBOnvDqGQ7V1TPPpZ8HNu8g4MPgqzfjN
WcrljJuN+3YK9DVxzB+nWZxd5sAbjRyfe0fffyfUoWERn49tanHLa8k82t3kPvDOdZelzmHbs8cf
yszuN01azDiCYrP1GpWT3POJeeWyzk/zlF7cdH5X7fzLytqBK9s0P1eL6J+cCYWj1TFlLEVXelup
5bXBsBTD7KcfoZzw3zgpJgU5TLvKrcJ3qMDm3VUNFykVUJQ3cHouUmflN0av4gBjeuGYZ28M3ghL
4VDLi11xC5rlLltcB8OlM+0nnj6I/tG0b0Zz8mlN4dSwQdE9z74TfLUzG2meUPrmVofRH54nCtK0
CTZlvjx5TYEjBlHOzdBCAAVegmXE2A7dRrlYUSs8SY8TBR0o4JuOP1S7PIvZ0B7pTz36xr2ng+Ej
7MRdRuVO40gYmdkphmYcLOULqJtgV1CPI9LhMNSsl2H62FvDy5g0rx0lY10dHBBVd4kptwN6SFiO
p7hPN0XiAau0fzQTgt6G4er1D5W1uF9Sqk032dhq2W0XInaytbZ13GEam5f3zC8Py1gxw3HXxThD
1/HBr9E61PL2VuGd8u1dGTGmR3bYGcuseTIegpCiAbd8a8plA7n2c8bx0iPHTLe7zRKf4gpMv9vs
eK3I2c76cyy9XZfLZ0LOq6bDM6GEDE9z6L1GDdXyodwWzsBTtGAPaHdzTpNFlkQrH+nfk+xvPp45
9HfSlX9KYFOQ6kPCEhIXybycJonNYFLqVLodtT3wuhO29TQyxzjGEFFTVeIAeEbdxXJe7bmZ8qxG
6lwxrEcxWJukJ9gpdnlcfzYZ2SMseOwfm7JqHhiHfvgWy2AQs2kL71y61VPVoyCFQqOtVCzekd75
GCGbkWx7SfeH752N3+8Tb1wjejzAU1XrmOKC4gbQ1wFp07w681USU4hetO5OufytJnkGqkTRSP7g
TM5dmw1U4BT9ixcVD3OQIC8b/hLkZ247oSSTFMfnOMR93aXlcyTaSzEjf7GjKy03S1uOG+MJiE2T
eoyTAT5p+DVDRi14+WI2DwRSixKrjLqURRJ9MOe86y89vv5wCC7WgMmeWsvC5V226mMVce8feMdC
w+Rv1cCJwdpQPjZFfFZjBu56eJhjPA+p1CdJjQfg2+AJZZ0uCfoT6mjQW88lczeQPbGsm4IJf7aq
R/OocnzOkYtDcNHZAxv+Y+HpS8eZchE5CoJEW+PT56PhtB/e8lEJ7O6G3ix/pPit3yYDSmwxiX2a
hLvGse9MOeDwn6gAQnd6gLx4xj9VrL14ehrd+TmB8uMTicFGM64r1U/bQd1aB0JW08hqbkYLNex0
Kg5pEnH55Lnicrv1MudLBRG813z4rJ3hrXNYOq3CQMPu4VlL/IVx0f0R08DuAng4MceOcKRThxtT
pZ8jNlFGRq/SJWJSzMNXoca7JQ/CI8OIF4dVq2E4yJDzosPkex7nUzKG9I16D3OYHeKAwtCFaY+d
hsmmi8Kdb3dPk4uqICcSs3Zq7lrHPtL3SF+J+xos1pXURE+nIAQtAuXPQ1rRdNZpqkyKyzSWP5hO
APLT7WKsa+gl1D2MFo1B6TFyuPnd7nI1H32y6iuXk40SOV0zyV0UUvjjtU8DReo0TPWnqunv2f++
6jR01p4dvBZxYoDTa85Pt3opxoLrcqmufpefOznk+8ha3hlhrygcvSvD4Vok1cLFIhLnYBHpsx1z
EbeGzNDNyVhuCuqYk8Yoh2c6w17ybDLrJEInycWtAGvmqnVMnAjYZZiEK1vk85lE7AgNbblvulQf
gp73gvejwKVKDjA2TkApmmoOuvXt1/k2GBQxcfDKDvS88qUOj4Vx2rUcKhSfoKuS/cRx9oO2p4xS
CD9cKMVQ9kW6tOFRk1q0MNKsZGt3sAqkFXg7JslMkdsCQocuyGAuUfadK5nRjNci++QhsSk1RWIz
EFN9Gmcq7JSf0LYwpyHlGFEufsYxRIqBeT+wEEUptW3R0uxakXwXiYm6Q5Q6DiUSWTx8WlM7s0NO
9fRg4+Gd1iYMgKNrmdN4NaffQ0G3TFRW3WPL+PBQ59J/Vmm4vBN4Dq5NOQb3Vtja9RrhqNuGabxs
+tEhedUV5gHtUH1GViKgAZAphk9IUN4tomZHCJTyA+ZwxTaNw5Yxjy4p5Uunp5bfzHbmeLONmn7Z
2JI9jJrc9FfY+kRE+2XYeIZ8KGN1xXkc2ICXaUgpg1E75gmSg10UPrlRUTBk7rk4FhwuCNhaUu1s
ZBIW9nG6OKNML8HsYu4LKjm9FRVp8Iir+2l0p+BXUobszxIZNM4p44PmTZcngalXMehsNan4J87Z
BeD5pO1KT2wAdiiaQy+r4RQM3ImmtP+TJcmXr119TZEPtjb4/5ehdDBfO3U/nkOT18d5GfLnzkVZ
xfyLKoOwulk62177tUsmm1mKKJF+wO3HTCVRUF1/+a4YDkKwCMPpaKy+2OOEY/0hYg/lsKU6pO4q
XiCWtpb6W6e272tEd7hqjfcUCnrUUn3rkUkfmQ2pJ+yInIOxpfdbga1nY4Kq2o6ctt8N7Z5HQoII
Zb2u+g1n2HHrAgHGYjuPlHgU6GYKrWlUqA1tGgWXqPat+7lOao+qCQosV25KFjepx+Iq54mZWeXE
d05nJvaOKbrtJlguVlMTD/dpT1JncO3sLkqc7JGOvq+2k+0OAaiHRu8VcL+XkPieW6YrUbOxDzEB
JTH6+Nq8rOeyncMBOA1uHj6HOqfKuR/q/s9iR3S6xkNX7lp/Gq5BI3B4Bx6UuGEBODhO4cKhn+Mb
d3zf2S9O32mOBRnT9C6JWWgU+smFeK5z6kG5nJy8KehUaRfslV7S5OOuNCY7DExAO1yTGVCLQHbO
C+knuqBcQ9kDI8OS+HC8hFf6WKkZbWZr5sSo53saGRhr2bH+sHu7PORjmmxCd0qQdLR7SZnU8Xda
HnVEvU/0MEOmdOdyIdFOodA/ETfUbjPYCdVztsUy2JtbaEl0NptOLGTE0h1xq6iLyP4IvcxLPrC0
EmQzhL65EHuGap1/0ond2i1jSTJgAbtsbgUxBnym++Lea/1e7/8pL8kcewrNoskI5a2SlB9Ld0s1
GIpg5+QtjhTX43/zDf0/cOhdm5/qGW/Cj778av4/8Omp/71N7z/963/91/+CSe9m1vvP/+1f/meb
3u1P/rtLTwY46pSDFUDZwuWqjev93016Uv6zAtbihDatWY7r3kBM/+HRc3D22RQi4f7CHMWDi5/t
Pyx6jv3PUrkef0oEQeD55Kr+Lxx6wb8R7v6HZdaXDsMgFTJyUfwgRzgYBf8X59xEJfJwO/gjSWbX
8XZOc3EeLgTfarGH+EmSee41fJOFdsXb84brBjzjUBLaRrp89wImCGhkbn7fOWnUA86A6cwlvLTZ
OqRePmzHolGIYSpeKDsfZU8jsyYekxtXErSVpguPTRG1tBhUVGOzOVELEgWYV1ZJYgePg+ViJLaN
pDKJmhIk3UoC1lmrMLb/tHYR/8pK17xlCWk4HbGSrEfsFQg4TeOLo+8SvCLq9ANEimlMHjcoSzCD
dt1UvY9luRO+e5WKigBXf1hIu9xHLzSjnHOuc2HZb6YxZwPj+sJ9ioHhlkHwNmkMVgCSxYxd+P9Q
HzI1bgvjMroM4lt82VX6wYRCfbvyrWPIycQhkZcs6DYVB7kmol/Y9w69aH61GiebNW2qILtrWipp
cvM4B15NvFZvESGJuvqkp4n99lXB1xCshSGC0td0TvEftg+gwmgOgqGrmvkjzrKJEgvDdbiCT/MR
+/VurrCGB2Fj7274Hh0sB5MiAVvevJatbf3My0wtoCnf0ji7YYAeU6/+jls6pz3OGogxSFOURXlF
eWy4qQf5i8NoKh2chCxn8tgvYqeLW4/0+Ojk6Q3J9NF5FCcTDrI+Y8aBGUYmschNoWB7ao/Sio4v
iebTsMZCrab4I2ijboeFBwxILJ4T/ylN5tdRTvSZJfu4mmmfZTZU1AlhShpUmjwPNx4xcsQJ0iM5
FcHNSUQjx4lW3tVzdkT3fnAo2WDsRGtcuq2HAbca89fUe/JEcedPuL+wRDOZBRSg0mpVWuQ362CT
+tNZ9afepcc5c3dL9iZuJBRv3JrS51PL1yFuCJg5e0ZF6klbX17tX+omT/Z5+7sLpqtreysOc6uU
31rKTbrnHm469ymj430AsLiY/s3xAf5gQNwE87jxAY7ZTnOtqPvG9smLQ34r844OJ5ztLBWn1ftU
UggtA/qlyKGi5Y7RE0fkNZbymJpAYAOjyF+TiSuXmbmGRsXBy8eDW5Jz9UVDv5Z18qK0/ezayyBm
pFsTudAuujeL/w2SNdP7aLiWNVflApdi4Lzg9hMbEdDXlY57ueBhAF3YYaI6cHZsOH63lJWXE3cP
G1mkL0pwMekdhV7raWj7bdQl1F/XN+Crf3STCsvbeJFRs7EDww0rJRLMEXyM00se2QfRFKckwLk/
ae8BlefY6XxTC4bCXoQJXswh4fyeaur8PpqToxw5nXjuX5MxgyDHP/KESKs8iqnSaExA+Kf2yhg4
fFALdJ9+OI/lydgoegiMm3FOnnOPGXAcNI9MsmFIRZA0skkcLLqn46748eDZZ0Te8MutNLipEO/Y
Krbyz1l0Dm0sSKrOjL2OuTZnGPgvc3RIFN9o0YE4KlcE6ynxbfZVDCuACrQidK5TJ9c6kRtZ80sq
qGBNS4bYPUcuv82fM9t7LjXPXyRf3bxa35xTyA4rEcQnn2NH5pJAt1oy/L2d3qmuejBlfD+b5aLq
5CwGSmUsml9auXY9RHu7IX7tHG5dRgmyMOfh8VKCAuIkQubqVhJI2xAF5V6gD7ZmaV9AEZWPLtAN
xG98P06N0QHMoxPNV9m3Jw85MkzoLLHFXUBHDREzjorZMUZlFXPuHbpe00s5twH8mhmSjNjmCu0K
zwnxmdr9XjrOkUnARwqFt/K87iIKyXOenoBIXYTdnugmLtd+/sPgsXlnEo7bNYp3su83Ya/Okci+
HEGhXpocS0g3rbM8045wwdCyxkMNIyDGGDSd5rHmcUJjdwZ3Vzi0Ic3doyjU3yWodxCxyg3bmjnM
nroC9KexEJuWa979XFOsCaagT6azP3hHRUPUlGDGrCe6eW0+W49BKLKwgfrDY+2059tyZKKElt5W
Ho3zg+qN5oJ+oPw/BmlFgEDy0wdXmHF3K0lM4bx3PkVTHfiExaJ666JLc3IW/wDC75ypmfl63R0H
l1+7MveTSHajLPMrTrEviZ0vW0jL9X36MBnkJmeYtvXylDYfZduY335iDg6dLjQNIRcAg6AOS1uU
IERlREG8Xc6UCZnasCCaes5J+rYse77GroRvKar/aOPpj2TSzbvs/KE6TF0Uk5mdFCWlRTYByK57
thZSB92fLlTdm1nC4l00usCdNLrugxlxE64WFfhfdVL27x0G2u+54kdzmu7mdFNlPV4ulQlGsjlj
MEwYrXuNokq/NVNnE/ue5gXZKZHhK8rSaK/hIJPbjegyYdrlW89q6F3g3ZUtzlgGgKdkTCVr+qVj
GssLL0vGdQpZ5uzkOpu2xoj8p3d83LCyMd25n5wIyE0/8CWMYmZ1KRre8HNdOOWPb8vpt4//IrkP
vcCzvphrJqAFKo18TgfkQr7AaoZ9Ejj/nb0zSbIbSbvrXjQW0gCHOxyYvv5F3zCCQU5gEUESfd/7
OrQB7UAaaKg9/EvSAfM3VTKqjGk1lJkGZWVVackIvge4f8259zIQ0G0V+ifdRA6uSQtRtTv+E2J5
zg73padtSNYKSWwYcNCfLAg2FbrTrJxxHh8LSK5iSNHE2mzzz1WvM3CfEpajVGBt97TpoKBhlnT4
iniWLxEgdwhXlz5brJNrRdHKwfiJd5xIhMFrmcN22cbMt8Ib0/W0DUVrW3I/M5IMIbZlyGnQTx1R
aTiLIs9rSdJk+6rXlz2rwTljhjMEPhYJjX06zEtBOJLCT8uvVrxoNKJCvTRleKcHYU7ceZpOEOdO
oT0aUaeabqY5BqzAvQC7ud5fU7/02KWEWzKP914y4DRCASlqaY+5wRl5jxHZZsxT++ouY6keYZCk
Evu6nl1C7hZ4DVJX4658adJq7rdD0nTjjidAcg9HGgRwYdsV71lfDsVuKakdN51dUePkg2UjDAiC
xdkCwipzYoOMtz1IbghSWo2MfNrCgKDw/tjTYQIFZlnnsjqbfNtEJ758UG3t+nI6Gwc9OVaFrnVh
6VENt3UwuE9h5bHxycgVJI+7Lj3u2ok/ijzekOFsJEPeGGLrkujchwmFwFKGujk2na/iL3mhMgJi
EhXTgxIH7aGCVcCQugrLO55ZU1+EjrWAHoWyuujZ/dCRoxEr2ax2qPFdw/ZVLguZmYbLhfgNI9rP
QZuPV5D9TB9EkA8XRZR7Luesm7IzifiUDwAa6NjN3DNRrSuJ6xuVO4eJ3Sfztm8LshqtwIbfszKj
5aYA80GxAN37tS1TkME0Gu18Z9sL9G5egoK56ehdDnNt4atkZR7ScSKBdiBCDFRpKiR+Hs6QET4+
zgyEI9EaChiI6n6rkpphTEDZy/9TuCTQN7PuYej9SbADiEGRgDndkTjnwO2+LoMmXj2ow2miwkh1
v8WGKNM7Lh9nNdFcKHFGj8kwiue4WgsGjxWsrhqQzig31TdEJuPb4M7IBZph8Epu0FBdJcFQf+/A
HQHgEVEthKqO4bBbU6A7RzzCfkjUFaBRO7a0Nniwy7cU53lxGvJAsW7BVuTKRNP0WcoC3Fn0RE87
HRkC3cqkqLpiURmFUzIhGof8GLOou8zZt+V7rwxLZiVVgbCd9a91v4jCJAdAseiL0s8RTwhe+BIJ
QDKM6kbFyXCfja1L3leUU1X5XhS8SyZxkuK3X25h+fqCPcQknlMO5xDbTEYw2NgOUQjiWnqPupbu
u1v1zGEI9+hx4ran+t0v/a7dg/NU7rEIFS55kx26lCMOYEBMDrzZFnPRvyyoZzTk4MR5G/SOh0jP
d3+ocHK/SUIkgNab2f0qJlZj+15qf2DoBue/kVk8cerZjgQBBQz4EU31JDcuNgALuyWVUa5jTYHD
V9BjFuqrBqLOZBU+lJ2E5oNm797nrgQqYizE19c3HphGWtl8Sa4nuJJsnBj3rliwM0Sysul1nj+4
bdMU2zbPsbiqmoDwiVgbQpw7TYAhthBpNoB9Tcg2u3JmWdUaR15AwS4oaTElwG7TzyZQX+0ztRpD
0iAmt8LHC1EKy8chjb82Xht8c8hi511I9eqXtvgtUk/AMFKaYZ/SQy3i+SG3ZXlP/zy8WuAMYAy8
yJgpzX3rbOgCiVaN47A6V3nbjhsTCpdg9EysLnM+kaAbXYxYHnRuxz7aIN4hb7l0Ygj0JShv68pT
OF55LkkeOcQTmpxAJfJPjdb/n+/8F6ER1f1Gh/nf/+N/Mdr5nx+HOz//tf+c7rh/2LYnNIJJZ5VZ
ri43f053HP8Pn9kOnqL8M0/5/xBgSu8PpsxCa5t/YAdwDf8Y7giGO45cR0IMdrRAg/dvDHcwLfpV
EK2Fo4V2Xd+T7MCZJH0U1yVJlwSaEMit16bjRRJn0E95pbjJourVrZyBOo8jeGHkuOmX+atLUsk2
xsT4FmIvvEqmRL6FWNVtgzTxz3m8xJ/j1JiDGoy86tM0waZZamQ+KRkvzHDK+BLFankXQJ9eTQx8
fkyRxK0wT4AQTG/dQPK1D1Y3NTcO9QOA/zTccTj017M31M+dsaJtOcXpflJI+8Ss2QD1CXmwgbDw
FGkw4uxt7lTEKPWGCCpKTXtu7n21yEfZEifiWln6VnH+bHSMKyJrz/I0Q5zfY1tvLufeU6eZBuzK
xI7ZVx22p1BW2VXVTax6bCJB8Ric9UPuhGQWC4eVq+tvEcq6FF7zwMfghq+BzwFsVw4RngP+sDCM
W1OLb/By/O64vyT5sK1zfQHL1RwVPUUKxs2ZEF8IvL+86GlaqgdotPbE4Hq6o28sCOybIvrb9S4p
23G5Kks/4rcf+u/+RH5xsl46jhEuDFEtaLam5Q1Juf0oQWPO1kI8kCkn1OGBuy0iSbyyE9G5uDcp
5c/REHh6HxaVAOXw66eJzO+99gbvpCtr/BQltBWtx3Sf0OwcqVCDTqHPuuG5/3lhTnE+U9E0wW0w
xO8DmaZOWlQrSQ9CEKLnRSGagtD14fsQE59ORmF/zzY8APKOrGMdspSpa3mrrFDS+PZ3jKpfEOSw
G2lgCRahGGjJc1lw8skGB9N4uGmG+ZlFSEDVbEOmDm/aTR5U5ib7GUGLHYr6Av0gzqqrEZgrU7hH
TAL7kfWoRaYxVXRet2+xoLiNBrS6ZTEyS/LxR+uiIQZ26yzGYE3NL9E5LRZmpVftqMDPfqOHZ1bN
2aUT4yeA5BEqJ8JfGS90QteXwj3YY81qAoAgTcr91HwDm8TVMTATw5loPmv8lKTkt+bQ3jdzZR1b
D9/F3vDxxmF4UQ3xfi4xmmkD9n5J4Kc7r/OP/gpo1pHlvzuTBTYNmirogrRPRLHD2p1LU3rR0fPL
YLvo5ZjYaCHVgp93CrHptBZ7ofGQY7/jYgHklEbi6lfNJ1xrmwsxBt9bVqiINpBtpf2ls7Iqs4tN
f9Tr+Toe53rfqohW04v2mOpcsomlbhsUL5wbj8RzZ5cuqqmLMccHaraoTVunw5KzdM9J7bo3XVXf
dKMv72drZWp0895Z7ZMep+rW8dV9KWx4nR6HoGUsFJ+5NHs2HK8zhPFV5yXpQ2uncMKLizAP43CM
gektcoKCIFBxprJlBdlRy/bV9NLD88OXx2xhPAnfwDwxjG7hYSgi0viLyJGOjLkzPQ8eyuWhaobH
QahrRth8VrG1gym/oJXCGNP9kRbJuZVxgjHuLJ+zkgllnSMQYtXpLwmx176Md+40vSNDw2ewsd1n
NRfNDqO15DJoLLxt8VXupfUSNIlN5nBmdnYbfwoNcct9Uh3LBe0e7sDMqKpEXyVJUj/LBQY7rdr3
PCY9q1SYE3W0d4G8tlznnCz9c6UZ/zGK5Zns68cwTr6VC57zQ3OjxrwGLFrNANfNaVExc8qT9ELh
+Mqj7rVnnI5HELGiuBY+hVysrXKDHFYfwjnP3t1xtX2NChvrmtz8aNOfgb85U4Tciy4zZpXHIfM4
7vCUWjZpmYZ4JUrroq+d/NCBRAPs5LxPDWNhSVTfsV18G4kGY9I5JppMBgxDJgaopyTvIkQ9GZhw
Ud2YCW2t540lGCkBnJEUCI3cFgtNaNyHRWvxNamkwjs07p0brJHa2y5E3hRl96FoUAHkOd19JM11
ngGdBz4+xAhJ4m9kXnsnZwzSlwj07Ea3Xfs9yAr1feZru2AXee+MPzHjaX5TqeW/LnXWQIaHl/xF
jN7lEdacTXT2uYr2Y6Occ+vjVlDo5FuPgonFbOPuViXpc9Wb8aEWRf7cras94Zlz3GI0GEWivLeQ
x9CzsnXrGNGgkWUNvCmDYt/X89dFl+hdJYqw1FjulmPgZmyy9ym2ca9KqNsbS9NYxTAVvNuNeK3j
pINkR9XxnPj0H/xVQ4R9iUvk95zlOlk9uJqH0nieBQOTW6hoF0uefWu2vrhjXV5RfmT+LqtL/Una
tJebpKyHL9qyBBoqRZtpDeMZ+qDCIRGeuCOkh8FoUghao2hsr9y0W2lOJitPdcklNSaCY4BpJW2U
7UPshbRKJydr6mdh++qTdKq+3uJ9u3IoeekFJ/ylrddmSIaHUYj20XL98kHQ9T1SitAqTSU1qzeA
PBZ0KKHjIoC0ObSqQM23Hvvz65GstouY5fpRoeF8gtZ8BsTlERuK6jJgSHCRmHZ+5fOIuYC9pmKL
AVAGqD78YDBWYPvFtvpJL2taTRoJTshxNVxxWvdu1aA4gb+lsxgfxKD2ja9aFkqooqIweExT1tKp
fYOrw4OVaW5idl4DPOhhCPInb8nDH0k7gVu71qnrlmOuvvlr4oOtj73EJDMxb7Y4jKHOdnGMqQI7
b0aoSV6FV3429FsI5rN0xld/tGbMLDko2HJY9dtaLl661RDcFVHXMyI27NP8GFv4cKheGxoRZLMI
AXl8r1UzHAM2W0xhuL8CJlQwQOpJOoyaKSNcRqscxyyTokPJaN8Xrtk7tu7uR8bMTy2vE71pPzeP
qXbF3k9lcIfYG0C7ZbWQDFwzYS6a/WDIu0YK66N7YCeVuFR/UV+3GNZM3ndPd29Lrs0TwNnEh1O0
x9oe5DdmrPGe2gsRkN/i4AuLed81zqWqTP6osowtCj0n2CTjq8qQJxg7b0icnwOXxrTtVHlTBZiU
RmnDqV6F85c8TE720hwF76WyyqvIr44ixGKd7AK2SELazwnfMab4i4guuYTK72OKFLUwU8s/rqMj
sRCTi8N/GpGBnb1qy29vBeZuaT2rK5zpywdVY2yKo0l8h8mI+NK044g2ZayemG+7t9PQdycvX9hz
rPRyPc3y2OR9+j6WQbgfO2hHk7ku1o452Adrdv8HPBqJ4ALe9ChqylnignZK0qZj55x54+0SkZQx
VLuywPMO51khPcAgL9mnVpzfRVUbX5hKtKeZ/pEcgDS6xQEcHQC71XqvxWDtnChEd8ENey5Fcj8g
hgeZjYObyTRm06iKaTIRwdWTxhMK4r7AjQEEdAlqjvHERf6H8XIKaq/YSVgAfkvGaLHfa2e1yL5K
fNMgDJ093oreNMch9RG9YR8TntN8RHfI+upUF/GlTtwet+TEvRxi/ux28bAlipfi3Lb1cDaDFp8b
H4HgSCHMug+IP2cE5OF1j4iaZYFJaIl1my+EjECzjbkKr6Khw4jd2GkU4HIbOhetnPtuL+HAIUZH
zboklbgaRmKJOnA9nnOMB+uv7ZxY+1ohxcCJ6WXqoYQ3ZkkwDOTBZ5LDtIuNB030lk/Z2YmuDC8L
XjSMZ7MWIor60923cwkxKKYpKDCPD6xP0OQLeRZaR+uqA7YPnN491V2DoDPvZhry2gyf2b2VjA5c
uF7ptYvCMHuwP5VRxsYJJ5Bx2pg0d2F0GbLwwdn+M8PFjAkAa9ywdvWnxYtsZnFI2h5Q7BRHyw+R
JJWm2tmLbBgie5bLN18QUcL8ZVvDNa3uU9nyKZ803tZuWtxy/kfYoFDI4Rxp701eJLeh1SQHN1Lt
q0hnXmgrzaofwurMa1bhstxH3nSYq+bT2FU4V0wBkwxTUmjInmpOpOQHo2Rwb6yYWeOy0rHcSW7W
rkT70F6kZZ1/AopzOZho6rhA5LZw+QWmPJJf+XSGc8MGahevXhlVZ02MTLW6CrvhS+0yqc19pozb
YCDiRTmjQYaAs8umtL3ydhnIeJjjAZS4xhe2bxnpQxWNJC44+qLpPXPMLQLuoRWsywkiBvNqzxyG
DivtkJtvj8m5ey7TuGF7Jq090uqSDZgeipduqdU5rX2D+3kXcIOQRFTrYjnxf3Gh2uAD8sjA2/nM
NMdkOxrWB7sJ3gqeX5RJyObHadn0PX5gVt9Angr65CJqaIvimVVh0ZPOEvtrqGU1WRsvs6zL0SMk
89HE7gP+Xhd+lyoALeeOhuHrEHxz5+gs0u44DlNwToqEGhckLrGnB9agE+KlKbhAIYcrTCiTM89H
tu37qX/hF/0SjsQ44Lr52ZqY2WdN2r96mfw+pTEsLRa6Jp82DnoB3Puu52YmdSVkR9np+IereCPw
2/bYlgkahmBUiEeKz7Nf66sZBDboVl/vAW4iKHAwx7Vmm01DcdO6ZHkScuyfzDL74Y6+WF3rnrNq
WX35kQU81SKh5VrBDY9qcWfjJg6xDpFalvXGourtTOpekdV7TEqnvGwEG4I2O8ymVI+tKayDFVbm
2Djqy4gk74WDMDtNSfa1ZGkSb1G0kLGTJo6FsHMx+1pU6shXj3u56NSpD7NPLFoMLpMp/F8a9PQK
NPSoOeryoQoZ621kVGLhCUuaH6s6CtN9A6qGWqki1Tf00iP/YrM3wfyYpOZ9ASxDtdyTQ1amwy4d
a8RqWtHvNPoZgCCoNlqFwMBBOrylsOZb5fSoznh19i55JFEAFzYKxFxaj8EDfj90RS1AHq4/G+yQ
r5OsyG8VU5tLt0m8Q7MM3sHr5V4pgmAm3dTMt+mO3G65hoLLSdShwET4HDTBezpgutgsJRp3IMHZ
Epdu0ggMuxu8NvzmaVDWY2tVLcCHYhzqdF/6HoEeTSXPq+LraIKAYezojadGMswuMa7DZOImdNbR
qCLGyZnzr0aCU2sX7SRqZNYSREJsh6Kjck5uhNVG55l+Wdf8GcJPjmAQ8cZZ2nrLcEWwQCiOCfBi
rRYKHtvxKUD46WPnvCY9am57EV9TNE/7ks1Satx2V2O5sg2YK+359gAPLfyZ/RFvcd9vkKLm5h5x
1SNY3Lmpecgs5G1sJWAyoaTrgxPJK+5bEpPCx0y8WWIaj9JG7dXNbfI2R0yJGHNd5KP+qrvxsqdc
b1A3HqeWy7jCE4m7orsd8qG+KCA9t3Yp6LHA9kPkfGcdlidBVB+yd+xL2v6uKYP9gllvMQXLachG
nDgm6ESQv20dleU5Zt63bXqF+Yqdq/vWkwnrfZj7YKqXHXDk5ylgv9RlJZI/nAQDyalSVukxCwcE
kFkIJtGKUx0CGCwmYhFXdE8T8a1um15VRfutZp23tytFp8rf67jMibkg8+nFdeCCi05/6kN2AooA
6wMnTH8spT/e5MwLtgaZALnQ3ZkWvWXqXJEQgYgGiU1EIkTqsYxOMZAfCnEfEJHJWWrhBtCaN0/7
UFATIQB1jipJgAJnTbgqONQWY4VxX2TsDSLQ66072vjuNqzt4xkvBIvreTNG9hl0pCJ9yU4IfYxu
s9phwRixecJ0Y58lhFNgy8RSMC/CHXvjpzl0b2w8g05+C/KbNYx4grGlpffImjBjEb9j3o9eo017
9RrBQG+zuHysxfzaux6m+kVA5k8JnRpFJtsk9QxtnzLFaPv23CBY2NQlovbOsR6E16DXYS2EUXu2
rdzohAS5OdoZpvtpTfW6zM3Jq6plg0voF4eL51YW/rVNYR2Myy7tHUR+APVTWX4eWic9WbguHDzV
JlfovHlshv3EiXIjQg/BF89JeXJnnvK4CIPj0vv3FB4EWIGscvTjf+NonCEIG5oXl2OkosEcfrrA
hMOPmKLsu7/E724C1DtmC7RH5LcbjiggddtfbpvGJU2El5N6Kjk2A8kucdA/qLHdemaA2gtV/1BA
3wRJ/gLG3pyNKFYVqY+3gXPF+ufeK71jy67hhx9SJyfhMavNl3ainEhAZFA1SSzzGVhA7SXtkZXz
S69E9DUIxgjH4nDrCnLvxxhKASOxgd09ZVzqvDgFHzxeZNBlamuccbyv5vRS9N1B1iAy7KmHbT+7
BMrBzSGt3EW6REqBiv/IWvGyizqfi2MhFm5xX5vMuyjC/soJv+qR58qdk+95wc7LWp9ASfqd3wN5
tzU1ulJlD5Du6V3ru9mlQTA7j3xdwcRGrIspnQpkFr0xZI8RRNZnaUTLCWdN4phXfEpgbFCdCY4h
+r48T4mMnXu8ojciWNwnL2Y/5jkY0iyOJC1KuQcr9tqrAc+KK7/7ajcjTlq4JUWpi4ld8w0xI+65
QOJsugnfEgbXlHiqgxjsv8QWNmdxpbItCqj2BETwBb1xvYv7udy1zfdWir3jzTcMoVcnmPehm19E
qtjzewGXL9ZNp7SN0usEnOXKaYT6xN4yurEkqvBMfkaJ8VoJ7KCD8XrAhOHU1NF7hqp2vzT2fDUt
GKkg1sgROoaULbAkeCk5iX3JTq6hi162SwZ3Zmrvpii86xjVcxBnhk+v5ppGL3YQyrO/JOwa/FmQ
jgAofcLvYztb37tq3/H8N/OdFHo/Oe0Rqe1ingf7y1gJQsLJv8HKZle42fcF5xO/zikgVztWz0DP
DZmNTVZfjIyw4s9dmltnSGzQa3OlOc0/AUGYTela2O0NAioCBxySRlpzzziTMDOLAKaYRDhG+FZ5
QTkaXk28WYlVPmJGc9Nb3nTEFiy5zlmib+tufpqQIPQqJuUacwg1WBYSeKvdsDJ4EZLVsCH2qTJW
fCmzNL/m458P0HqncJD8osS4fmqDmZOq9oaXwXpRwXgQy7xvc02YuluMRGiE6W6RTvsoi3WY5ouL
yDHnjDfxSEny7lnJPsyiSxuWDIziWxkSh+nwUNIefQvYw4g1XCzP8b+qomMeRHxiJkU6XTPg8PZW
LrJN6lQ7acfmwjMKH7IkR4el7eMwhwRnzsiKK6eWnxcKpU3jw5XKCTK+izu2qcY2hNijTpzDrj7Q
TuUU2nV3L8bUOidsDJqNzEumt17P1e3L70AB24XpijPP767m12ETPX/JeNlpQDBwmx6XSJ28hIeQ
7S0Wx0l2dlK0Ldy4CkuhRH9ZPaW5jg568IaLaIoXcnSs6ADUsB+JH+sTvbUXJiqMxQX1L8/7cDdo
94Cm6hFQz8AsRsXXrk9wzLOYfU0PQ6/YH4fEpMVt91RSNSXocjZti0FVobS+mEfWFqXfMu5P9Pu8
QmQepcRid9Yx1Y26bD1uKoZg7aWEzIgm0AAoUDIHNC9C0KDtYzDrcusl+JzZ2nhY12EkKbetKlmJ
e0YAMg/oIrBPsnR9PZu2vczs0TA3mThUfmqDwqi7ZkD6o8IRYGuFDQevQ+W3N53T3faj7e3z2LI2
i+SadOm4TovftzuKtU96sNwT7FcDz+jgVVc71D3SIZNojieI2bYKroEi8JIa0oD3ulSgvMgi8m3j
pPoJ/araTkMQbCvKqfOoU6/YmsaLYzRAQ3kNVMvBxB0U7YH7/GO60Do7DUk5/LjgLmX2/mbZGAJu
Rr+ztnZV1AfMKpnxm8p+ldVwZRUekDdSWcC++LNQ6BnHgGN+nNEujrJJz2IOwm048yMWZ3zsuZe/
8+U2+7H0sf3X/rjG3KT2Zyvv7G8xtQ0MGpjYd4y0cBofmIiBGdVIIoPsXXXSxpFS269tYryjhyj0
pSJWFMs0RKd55VZgzyuA6jHcR5yh1hgh94uQ0rlmJKSOaUuhOXAQ3oZB8lSYPryas6C8j+lu3ka7
a8jSok/YqcDCDmZw4+c+rdA7YnpvbsqmyK7zvs8ODlDgNnVUcr1MQ/0yaBMgvivCA9Opjqo2xxOm
CwkvmEm2QlD3GjXtnUzYH8Q2s6QOCP0cd6m+4YEYsNhgn8AXZlePlH315ZAU6ouoloIkMRVNz3OQ
pheImRzmTKG8XQg3jJhFTvZFUBmJCYJjHueUesTLHQR3BFLgoDOL6Fbn1MM5IMSxz318/HTrf57k
3H4bVTeQJQtGWYUYMBBWYnCXAjFyAGgPmG7tiqhwHrCVqs5C1N1LKdRyFWBPflklJvyG4Q4zuDUD
ykFChwc6T3VRfps0g2yZkC5Zm+6ptxyb48aKzLchAeexEgezDmt2Lyswf0wbXvXcYxTWe/1JFPZw
j/KRACuDiCktk/w4Z0h7vS5oL7uwm7nCKC5A19aXB8MUUAlyicCkKmq8RoR3q9LsZAtHXjrRoLcL
vpJUCDp/r/kALkzJ6pURA1o2PVbwoIwvH1o6/P1/lbzIbeEzvTXpiJ3UGJAtYghTaGcTYXqMeWlu
RcRptrK9+/dFN/+vyWm839MW/+0//sd//O+PrMX67/yJWjjqD0epALclyAhlBxr/4j9RC/8PWzO+
DtiqBg6gwyqx+U8hjdJ/aIXyPRA46AWS//q/rAXu2fxxAvdsD0IDBY7z77AWH1yh19ADfjI/SeCK
KKGjfpXRVGVmgTEbZDRVC3W36sqpfUjfSJrq9BcI5V94XYOU1P9Q7ECZ+K6PQQ8/BZ4DuOODYocd
XWgk9R1xc5Dq/DhxSJYuQ4w+llexHdX0r0X+RIfiH2sq879JA1+lTP/08zWqIQHVAt+yapP+qhga
uH7DIiKoMJEZymtHxP5ezH7iUxyOJZ6LMvVI9+RGvF5Sp/3Om97obRxHzuM6OHiPUh3eoXtqqbvz
BUIuzVQTbIAUNM4tmVU4h7X2LY/aIR+pmRqd7pj24Gzb+HysLXYezG4pDQEImLeCULNU2BQi1egc
dO88RjTyeInKJnyL9DJ+Hkclnri3SRNlZtHvpzKPn37/nTjOB/fsn9+KloqVslq/FW/91P7iQL7U
dth6C74QjN9gmweUVq+43bKqY8yIkZKVevIztLvzmnceVg3ad5JpU1c103e8j5tvpsAqcLVDUPQJ
OT44HeKR986Za6zrQA7I3ilTH+QiilR6hB1235FEKYK2QUw+hb1AjRinef6GkL4h63r02/lEs1O9
zINPdmziESyqGnyo2WrHM0nDnoU7cOC3PbOjZf7UZRpLEIu/xXTjLEN8M3JXiYsO+1x1C9KZZge7
0EV3BtimXrLSmS1oEVDH7mZPkHueTQFiy5Z9OmLSIpn1FgeE/tXObWo0nDgcIoQGob1rKHzNzrFz
/a+hA2l3qjSNzh5yDiu6pJ01GT7csvCdZugfPSWj6M7F6QWFc+PHr7qFnDqJCt3vcdLzWjK3Gs66
6zDnhRcKaY/rTnXYdZsEgUncMhHYpSoBokYcRVOEIZXElhm52SChiGe72fVmytyrEX4f07Iw5JYO
pZc/0OQl9l7PVsmqYOCZ3kk/bzUm5HMg3vkLe4qINDivrYaDTO6z0NfTdRhZQXgwiV+TdMQgEGsS
noqCaQDKNax3XDynwzHrBOthAciXOimziKpALrdT8ZS7MIUO6ylvnfy7uZ5IyVNdSSg2nnrhG/BV
nBxk72qsO2m+zCa1GgoXMwXgCjrDUXJjY1T7M4WjJcVqoGOysnBODjbr+nH3+4f/Xx1IIFDwPq5n
I3L84FTPEHth2MVaM6p0cPRicPjO6xDfOIJbdpj6eW9Gq1q9juqNnw9/l9r2wSl/ffUCqYk7sIHc
PL1eDH999XrHipLch4Sp06jc920lCY3GG5VuDMNbJ0j/JrTM+RcnYMBSTQvfYyXnqw95N14TO2Dm
BHdP5UTLIgl9ZmFE0iamLa9DM6PcF0buelzXdksz2ue8qd23ijiw5TAvSMMK6uwDMzeWvWRo6s3v
vw9nvQF+vSGkLbDVVzaBCCg8P0YUFHYwY8pNZCPj87sqWJiKg4HvJzsbyf2acT9Oozk+lWOh0QPM
wsFXSBpctKz+2AHP/82N9SuFuN5Y3Ne2UlIF3N3uKnT96xdUWiQgUx/a266QiJPYfsO66SUt/i5N
4J8PYUWNILmTAvx7lPpwCDt1prAOWLCsqKbxTuW9BYIV4v1cyE5/t9C8JKiNmERsgHQAcNkLcltL
L8bpnr15uuyydpleGmVc5wBM00AjWRJO20JBsxuqAsnE77+rf352mYG7LqynywdDHfLrR+MrrfQY
rr/xaOo3x6V9D2d4wESX8WNiMBD+/c9z1u/+H8+Gtsms8IUnbKHgMnhlPrysls6qIbKILBuZpT83
oQwY30GoDVt0q+7OIxoAhA9R7W0aZNnzNLWut5ng5f5Ujf8S6/LXxI5fnwlKF4oX23Ucn1oGd7KP
L21sVO3UTopEy7eme5oMqEbmlp/+5q/7r36MA/WsbN/zyUr58Ohh08/FmMWMm6s5eFiaIkdQ1BTe
QzLky/sg6/DQd615WjqJVSordnc722VqbyhisuxAO5gVe/53/KCTOn/4/W/368G5fgYwuZxe2Cz7
PsXUh3Ok9lPRYTXZbNupCM+N8i1MHJ2fNjhPEf5he1+Ozo7w3vjSRrzx+O//dCh+3ybqw/b0R+V3
0grapsGrmc32TrTvV2yhyhL8CZaYDCoDuniNWpvFuQPTsW+1mb7+/jf49XX98++P2NLm0efcRpP4
4eHXBMSzVUUCWqal2fZ1iLa4J//urqqRFIY0iuRUduP+9z/2w/m4/lyFSQa1v+KQRHX14cJwm8oT
bT3VbCjcimGasG38bBoqo9GNsmtKNb23usq5VYWXIshiYjIfEkXQEZLHHIsWz1bxvPv9b/XrSfDz
l9JcXtyjgQqkCD4c2jwjtpu76LBMmI8bIn7782DPw7PMpbnEz9D//Puftz75fz0I+BB8ykOtf5bx
7scy3p2NMGh7kHziAb9jOa32GePsjdX6/WOB8mHvVPFyCCtmhr//yf/8Tv71J6ufmfB/KZUJMy9z
P2Oj0aRUihFI+D7Uc/43J+uHW/rnB+rTJXHIBXyu6udJ+Jcfwy6NhQIQDyhwXLC6ScJrl7wWBEA4
MQ25bter7m3ARO0giw5SMtHRU9BH9rVcnOCi+z/snclu5NqanV/FuHMecLPbJODyIBiNQl2qS6WU
EyKVSrEnN/tmZMCP4beomtTE8CtUvZE/6hyXUyFB4eOxgYsD5E2lGM1u/3+tb+Vluk9qq/hh97Z7
ZO5Z+vuxzz1h4TjoDs4B3T0Yg13ZGQ1gtMpv1HAVVqZ7HWsjCR+FnnUrTt/1WmYK7QUZFZzfLm1k
P8ga10gYd3CGYRM7CSJlwIt2DQARksSKvgDbmzkHdLlE1jo/c8TWOFYjS4PzSZdBrqNURA9OZJMq
lDWcnhXEmh0Df76yQu8boazhuWTLIFBccyOTSwzoeWJc0IBw6u1e7MiLHixtxEJTtFE8b3RbUVrJ
G70utsWoJsI2giratNSs90Nn55S5c0TZ2BiNgBqsgznIdSf1aEEp/aIpumBAtZ0eNk/Bw8/SniaS
jzuil2sd39wXirlJtGqUMPZ6qbxmz5EZiZ/hYe4GQqDs26H0BqR5Q5WIVY1kGvvANPUQxSVaU87t
uVmTg4bK5nSaxnabx6XI1pye3Re30iDqEPZR3TuiI7664t42rsMmHZuV3Vb1LyOIZO6bdk7wn8q0
+BTvKofpUCuW1JSuvRtts3xAmdb8QuUBo2u08wLfYVMnvyLBDWDP2IRpS7u+t1cTPJ0nTm0IImYO
RHe6FZKw7eCfrU+Y+EgqE52y/jZxjQDaRSmmL6SBil+dO45PLvHfl9yNe/POiyiVx1JO3ADQDV90
msBjXJcGpoSYWvPAWRSchZ9rHXDUoM3T1DdGfeGyyrLAdBSyhq0GNfPK2BkqOFnKjB8icxaXcqCw
4Ov4VwtIRVGKRj7oID2PBkTo2ZGU9aGn4rIjlmP2A2EjraFxATBr6lAjD9zlnhek571FhxzC82AH
e+xVcEABQbaQtxX0Hb+yNZQSkI+Sexeax4+kb4GKYQnWHw3Ops9cJaA2dqhVXhzElw9RGrXFOtVH
Me4n+HfgpbTCvKu1tHosu0G/hkvi4TEZFnfiZCanOcgsRZOXD943gKyP1A/m8bLt57LxNWVOEldm
J3+im8uws+X4vldGSSK3nRJjj+iGRPMVjjhIWej2wv4stHquiBo6fWPXjHhvt1EyJBIHwVCqdZKr
6EvfpilpMjYR7WmbjuM+cSNw6tmkmbyXztXjU9Oht76O+xSKahFUVstSH3E/FQ5Z9A6U8sa3ZYCw
mtKAMa/I1NMFOq+xegFpFf1wS1PVvj3OnevDGyd0hNIn8CbUVlQ+DAzDxJ9hb3BPJ6QF1PHTVNsD
3sKvTdwveaItO/5TQDtsJJKqcrBQ2JkaL7vJDsUOuR5HsA45FmUZNeKNbQMBJKmfkUa2cFuypNnR
51msxrat9IXiYTXrLkANt4sbBssq1Rr0yRnqPoZ4WxoP3NyHxHdjOvYpcxB7vt46OaKJHl993SaO
2gQzZo61VbgM7C5vQbOEqXdZ8kW55I+EoA17pjn6ES9uzyviioH4OkVvrqrEcvmFeWg8hDHibXqj
nqq4VCXO/dCQ37R22o6aEcSw5MEys6XbrLmdtgcvKL+rstUCIBBN/pyhuL7WEBuXyEtIFN1psebx
xU9BcVbPITBH6jDypnTqGGcs9gvSFlvTe4SD676Q2hg8wIqc70rAasvnOi4TEKz73TQhO/WNWblU
k+EykNkWh+w1jXS1R2GHHLxaM0VyE9AavgoFos4tG6JNSdsUxkUbWsrdODMfzcbGTeQPCo3NNla9
dePZkGbgJLuoLUpueuSBpN1wqzDDA1zpRTNtrCnp9JVh2ESPhagicB4ISJ2922IeTLxSPwPKMF/1
Y5zd6iAzphX6jQBZalvb1HOyKCxP8FXG2K7hE43gERSu87boI78ZHXGpysQct5SDQmxJy8gvODs/
2wLsoD+mo34aMyI8YmZqYV2ICbQVtlE4gL7kOqZt3dbhyNVkxDyHaTNfa4NR/NJnM/nGb7BeGi1A
xQw4vXh083rwVtmMEgQuxpIPhqZDRUia0NPraOMRrL+2Roasjm/gJjrzmeMB4e4AghVfXEPRhkTD
T81Qrz3nZgyq6T4pRlRe3O/Hb9jhRnUK4airTqymm4i/62u7992WCsC6UVOWnYxiJqIJmHbZwUIY
5hfWUHHpwRCjlNS4A2qGPgrjNVo25D+dgurbDaPkaAVDmv6FjlCp2w7oNNHQ2aFKjS+oiLrhPIqg
t2Zk7Tj4hktAorSvG3yryKXJli5U/r2YZ0lDc0mTc2DCEg6HiLa2aHRWYW5eEIwDnRj3HVlqYWxh
lzMN3NaA1m2StFwEaoSn6B1JdZbC0ORPImpOmTmOuc49p79G/UkXKY2dexQU2s1cirklrYFulTE2
7ImREekUW82uIwAOyE42IF7A2q3iEytAZOg39U0cOGwXVR8uDcLmIveK5hehauobLPKrGl7uitPN
qQoXFcbnB8nFXXlwhnXAYJk6fkpTmFxV314gaFBRZ6yzgcyNFE110aLhw1GGugOaep3+jG0akb6R
JPOXxBjxuqM/5IgQdApQAUNqoFzrsGISY26hyJmX/KMa7m/Dyq4hbrQxBAAZ1SdsA5RssmNZuh/c
RLiKLy+dcu9CCTu4jZNXovJsdEbfqxAHmBjpdmrKgWB1SrTPuqxurdimLR6JtN5TXdJ/Ktsa72iz
Uzbu9cIcj32kuvn+MzVNQGDQx9BbcFd6+5lijrRFkeKP9jxW5dMebQQzYCjNH47rUIL1VOzBYTK0
+F4CpkGTU6eV64shTu5z3exiEL6iv/aKJWR8CHUKp0xkh1yTlArsl8YU0S/bcACxe1mLV9qL3Hri
rmeQbsIjJw6+EHieh9ZBPRZEg1X4RmcwH0JTZU9V7SEFnwuvGvzYlqjWwAaxSQgNY3bfT8Ftl4u+
pA0zhXcBw/1HowejuW7DznyhXKs/ZjNCIpqgVZdzRAgA0euDVY7rBgU+fO2E/QzdHiPuZB4kmB0n
zJ2vWTx2GPIDs36MaCXdmgKLkZ8XPSaGYo6LXeaGdDbNtpXVxqLKrmHjSABxkR5jzxif0nCVjVP6
EjdJ5axUzFlgNXCosNeWaeUZWGWgwzpdr+9uX88/8C4k2aYua4yWsvF0XGvhotHMBw0IuJvhy6LL
H7e9zwEIpE2R5wAbUK1usrCrvnVejdS9syVI4rylOOsXjZd9D7UuZC2xy2yjGXYvdq5s0hfQIIF1
knW9tW05PrIUkWEPdJtnKz9OUhVg1JnaL95MCWRFgSiDDQVc2a90BWZ6TKMQzrvhqQtOqqRVEoCV
aqvBi0rvSGHz/RXZcSwL84/Fx29zTX47NOtQuB1hez05BTSgFw8wFHeTvaCAb09D3DnyvLd13mXs
U5WgjIqNms6h89rz+e0GCdpat4faZVk2CvsM+XD8rRwAoAqrZM3/fC17v5TZdNR4BmVLQ76r2SIK
Q3gXAHpOBXgI3im2wmQOKYpI7YziNrKzNkNCkmBLQr1gHCnHvf9ouYfTVqX0QLPUMpdV4be3KiYj
I8VUI+Y08qbLOQrUTptqa+10nU64aJwcKQl/cP0lZ1ayduNPx3Z0sMqQO+AOKd43iisV7Dc1WX4h
unGLDUt9hdEwcDIMsuvPP+NXu/tBzYM11KEaaOiebYmD/YIGUd3DLGnAOMXqHMqt9i1p9P50Apuw
GmtuKEPQJGst6gL6pwX9E0i/PpaW+vLzV/LB27dc4RlwkAzHY7V9+3FryHupR4BAaYC+UhZvnY03
DD1YNXvyMUMpH56Wvv/8oeYHY4zhbLxWmJACHzZqUquXmSz6xjeRdzwXjAbLF33NdjPEqmi3rYbG
EWEuXKNd4YxkyQVeNP2IWgPoO46CuEC2hqd6M7ZzuK1QscBczrruwsM/nfmGrLmgWIM7tFtkvNqj
bjYckQ3MITOuy3UYYcTETzZt0tIzwaL3pVgXYD8g78FScny76UtIfIWLn2bKrQy8jVEg7KCVjWKj
mgJnHdJNbHaeVja05nQE/IMej8EGfFJwLNz8gzIVzjcduoPjgmsgCvvNlKB5IHNRpwMAqtx40QVJ
sr7ZAMI5MvM/KMRJKrAwJGiS6BRD3z5H48ltgkvej1thUnx1La4UAqZmV5bXAchnYgiaqcZIVmNg
+3xIvJ/2CIPhQ0j6Aq4DTfTts+fQQ5c5QsxySJbeYb0ccPonBA967nSqJd7wt4ucjoUeA3cvhwvd
OuwE6X2N7qjOWxjOkLvZ0auYdvwYfGmZ/LGf06DRjrzF918jTUGPT5iobv5rHGwasiNNQ6p2OemZ
NYAsF4kC4xkG2+cf5fvJRS1H0sth/5eCyf32oxRd2TS1xQIupya+Ys4jsg+5+4V48x+6nIqHzZl8
T7Gy35i5llx9/vgP9iob0gbvz+YcxhXx7eN1qEsz4kG8pSPZA11neleiU/C3db18+PxRHwwaFJBE
InBMc4x39VvdbSDgJ5ydpZwB7XchAOMSyujG9bj+2FHa3P/9B7p0WnlztK5Q7bx9b8xEIo5LAfUp
tQkjpFtyQsJ0fleh+T+vnCE58jxj2X3e7hNEoDsGPSp6Rsy/gylZFqRqODpjps65Xy0B4GaLcyAv
1tha5E40wpt3eKCmO+XYeBCzyrPuIY8soUyy0hGfpUmkth4G50vclg6BTaSr1z6Qwe4maTUbShYJ
ToBXSk/p6yFsSEz6/DP7YDgCOGPos1JIzz0c9nkXNWIyqTEBCJtO625MgVrDYzUqW69X0g7D03HA
TNgUmB8yY5ztI/Ph/RbHomahiIG/LiTdhrdfWkhprSvIV/NlE0R+7ebmbtQn9YIry6GSEJKcpyPR
+PxdfzDZWUkN3TbR19jG4ZqtMER3DVnn/mgwKAmuoeoGsObi7z8FBRadW+b60mA4eGslKiMj4ykI
fufrmsMSRAKpzj5/ivjgJibBA+HN5cyCzutgSjOvJPUVhNdUMr5TX67P8JtSGefasY9VW/mm0OQV
ReHFQl5NmySODGJ682mb6viSKAxmtX7kW33XP+ZM7AqH2c/lDq2Tbbx97/1cQ7pIQeG0JGN9ca1C
nUBiKe9bQY6v7+gDYWMqgC+hkjh5ZBCQOWNA3j3y2SyPOZihNHfo4bE3o7GRB5tz0YYwAvucW2pX
WZLMTMv42qS5cVvhBiZaTnZtRBPAIuFdJ9frl1v33nSVxZH4yTnaQDeXum54ZM59MORROtDQpq1o
8BkdfDZN37i5NKEFDlrwA4b+tDcbxzzVe1K2UOoWuwEhxJFP4v3pYRGg0ECilkcrzzo4uBMe7GYj
0S++VcyQWIMwWwuLWE/qxBWC1REedNIjfe775ufn38EH79YT7ACmyTGeV3CwKocji3KCuYe7dqpf
RfRcv2gGxqOQksoJgv/2iWtq+ePzhxrvn+pKUwreqbtsdIdzr4zzcKmXMfecsnZ9ze6M9pKDTazW
DRssKP20xS0XVR5tnIDDYbdJ9IZc6Moo2m+SLBzuzMrCDTQB5K63lBtdC1FXl404moshobSpxCVa
tOm6S7EvRK3N+mWST4DX3B7BQVdWjuSeI6+zi4bYAFAQYsgkAKQ5stG+39ORPbCr66hjmOuHpRgt
y1xVutQRta63d7VFtC4nK8w3QVzuP/9c3z3q9eqJgNHwJFLYRUL7+/0vDZI8iUoXA7PR3s2VNu6C
eiC2KiIv6vMnvRuwbONcrZd+Nn0U93CSxG5Ofu1AyYvqfrweBOkvkDsLX9cE9tZGBOvKVM2NaRTN
9vMni3e7A4PVFYtEzDZti9fw9k1SKzDtAKAt/NpMvwUBAJULHtF5DW0dD/PsXGUFskBtpsFHUwWq
EdjyaxFVsJQwqu5JTWwgHS3Lx+ev7IMX5oCUMJnDiyIZ7NubT1/3SJ/lrWPyHJ3gInI7hwjR1Dz9
/CnG6/32zarJER+t3CJUlvQCrGVy/XbLt9POyKvSIOgRQ7m7jYUHLauVKjNIrBrcB9iJ5YOO/wep
lj3WiBRxAdNANUuSv2DSE8k80LzMoEBTplnVbVR/JyDFfSohtIpNVAyFC+AbmMJmSHX9VtOq/kvu
NoSvA3ZN8B4kUwWd3kjwV2dcEEpfVJoT7UmvNYjYKnEEgIWnKYQecyY9dWzyqt6KnrAqL6mCghIt
FW9oDxHFRVwvpLQ0MIpN4sgaCodx2j02QqAFNfIajZMl864GYDvNvzpQNMAHoizSwUd1gFXDCoPb
aqi7pueeq+vNHitjD6XIy5JprzziqjB1IcpZq8HsmpOOZqm8yd2pDtZzyIB4MavB/upVY/9su/DX
TqI8T+DlSkhZp0ZdA99g/SH+hpsrzbMaoTIutr5vnwLSer7TVYLG22thztmSbHKoqH1eXbV5C7SS
LypAAU0IyC9bhtNShK5w8dhOZf2MKwsCwdRW3SOZvdYLbWjjbB4NJKRanSpv45ReUfj5lBUXNINE
cjoTugwVFUUWuh4zbG9pAtoRZ1CP8oYxZTXQaVQvOLBh25hoRxuuRzKGLrQeB1PydEvVt4Ud1voO
4mVPYErfom0d2mK+h6elfy1byyW+d1wkCDODwcV4uFRSkZ5WwbprBvUlJOnvp2sUOCcKr56+EwYV
G6uqUvlXrascexOlS8xE5KSwgFLudFiVPYP8IbLeyI4akP1GJ3IWabrrjLA40ZEl1SdUD9xsC4dI
QPNNFtC41EYPqUMVLaTPdILzjKLFeLGwmC/RWAU3bTbkSluNqBxwUusCakyxIHkxKpYXSPUICnY4
3QiO/OkQLr6YpXWQl5raV61S4QZZ2wCrJOk6i6iFQsf+EoTS3EUZlClF59c8jwzSu/TOAZDfTXWF
QVtz8IgksVU/1KxyV6UTuSVhcVV3gQyp+Aaiwrjr6Nljh8wgC647bakaD0bt3Xi5Ed0l3ug5PkT5
4IkkBfXUzP1gUJP2nIecwxpw/kqQkcMMQ+SpxcNEtrdb2fbapf0ItK2BHlQLSsDITzXjq2nTfq3r
ufrJDaDb57Br4EHkMJVhFnXeT6qrsOGbvmq3hQUMZNVipWe8NnAQV/VAhtE2ojPMVzxpJT51SosI
1V000kCQmZKrKK+8Z7t0qodspvS9aiOTzMrCEOpMTK33axp6UqgCJ+qZ0A0UxnXZuVW36uMiotVs
OUpbm+ikinXr2mS8NiES7rOM0+cl538Y8tAMDFD3nh0aR/ao9+vxUvyFSQC5E5+Fd3Dyjls4DPFA
4RcUMDgnxvZOaWo+th+93woliz6iT84xXKcPl+M2QFxFB5OGcTfQQq0ZLt+JbyS3J9DcU8ZSc2Vk
LrRmS8GYAhLziPiAMVNmrp/pi1RsNqoTYmjzlYEoZ0dX+VGVmva15Guoj+xRH+2eUhoCn4tLd+jd
Lbyh8NbT6QW6CPITjptRyK+F49K8SGi5ndEEJDlNOuN4w8IT3FS0mvdFlRKSCQCnO1vUUM6q7ET9
jZYIRsDPN7cPDjDccnVp8+pIljYPDjCcQTNicxdmRZ6YT+0SslJaRfNYltGRI+j7KxDlMg68iJld
roA0IN/uoigqykwLIAhCiAxJF0XJz6nTTX5RFnG+dMANdmUHtJDOUXgRxWN51tPtPXI7XI4Eb7dy
Sf2M0sRylIFHdTBEYUubbJq0PilOgvucoEW61fgIzMW67DsljlxtPnwcrRAaE4IRe/ieR0COypUU
Q/uoNy9DPc+fRmtO9zgU8Dx5cXBsbrwrwfAh03hxPK55pBQdyiHjPkMvPVLAcsjjOUGnq+5KYdGK
CsBxs8K3J4EXyJMhmN2bhtbURqG7P1bD+Ohdc8XluGQYHh/ywYGxdEOosQSsQT+qSXeuZ/nDTpJf
iMHtB2MOxLe/O4Z5zxzLKNhYBkqbg6aIK7JUppwEfdpNzT4rpIaqLgfTSljJkSe9ny5SCIPt3ebu
Jg25/P1vJ8HAm7TIov/q09+KYzCkXjCuutpyHofBk92ZjPrmkbpDFu4skCzxBnRFfD4HATs7E9u6
UVHYfYu1xLhtNRg6K1wocNx6W4mvjiaIvR5j+xJLVHC9QH+gaOljlm2qdCgLDthKf5oLE6CDg/Bw
l1Fq+1pAOvgR6EaIWotr8tkAV+1ijns32hpWjyV/apP8yg2SqV85cPvkWolq3o22R/gzVK3Q3VR1
UvyYpIjiTa6Z6sluON/Sdx2sxSKNWKZ9TWaLcXOSjqdrkb2TwKpeqD1DcoJdAvGkBX4VXvSIeapr
YCKoAgpjzsSa4lmujtRsPxhegpHlcJ81+BoO7yM0HVrHNiuuQmP2CDfBOB9z3pfWD+ixkHkUR9bI
D57HYkFJkxse7afX/tBvXzo2mnhGoMTJxRMwnyaLbD83lorUB5Y0jOGWfmyt/GCcmZhkqF7x2/HL
HCxTuLhsTTCHEOHO8+XITrYKlVleIpdpfpRthMS+bMRaOmLaUgyrER2jPZep86A8fTpBvOZu+kRf
QA15Uh9Z1D58cezwpK9xzXbdgwqGVg2uV1hchyoxxt/g5gFGaHtJ7coB7vn5jHtXt+Dm5epMarQe
NFgPjQhtlw+RZkqe5QGXhCpVnatu1s8QnVb8sYTtgNz6yBs0PvrGuWKTqrHU66V7sKJ0JZg/zeYd
9pGHQaqaHCc4K0jNsLbKMqCRdU0Qxls5ZMa3qNIwU3qB0leiRRK5juIYEjVzkf1tSqhkEa+Tpz+V
G5gZLcCk+oZOq721Kb7Nft1Y1bid88r9wu+05IaKXLfp7SStdkol5QtKYbqDnda37pHT2nsVDTd6
wxAuJjDLMfkq3y5mPVN2DCjt+a7T1fcxpSjCuixM8EqAZAoDCJR03DU/7JGvRRkZBWgVSe8KRqc5
ryuvPvn8u/7g+MjrcUG4c9nW9UNvSy1U4KGlRqpVqDTm+EpnZkXTKDxyoceifHgIeA3tw+K8UOP1
w/ZdjRvVU80w+Ho4xScdHIB2MyGZvYY4SzICeU1soAOROD9mSj/tWrCZAhHsciLzRlQM8LvNCPTR
gk6wSie/0TlUgNWzOHdzG28AGHXwU68pGY3f4kzTSS6Lh5HQdlKAgCRAskVNRXvxLA3TGS8/GO1n
rrziV2qMklu4Tow2ht7kXE5edEVWJcJaR2ubYOvqOpLtZAiqb2IGLgwzGjGbj5bIeSELMJu3E4k+
TA0oNsdagq+V8zeHJ6R9NCHZ1+lhWXjH3w6YsJXkh8QKAknkQUJxiHFYov/MAV3M3CM/lOIbVTnj
xtUIo16jkh3zU5W71n1sByZBHFYRXgOlbaxtQH8NmEUw5j+KCW/0WqWSCoXHq+82siF74lbKpJIb
9tK4/tOJ+P+jGf5hLHaOT6MZ/hVYwL+ADPif//7f/v2//p69+fpP/2IG6NYfukc8g0tb1aDBzvr4
VzyDbv7BAX6xntkMNeR3/8EMEH+gxuOHAQ1QLHS57PwHM0D8ISgh4idb/svoocv6N/IZcLu9nb+s
ytTNl84/jWMq2q8L228bck4mUhXXWrFz8yvm7T3tcTiv0bRTvbYBJgMNUUu08y5GDGZNtFLyJvxq
YCQO5ip6DmsH/Fj2UmgjGWYVfLqIgoA1OttEJsrvney8lNYJfpuNigd9FZaFD9GGKDXd9s0up8Zn
4/rjgl3KjErYLPcaMYQ4ja31GHOBijSbmlZxRYfqctKIQjHd8CyEUUNGO8aIgkoqRRl+h2ldJ5nc
GrJbL091OKhlgbaZ7faCqeKTeoToHwMLwUGacK5qE3KQk5W3hYdzPwgxVacmiGN1FY1ygSXRM8y+
k3ZxkuZyj8kV0W/QXzjTU0v6gJmUV+Rh7cIleZEM4ERdjQY/BqCmjIh3sG44QpAFGAV3emoWu6pm
ddF6K9vXo7PHIlisQD1dFTEJfjlO1B1wEmtL9dvDEPRU6k8AtreayM5xy64j84bqLEwmh0bqjZ7m
FwLRoaVZJzYvI8xgRM/1zuFYs/x0C74ogwYygxuW4lSI6XbOSiqC8G492gPDAlvFOHML5cC3K4Lr
QJRpSaVgDiE/JX8eSyCRS9T4Le2bzpfBK7IHcc891I/1m6y7KcobnS+Uq+d9Ja4DfUEI92Sm2jun
ts8MW91kLdj4+bmK+u9ZlJsrk6uhWdsn6cKc051t6zUPdZEvOtlbzShQALGby2yzjAqSfS6nVs8A
aoFOTe2THIkyKMj+AmLc9zRBr10a+SmpxvuSsTZV8MvIr7cnhyZ5uC0HvgM53uMD2XRN8sSqfxe1
+v3ruMksfhs/I0uCJkvttIrJBbCdbUcdj/GWdSdtau9sNuvl3SaFft/W3h3ybPiH5aYyzF1G2hlO
1M1k9BeFHM7c8psRq50X1Kf9uMDb/d6Ve8IBd1oVnDXVDFWvqGAT2buUEpVbz5sBHQbUodueYrQN
uXWo1UXkZBvC1J9Z1HFDA4kdRPKsDGebdjfm1K3nMjrD+mOgy3b3iQWkYoqtsxg7zZqQo8GfBg+G
LGpoCmvyex5Z041FkhJSj/w87yp5O1OZOC/4O64WBBpOpTzLnQgxlR4DvyUQYtv0BYG0kUReO1Ek
7jlRr5uuCrYQlx5VyI+xRTrsKvwlfSB7HRfpVUS40k736mhbSdWAn9bHiK+CYnGuuodw9H61PaXU
XlpXBRNn1QAf2iRjON20Sd3gapXfJxrFe9yQjIKc1DbuXC9OkbPO6KZzpnnMXdNF9SDFQGIBvDyf
un92RrZbsaMYGO/bvChPHE6u28ikDBEX2gl8c7Dc2his3YIYRjOJ7auQK+9tjPJmQ9URXJq3VUS5
pO68Q0LqI9zf6mn53fGaMyBvkIeDB5LUN7KUp9nobWSe+WHdn7E3H7kQfbwAG5RxLCpwNiv624OA
FqOHDJFYLZmOW8296T1jFTlPsswJfRn5GNIbiN8rXZvvNYT2v21ZV3+eN363QANK/WD950bmmQYZ
0PgxD25HZk5JOOvScic8awdK45SEs97vlLsFCb0ikZG0TMw15mZZXcdGbqNZxCf1jFOIIwuZNCOJ
mSjK/LHtDKi16QvC7WQNFeCuhwuuVXeSCFgg6PKSrN7d8lsSI/H1/E4LslMIUdfOGD8o3VhlDjER
fYDkbso2yza0kCpWuoKCp5fbIkQNxrIMDGrfxsDl6DJzFN/b7Eta7/yAOHsue2OFtMtfJs7cyn0h
wjPVh2dBP210L1rHMXHH0NVcQmQG+ZXiKtQGcBDlPg0hF483jLEVbgGcV91TaFo7QVwmyX5X5KEv
SQFrYguIwzJWsSC+1FlAvyORkeWt56YvdmJdEpt9Cav80gzluRf0p15NhKk3k2ALS5dMGA2ELkxH
Dywal1/8AF9ZtvY9UBkAg20UvCjH3Y8s11qcb3ClbtyoWA3ZE4Xw2+UN2Wys0jqtR6S5TZ6ft03x
iKPuxPbA/dmXRlOfKvP68yFycH97PSCg4EHiIJgZjJS345NEXdvroOXuko5IMLQddN7oWZQOvYVS
PH3+sMN71OvTKHxT9KY6AHng4LaoQyjvQuAsO3Qtlx0U4iJJhR8N0XWj4+sJSb6sKmergXorxhDG
7hYY65F3/PqWfjub//UiXHhKaMY5nC8fyW9nIg9TekGsZbkDMb2qihhMZE3wb8CpYsdfsAyVr1/o
sp1V4z2BzyTamJuMJgQ9p+FJkcugbDYLzVgHBGdbWgJCEI4o/58ZkDegmg2S95WYWK8caGqafhm4
81XUDCfLAaFquR7KofxhmA/9CMIQqqmjuWujLwaQcHeBcarVti/GC6stT5Lo2bKeYMRc6fawk5lB
oSI8Ijd65XUcfiRcVKjb2CgfGApvP5KCIlLU62W5w+sJtUzfm6EOX7FjZ5t9RD4benrbMDtr4F8K
JA1jju/sSprTehjZLeMzusocxgrYF9aJrPLzRkQEwGSEYGDacYfnFiKieTULmJWjfqnIOZnaY5SY
w1rE6xdL0Zyjs83F2DzUZg1cibGbs9Z2Y7FKqvJ8nKwdjJZHsKi0vPqTwuyfxOCeZfbdYE+XuqOd
YD45L1tISuRccCYYoXRHEJAbeWvU7SUmrq0h+r1RyYvl7FkM3bqJwiOV9ld217uPn/48HRrPRMp2
0DU36YMBehtLqvrmE3XTM1uTfkKMqSGwAZQ9UNOJlbOdrJPI09diaKHtqg0x2XQtC+GTQPm6uKkG
3jSHjCPbyGtr4/3ro1JoUyrXSVt5OzzMrDKdOmzK3RhDo+FITGAPUOREfY/GAtZ9eg4AmjVYXhaW
tU80kFFsIEsmWUeoWzubl94Ar7bRt6q7SqxiJZqbDuwFBRyOYZgjZwJa6uhe5ADp9WzDZrZ3Qgqy
Tr2LJJRMk7TH0ry2BN5QjCmE/vzsTaICouf/hwUKgAyVDgqYzjtFXObMQUqoRrmzE/N6OY0Zen9i
BOd9pm9z3L/k2J308XCx7CjTZJzMYX2kcH4oofhzFKMIxyIBs+OdUMZWqq0nwUtQo+Mr3d2zmuK4
flpO2SKOzhb3BleR50az1ya9VmMsH2zSkTorf1lO2U6YHSnyfXCIochElQmVE7pH+7AVNJOl05Nv
y6ein6OPuAkS60rWztZS5ZUs4+eq46tO20vE/5vU+vK3vxOezrdheoIXQVXl7ehDuBHgFLEZfRw8
pfZYNl/tYlH0k7eTWNfcU10iTEjmuXKq8AxI9hErhbk84O3wf/sCDlbHio5BXuGh3qUz5am8gShj
7zCbsZo/WaT+LKeZwqE9VnKiT2AI9OQJGo+5w/Vrnk46e7GHf5mZz0yZXV3/XFb9kGb4Mq7dFPui
anZVG/lTI+lo5JuS85IL/x97u88h2PNfP9G/VdTBLsz//vPyb36WBGPHYdS+Vhr+z58u4p912ZQv
7eFPvflHzX95/evwV7n+0f5484dNgX0XEduverr51XTZnw/46yf/b//yP/16/S13k/r1T//4WXYF
o//mVxiXxe8lmddWwyfVnP/+b//6b/9MLed/vPtHf9ZxTOcPdN//u3ZjQoLUTZsDCpYF6FLLqf0v
3qNp/YEmFHePRXkGwcGipGpKtJ7/9A+TqE6cY8xcQRMTI9nfqt2IV6Hrb8MO4emiDQfaw86wNIMP
jmZ127vsnpyPiMcBfpf0aficeSYV5hwm/gXeFMzsSZs+Eh0w7TQ51ckae7H2Xbq1427IISqfyf8W
tFRVln2N2yF4SqllWeuaatVVQHgUnqiC5GqY1XnxnboLlIKsHjmbp1p6Tu05pQtfA4mlLCQ6Igp1
Sj2oWmY0mb3Cr+qHjhjUWveC4QWJuv21yLzkLumL9I74LiywxazJ21KS7sc2ZqnzPO+Gu3xq40ut
76aWhIs4PAdd3zrbrM6AUZtORzAG9aaa5L2pfmjRRQbk1dResXbsLryMmllCFEI+/7Xrkf+BayyK
cTerTiH7YGZtPIuFYhV1WUnmhd0pEhIIxn0MY/WcDXWarKup3PAdGvWm0kA6rPocm6lP/mQIyCIc
9O8WoPcLhAYlLRtxmZGgF22AToqCdI902rpmJwmoQ6C1pVNPMrHbVgb58UY6rtB82Nwe7Kl38LHr
+qnCWWduTSP/X9SdSZKlWJqlt5IbwIW+mQKv174xbSaImqkZXHq4wAVGuYMa1BZqATnIGqXkHiJ3
VB8eUZLhVl4e5TXLiYu4m7m+p+/B5W/O+U727pTEb5JZOSGc8UdjIN1CdpaGvdwvrchI65wn66B1
KHu1rolSyjW8YUapGCb4+Y0EYn5r6czr+OUWiSmgCfIisgdu7xgGvJ4cPKmcByHr5d33kyo4IEEh
nAjjRj6EXVCrHY82KyOYYEzvgA67RUQxklC+Fq2ii/Gs7G0em2SJSIzfEsRngiY47VwyWxsP0vNo
jOa3spmKg74GSQf+2ih+VGzlPkVW5t157SX4q6LW3O/wj5rn2kqsAcfo1EGPJpaEwRgQhq/9Iltt
X8l56Y/g6OU1XL2g2vfCzvI4dwOiqdO86O8Fslqc0omwgJ40Q/HDLDp4FI7DhD+0J2+LW3EK+UQ0
UvVYeiW0SfbFFXsJfD/nHvL467woh0meHFFy/flT9P96RP7mWP2vhtHd1Eh/cJb+9//457/8T2bj
//KXf/3Lv/z9ebr9f389TjXX+MViKM6GynMdA+MnJ+hf5+LbH+F2s1mKoAqgmNiU9X87XA3zl82a
umGzMAGwbaMQ/tvhahi/gIJFGIIMnAKNheqfGYxvBet/Hq0oi1iJM7DnLdIBmgRd/7ak4LL169br
cqJcNBADdge13pjk0ZkHL/67D+d3ZjDmJtb5+bWQ82z5MzaTkp9tKkZTZeTaYPqEH6Jd44LWgIjb
bhzI5d0scGia5AvustncLyptcRBYZcw4pI39ZWap56Q5JJSOZnXNLmZR2zu3WuV+wWp9UFWzr6Ym
ZyXUk2RrAgav/YLI4tUGd1O2KnQzdu8lLO7rGqbIP+ikf+c3wyGB9nOTrrDu+ukB5dUpt2rCy68M
s/cgS3SaVsIWYIJ0oaWR/FCOgRuuY+Xs//hD/e1Y69fvj1dGmrRdYpDltj//uxbenVeIPkiHYyJN
UngaTBBX3V7CP36V3/vqKHYd1ul4wzbfxW9fRkwue+UeJLBIp/yzWZVz3Tt6S1RVNvLQq70krHpC
hMzc51lokJX3bUjy9G1p1xdQ9IsXGYXmPnraevaWwjy0VbX51ziDf2TKF/czidU0QzYSYag9DcPh
fBzzy+wb+Xvez17M4olY2qpxrYs2LPWxsINJ/PW3/FPV4P/jOTZ974ex//5P1x+t/Kf9WH9+EBxZ
/xcoD7eD5A9OtP9Bdfjvf/m3//hv/PNffwaEb//v34pE4xcKwi1VHbXIr+u+/32omfovTLToUDA3
UPxbWy33tzPN07cFoYHQE9kgJMDtIvrbmeYEv9BQcaS5HA9suH37z5xpP3dpbIt95nccaSz6GYL8
LDYZ7UJl2RBoIOo954uoUZZGqIOZ2+eKqUe4zhuGctnCw/V1NHAoCYOEA33VmxcsNahS/u5D/J2T
7/feENpWi0KYZSdSLj6Uv79LFcAKc3ABMRsdLNCI+BvtIU0tME226NTHYqJJJ1HOtwkIAWLUhJw1
zQskmuIDGr45/X+8HwQqLkKVTWOKNO2374dolUX5zqLFuuYMXw0NiyC3ndrQDuQg4aYtu/Xda02/
C3VSiMjI0mbjvuoQCsdpY+It/+MPaDsf//PJwCAF+yLSABv9DHYjjtDfvh+dyjVJLWj+WV0RDdg1
a4sH21V4tN3RnYywrOe52bsYyUh/KciDh02SDoc/fhe/PcW3d8EDEFCowcjD4Ez96SyVvSktn6xH
dotT94JYKZAR+mpyvBdvQaWhBpU+upoDELqslVcc/+zLM2yBzMm+h/sD699vP4RhrPMlsAHD1nJO
4Qp1jrIpOXthxqiVzWuwtcWMC6th45qVFeLxP379n2fSOtgNiLXur+MWSoyfjUms1hBEEp8CnFK3
P/wcSx+y9pFzN+gH9eojEFyjWiywtqh1lm2N7LVP06qIz0WSJt8modv/SGz8f9w7vCvEqagn4Vfw
7n42CDtz6iVw5UgLzQrztdCbHkFhO4BV8lid1SRKL93Xuc2I7OjUdn2MZlleYxumLwAM9Q+FqrS4
P18oqFORKlC2EXTAN+b9NAZZe7w/g2zpuGqN9Eyh9+QPgohW+tWoo2VnPGemRqx8K73HiFs9Vsus
I9Nk8WNFZCqlXy1Vkd5ccluUodNONalVrIBpcFch37OldvtQNJ1mPHI62cNuwoWxntOFgXfkjoPx
xZdLmsR5PpoCp6OfqdgtPY2UspHxdVyZAtpl6Qba26yq4odOLi0bx86HKJ9x+FKJOC3RjXKxScWa
tCIA6ibc1oZIgT7txa1Smsw86HItUl4zTNfLOJAx6uJxgOQ82yWNl6LOCCG+te1RFQqO6pAitYtd
Ik804tstZcaVGL1HQuB8P7KBCZLltA4BcYfWYkHRSwiojaZhSCqQZ8lnHiTBPdqpIaVgy0gaRuzT
ai+GZqLkM4mh+QGuEyyFLYWRRk3q89YH26X1LKYUv2mbNI/jbDVd3Lj6uL19E89z1UxkSNWimcxI
LAFoOrFOsj5UY15l+3EwB2yMpcAPNoh1BhTklH0REcjdD/E69p44BmLWP2ZsgQHyhqbOo4DDo4iS
YhqLS4LWtQlV5jYypoHPFtCg0r+bO5P9OiLExdybY48mV9Kij3GGmB5jDCJb2FlJwNShXA37SUyE
1ceLRcJYPLM8g1/AnxoxgUtjt0t7U9wlZHayhHFn+7uj60Q4KPgD/QaM1ty5+oYlyT5b3eDln1hF
zzXJxtrdOiXtrgUnP8H360jPNex27qJgJjPqlGK3N/lC0p5Ku1rwB+aYydgrtgPB5Etukns/N/Yc
2aYEA6nZcIDiZhrUaUTyvlylYv0GcC94Q73TE76BF5hy3mBjmTRjFwlreUjM2cJ67qapxCQ+m8Nj
aeuUx7V7QwzsFtyVv62mnGD5FXgopgDl8diPrv6QabLLhs1aTK6gSLjt8aVwp+jp98IlFroHTKfD
e59vZ39YoCarwpdxCYIZK7ZF8kVMQHVBSFRA1m1aHafVZeQ4yqeWJO2MVBwv2Qm7TiIdrTvDCok7
DZnozNIXWyDQJwu/1WxZp2xpJub7PEmPTY9LCZutdfDWlmeP3Vbere0V7TkdSu2a45LwHj0jSNiZ
nlGDEGzol+2pdUidD2UwGT7m8jq9UcZAtKUqHgJbGi+Vnq/O2dHsuTiA+qxVhEPwyG1w0JUJd4z8
jJBElagc9S+pkV0vXrV+cMpV96rT5AfUWKxvJkyqB6nyFlhqaWsP02xby8FJfXevDxoLfuS92DHH
w1KplZUa+FL+xnVT4PfJcLR7W00EVB4Fi16UnAs1wFnE/1oTzkbOTyqb7XAlJShsq4EgeSXSk9ct
rwmgpmZfmMhpjlJlBGsVb0SI10hI1F7msx0GJPrAuzssUg1H0PDHJGsvkwB2CYU7wfxY1hnJqFPZ
9adEmhoH/GbFIYH2IuaiqHK+dIbdOn6uQTcV9JyqgpXtV4UkRjgXz+0I/jWUXk/ygdZVj00xx12C
N01rSR/m+5hYOQa6sXMLeW+Tu3FMBWuMxvam9xwz6IeXmu7zNFYz0QHuHSkVp6D0TiJY7zgdrnQ8
N/Ahn4qiqHcwLJeXrnQIU93Oiqw0PngyHbKcEw9MNYGBhE6mCaObNHOPMHkXiG2Y9CrvRmrVt0Az
D/qUta8mnISbwMlWtdN72+bXtSG4zs+TFRCnMSc++A1djndeMPpcon560ODAiSUD/uWIswI1eFwS
wz9vqgWpBF43YzmBBGGBrCehJQjv3JEB0phXsgmc5AXxg3MXwN1GbTSaCxZGrMHlvT41L03S2I8u
6Y/rk9G23s1MhOY3S2kfdTKnLNc4DJzcNMX14EPh+MSNQ3jwJnjPbjx8BuZraVnKi1OTZelGQSxg
0Gmm9tC2WQvEc0xtdy8yaaGvc2fTiuylyMVB6m7xnc95JD1y3PrIqZhvOmMyp30/Z4sXN0whXgKv
6So2vY6PPkLJbLdOUD1rxq48AKeMsPggu0xNW41xKzRphYarhoOVJSrfO0UrZJzbaj1aQ6YfMyIU
rWvlVtWPKhndKkbprmKtdYE72ORTf+gY0nf8zsrfpyJ1dnnlt/tWI/3q7KatHsStK3ysVhPp9Zo1
E6y8wDaOvaxyiBAcmx/u6BEboq3Z8qwN41Ry8U3KP7hcfnfZIJA0MIjIcDr2U3tj9Fm5RlYzUNds
Ctx+ki3C4MVo0zMi/PVEMvb4Oq4GmPa101mJTJ7KL2JMArzxcnAIJPRTSFBrKokwBl2YfsxLComB
vET10NfOusadbvnXI0PEU+NnfhHLYBABQFDNHI5KN4FB89DsikiT46xR5OMi9BHiEGRz0zBtfl0T
PzOjGd4kQadMNWTsDI6xkX3qEsN24ZIwTX0YNp3df+a9bRHP3I8vzZY96Q0Fe0Ob3MlsFSuMf6Pr
L7A8SKrjpigN1tETWfdFESfLFh7KwjGHLQWZOy6TgpjxbsqUdicLRqR7W+p6ii9QFRhP3Px7npsr
tO2O2YO1oinRxrXeL4PDI1DBEnSpsRiWBna1r0rM0+VsMs/WvNCx7BOH98KVL3KckMTk9GV1l5Ln
nmwS5kMwrV6wN9q6OALxHK5KbR5J8NBgwXrEsEEIvoeE2O4zb3s+aS3c1SkX2n5Oc/eGWLgrs3sv
R7M+5DKrnoe6Mi8ZezGbbXxL0CX0LHe65LbcS1/Dfl16T/WUfgQjq695IXlmC2RyYbYYzW1pVC0Q
0OlqnB20dPUW1b0+uGuWxgKJAiHAsBaZX5sPxZpa5KoWB7KcPsiln3r4ya5WXrjBTLQ65Pa5abfm
MbG9enUqWzs1TrosdDwDUs/O3ZB7RJabRc7Bo3Wrh4ckHwNJhaoAoIv0WgAjbR4yOC3qTq/1KvgM
nLoI0l1iEDD8w6Bg02/L0tCnFyMhhg0R1cpQfM5URxYrMrfV3/fSVeVuXDW331mLrxEiBABe9/b8
0kv3qqeUNFtZmVnFXpMsRWZ26F2nDgP0dW6N1C7z72tNrCMW7mQZHthl5KRoM+0GsiOECeuxzLKo
INLpAVfEK483VABcBV+CPEtfQJOAcxx+1cym+n7sTHnrqCJ/QuJAVZ3ArrVcMYcwlIv90uKX70q3
u5Vqbj8TBVy5Crqv3WBWnzNLpFC2Lt277dcnhGXBvU2rcB0MrR16U4tqi7jL0IK3h+YQwyaSp3mX
A1o+g98evy8jHpQhnwW7FBuU8cC09cXOXKzPJKo/BmjgN7/pjdgUAhoTihDsosP9mcojyVUoIQzl
pY+6ms0vrS2C45ipaTc73nygZywvUzWoW1i39a5S+M2dehaPAmHgAXvotF91/QobiX7LCe3cA6TG
nZ45xWswat3tOLqb9qbCwNwQ5HwPcwnrQNB/GWqJhYwEqJ2UbnvUecuxIfXm5AFsuuQ1WucRTNBt
r6ZuBy312BapOHBEaW+9p244DhaOFieHeS5oStAPMMENE3jeL5yul3nokJ7piUS20YqK0nf4Os5G
EEuGJDkpxDtj2bR6ZtCFdZetEUynj7Zun9s8t7fY55suIZyJAZMK9dTxH3K/Tvfa9oW4beMdAISS
vyBd8UKy550B7H5HYiMjxyZ7sFzlIXR1nngeZXvsJul9C2E/Lj2viLDOyY9Sr+ddorLuEOhd8ekX
dn3OMpO2d9zyH9dE5xhYeSSo9mx3fn0pAWnF/CC0NNLvv4Oy1MI2G6vnXkzzYQzGu6JRxo0vM/dj
rjG+jwD6bmVmlV+pu36MublrbMHx5q8Xaw58MNGTvGRyPDml8A4CPvJb2mTPjjEQrD3m12VKYLox
SPux8o2E5nEhypNWDOTqiOGuGH2ftNk2u7JXLEZ5ky7Xek6ot2GOl3Wd1N4M6Dnt1oiE5+6myVqv
yrz4auR23Oj0jgIhY1+PT73fNXeB3wxP2Wzx350EVr9hfZi2isHKldewgm6ntp33Pf6SK87C8kid
k4SLN64HuWqnxdK/0C/iDiJlVttY9lXL5sEVsSPs1zVNzXAJrGek25FjNtcuvraXGkFzEKSozGyn
ueoM+62bwVf4Of7BOiVNFecMlVcrX7h/BjRnuhVWCeWX3oO3t+oBq7uEMSEa7xNhThL2VvsCTCKG
UgQP2PRRZtlmuKZ8mjnr4dDBsMhArrxPpSV24IyX2Grti6sFTw2WedTBdrmHJ5bcuQZlsKvmUwVn
/tEsky9mIKujMyE+EgQwH6D6Q5DoUC354wK5cdLM/TRQrARW1eymvhhua725dqpBR0pmk7yr291l
7X9Y/PaN8t7xeH4WQQWwABHnYONWx3ceM4c3Io16K5qnNdmB9J3eM/jVOwS4n+3aRnWQ3Mxp3Z8C
f1VhjxoqKuYOvbNOwVqfV9TWfrfeJ5twuC7isXROwu8ujjOaI7tui8bTGtsLwcpGHKjiaNc452Fw
T3qIs4xvTevru0D5AZnGtfvcN6RT16XZH6aku/hB2u3YTwcOSVcEoaZd2pfX61SC1vF4Dm/gKC3B
MYpELvmx+HN1LK0ecVfWn5puai92L4e9Jbrg4ov1nrldfSqlCAdjQBo7ivTOdINoHEDtG8XCTRFE
bGf4c1E40ayX1/rS3K7jfOulw323Zdj6vujPc1WuB1Fk1tkinyisM65Hs9NxNc/rvdus72sD0h6v
M7nnT0s23br6wCFVLw3B7MPRwsAWOu7q3xqw6h1p/DDX5a5ol53UhlPedJGpcObO2PdY/5xoKq5M
z6LQ0EV2j8QqklN3LtzZiWzHvC/7L31a3gzzsezK56WZr7Ou36kh37f2d2vRPjSzoeeDwm9q16Qp
hX1b3ZKMg7eiIpah2nlK43gxdgEEk6ipSeVW4pDUuqCXGD7XzH+rCj3SfWLlAxrcyVGoFy8ajLap
ZYbEQUUoK1NBMwy8dUpvUhGk2ScyXiu57bvC0Z4YnhTI2jSrrCOn9BekbHlVkRMNrinf4xcgcLb1
HWmfpI0q/ciYVsxHPpihPUD1IKcBHbABwSBJ8pxQ9bkHhf7UtQtZT7RFuBdp3SwmBKEDtjS47oDX
D+zAM3sUYdMqJOIm4EPiMxbb07pXZ3G69sXr2ia5TVXbm6+4pL3qWU+LhKeiBnWH7pIM9IYp4DwM
RyNxq5sUmkEae2Q7DajoIV3xNz2zbmkiUk18Fwkt3+CN7xAozFjr5BfbGT+5CqKthp5X9TwJtuyJ
RS5ZUqfWxxxofAZOpaoTQxmD2tHN03h28/mjXbwzjP/2wJBkhGOONLxyhuQHAjcZJ3BmsPORcBXK
bKSgqPr7wV3cPUQBRcGcMNsWAyFUZXBtW5m65c42j8Xslrctc08U2+i8Mr3+KFFIPAWzSGtQsUUf
MxBL4yDVnm3MOu8mpU+O6VtkM0d79gjK1N6l3ZztyqLjtvPF8O6m+UPejkRX8Mx7N1p57mVg7cHR
3dtkxzz7RGtGppefJsaMmlcfB0HCH0yhj1ZJj+BhnyUtcRJhUKCfWa2ujPOh/RG0xbWiNHwAEJqD
IbGl+dS7wWnEfbSvGxi2i1+QjqHWjiBKa2DaJXYiR+KS22N6TssCDvBgF0cBJIzJEVqNTtuiHfyK
2Pp8QH3BXvpcDqN2Njy0LVb6TeMiY7VAy5y7d8S4AXJO+pWcejidYUcyyyV3/Vd9LE6LM/Y8QdQx
N4y3oVhBt6UCrbcFswePSV+Re1/fSXSHJ34gW6B8MRFdyPEyaLUXgvK6c0xLPLq1hvZHq17SkVrH
WoRENsLAdCy1/VQPd61WJjf2NHZXBTvnKa+PHOvBHUQzvgeL2QXSTW08NyU2eTzJE8NIrTulbj/B
KS+SfVYTqt0lpnjF8KQfTX94snvyOkhCHk8r689rQ1lHWt35QAyfCA1P72NmPN6dp1IGcP1gjay6
gx4nWaZ9ZL6Z7XqLlTi79Iln/4SE2+6ArBc5maY4K7nmYL8QIeosYbeIl3yqpniqHU9Fqzda4LDN
d+xteFEduuVukafVcx5KK3dp3BwthpnjPVlUJwj4NFr4wa6fSz/IjtxanMlonLVs4vQTLka3DK+Z
PiDyJiYuZKS7XFpKLmxVmhYRV0WYTNao6yaRzt5xVj9ssjcrrfyrOVHNkYEnokO6jjBhjHvrJHNx
Bl7fHOSCZMvv0Pj0ztrdJMwkD0Vaaldch6Q2qNLGF4d88blfvMchMFJGcq5NxbOWH0Ka9+iqkOGQ
siJzZU+Rrir/OJJRcDRn+92h5VQ6wa6QktBMA616kSSM77pJ3CR1q8D3agw/MQCWRVtcaXpF7AjO
7T3U07fSy26t1CJKfbzNGMfhOUG+DgvnglCQMX9qI3A1q0dHmdZNW2l1NHp8aoaNEHuoqetBPmYx
uwBY+QtJKvNSvnmqcs7IxuCCBbitEocRDg5zADHmUay0M7nLnZ5PSYplQt6sev29M4d57/GkZdDf
taHF1SGK6quf29kJOJQiHKS4cm3H5t/KOix9mhFmQ8VlG9BHS+t+OIvNSNjxLrUQN0uTHzvoVDuS
7QI83oFVMCAJUMUW/X5lEcJ4Ev+dX19X/trvJ1tNe6R1Bv0QLe2yBi/d0t+qPvhi4SKYIzBG4pLU
BQHfE5a+LgMmhtXQO9S5/cEjp3tOgukFHUga+jrqKUqdu4DajAnlUqa4BC0JryQlqEfzAPHr7rep
XmSoj0n5lQBKPRpxrMauSZRPvyDFoCnYVjEJ6GedKJukyA+27LOjy0D1uhrXYCddHspL6V6sFjF2
CQiUmAQvdEW5kra0ZMdJDcEuadWzbXZvme89bblGLFBIfRH5ek/80g5HpnXghqUAkoY66K7qzpXr
HTH0OK9tAZmYGIAB6Fl5QDn83jRVsKva4tOtHUziy3KYbaPaa0D7ru0tsWwKiB1w2uzALA07JOaj
cGaKEfe4SF4NiFN71uJeBKbW2LV4lVCXeQd31YIvAb1VbK7kw1q1rd+RxnBhpnA7a6sRmQMSvWrS
+31AuFZUlcGZTK23PMX8qKqROUeSfBkrCRK7xwX53EzOrWS0tIPzpg6GlXTPft/n5y6b2RWCu+33
BXfcvnNKBVyDo9nxc39Xa2Rvjklv7ZrMGu6HCiscKo7v/eQZUZ2DRhmtgBO/pT7K67J7yutxoJgw
f2BUz2NzGMgVsrFc9dZEmQS3pOoF/KXuPGnT3ZgkV22jLNYovnaDKOB7l9pgXG3v2czWk171Z76D
2Ena4VSpwnuU5fDDwuLV0qLSrIAXk63DTo2EVYoFocawmNd3jSkg2s10DB323gQ6ODAohyW7NtNJ
7me0hWflOvXJn0bvRiUKb6Z4WOZM7oYxgK3uTeJIShzFJZsjg4VUyuyMHRSBcOREnBGGFccgBefq
DXwKyhq5erpBLrGHSpRHU96mXLXWs5YO1h1lsP3FHiW3IYOLMzWyii2qmkufa0SH2YR9IQGia2fF
013MGcZKzt+mBMmuCp1jgaxp0srFCKklpYD1OSlbXz0Ys2nQ8lhkSTXLFM+D0e9kI8xhN6Z1cGRU
dKYzKfbrPDHE5AvdIdQtDsKEAToSbsieAtuySbbZTlnJblN7Rs64ZEBg+nxvEiLOBlkvLiV+xZPT
82DUKUriwMnPc96UR8NmGkcq3WMCuOH71E9dlGoTVTJqsYhVav25qZ8u0L6fgf8NkdGUzMvLFhH8
JpbQJeM+Q2tuCmbJMRUZA7RSL2+5bdIHK7f2k6Z7x4WXPCsNwSbJXXeu3QDkaeloNnkV9FaSjWKE
xNdGo3fnmVEqtZhzP65jGZeafV/j3HvqKTwJ9+7PQ1VHzZB/DCTHGd7M5sKFWuf0VPC00vOEEcBC
sS5KXD76wnRO1RY9GPuJg2MF37zBxHo4lns95dmLIMojOCdYj2kaDCeypvJd7mqKS6Bmg0JmU/9R
YpI7TJZ73fjtdeo27pEGp3muOpaqHFTfyIiZdqs/wsMVqrjGv/7gJzzSa1Xe12mVXQT99D6bNfPU
92lsFGSWMNt/nepNKi3A5zZ10d0zoO5vCDGWB6LlQFZoSETsbvA2azn3jiayeMxtlopeRxBTAfFX
s9JNDTCPNz5d0g3s7aPHuz5NSe6eWpu6EGDNj8RsPQgdXRIWZpBRbU+EmpeDOmSO6E5rAiDR0nzj
W46uIovTfMn2MF6PzaQXt41d5YziLPlkjlRs2ZQ/U5lYGGj99pZIUwZaA7tK5GllxNSujrQAw1wy
crqNDpJsDv4irIqgvdJsbz31nEIh3MohHlevPiBoto5iQmWMBNkyrmReGTs/hTMxrbIw955bSbbS
jejifrILlmWJEk0M1ZRRQSMd9Z0cF4PTwRTzVSFpj8OmtMZHZDOEghFbhRzRRNphnCt9we8swfHd
rTlZWvtqA+CgJG+mx8GrxGM+5W1J3bhNOJ3erRiIaKX7lCcZ3VcOFpP0ChLpkRbaKfOupDJJBJIT
u7Ptad68rl0vvumaFrwj5elefJfKJOSHBRDsiByF1DzVlFNMHAJaWt36QtU+v8oF5U2InNnPIg2C
jKSk0CEADFNNP+05o+fHDOj68lMyr1C3BbPiz46+Akqh6rBSK98r9YvsyQDEX29RfouFYRZDomRz
xOtJfe+hH5lomEzn6JDvpO+72gkYSkkh/ChD5fTGNGdi7qMR4x0ui6YuFbHwGUoYRYajR1LRl3l1
uVcaJ8N0RmI73tWObQoSy0wZtxO0n/eg6ueVxrtup01nteSRMDXD2mt4dtILQNXizaKsbI5V1/lf
69KtcBuvafMyTtMK3JTh8WdbjPq3lFy3DNcGiaLcJG4eRAgc+3O/9DT6i1w/bRZfXC9F1X2vDWHd
szgr30st46r0wLoa+0JOVX4CYjYuZAPip4+p99pv6TBycFUpHLCdQyhwFfbKLxoSGopNCgY9W7Dn
KvIfk6a88ux2AyzGdB38o06DYEvjpnWqR7/BzFeQl3maU7kdrW0x3AU5hWu8MkD8MIBoET1kjBZT
6h58BDmUDINJ+GCWeim9YnZgBy7rq8hybLdjKzX/lLHG80h1sudnlaF1P7KsSCgYswRFjzEkPsFf
xGezPWpHrhc+0+7R6ewB34RN6GcoF3iSpwBJv7FbS+RDbYYyJGLuqYi4QD9Fo89EYt4Nbl067MDQ
VoCimM1nnZSqLILApdqw8YWqT2O7lW4eCQ9r2BkVrgdRzQU8OulFPVaAdyQKfg4NNJj8UAQVmoY0
V/JrWuZYM0RdscwwpM1oIsVxzIgEi0C0wDJ5qEVJq5RieR0is3R7YiFn8t8ekJQVvFnd7W+mYLX9
k2Yy5rXMvJvDmWgHMHjVr0FNVYZnO8sK9wE/LbeXXip540Pg1iIByuCtUP30knksxfXJsSiAU5Fz
QmfOhg3pDVZV8LAhiPs8RM823KJip1sZEoOE/NE0JhUtK+HEOcGXtuuMt1rQw4RwSgE+rDB0f7TE
WRUIidT65liIHLn/K+u+8i3OHf4y0YVr0z/1FZvAqEu9kqTTySglrXOyXbEM5ExIq0K8zGttDDhN
hq7Y51wRT8aM7d/LtB61l3IsubOzrulj1yO9Ei+I5wVX7LwFixjkhOt13vYVBAVDIKxwZG881nRM
N0VgkwWQV0SaRLhoA22X143/aQxbZKuVwuwJW4AIHJdq/HV3qQmJECaTdkRWjX6a2pFJSsvcnO26
CGTD08MxvvZjrtSubizJABIp5XSYC/TBdP8qy2kHB+rgWpMTV6reEOqHBjlLQsCu6pvwJ2nu2j7o
HWK2K8MLE3NlnQzwVTEZNtDaoT83UFhQUSYd14Dhs74pGZaFhYK5zslbm08MTTYjau1atw0fCxJz
e4vqVB4GnVDOE8unaS66ZIvlsz9ruohzLpMynsZVEO0zYG2KhrY0zgXdlRdmjmLTxE+TgCwIu0tC
ZUkX54uzdF/ENBk6XXNAYOrcefiOpeGZb6CjRhHPUq/Xg+2144Nt5/lXUgrml46RBUG68L7XXeoO
AXXRSpHKfpHEoN1qECgHN17iQ06GHLxgU6LiGlpiqBknVh6fY8mEtCBgwueGy923LKUk2yiwOjdB
T4Sx64/sK7O6MF4Z4GK2xefUuLs8M1wR0p2zW2FJDMS29kYE++PISY58qAMUoyV9/l5UbIHDJjf5
7lGXcC1aHNa3mVwgIVuG3z+R5FIWsV5WvIJrjKzqZMsksxGTca+l5AOdkzoBP6xlQ5Pvgq6xSe7G
qGmcVmDVW5gpWaI7BmA6rNYi6DW2hCbTfcfMCC0o/cTBv+0VAcCWaqzeDTxOLgVmp0HPDVK6TZBC
vJ4zDf+LuzPZsVtJ8/u7eG1ekMEhyIU3Zx5ynlMbQkpJnMngzOBLeOuVAT+CATfQcBt+hus38o9X
VbaUqtbF3bW9aVRXd+oM5Al+33/M/7A2BuEK7hM4IueqtxvldxyEYR5kn/zeDyF500GvkAhpCvWQ
47gnWv5AwHNRwvwHnWs3Bz4dHZeekimJMIYX3dJwbswbgz68ZAtPKovDxPW8Txt/JMIjtcAE07ok
Ffrf15HQitJqDe2VhU+OpoVh10mH1BFmJDVD3JvDq+kXxIF4FvoRvjnLfhv9iQ8rLdvg4guHTcMb
Wlv9iefgp1RWvgpLSl9S1o5nRATown+QM5dKk0NC/Z4uhUbQYNBAiGjP8RhI7WBpWDRwKzVdRokn
ypxl3cBT27F0y/jx16LV98ph3grvArX34pVBH/rOv0KLsMxhlJttiEYiWJt2R9VLWNTEu5hlvQgM
m9kKVqXbdC5UapXxkBOR/TdF9V+yDvzS3PSDDepfNRn8W/STLi7jXzgGFj/pf/39n3BC/fP/+o/f
e6CwDf7dLmDI3zA+kRcMdeUiLGbk/7tfwMDORIMHeY38/wvLIi/z/xgGfKwEiNP5K2YAIh0XHe7f
DAPOb5hSUY3jg3Zdl47C4K8YBgBvfxCgu5ImG/S5BJQ5BPxio3l3R/s6d3qrW6IVbVntpEE+zjrL
fc9Yh3UydatO0P+8WtzfAOhLsSmlyCK7CShCBqmJa1ybvj0CIXphWOxC0ibRw8IVwH/QVUGX4Kwo
PJdzZl7AV8pFmij7u1gUdFPqkiCFXUAciME6lSwEWpWQU6QSL2QFo8BtM/hD45He5RtfJtyqwZoh
rDhXMa2Vqz6fx5M59kwYdg3Nzn9hGQAP7UAGZCGM4DyCWj/ndmc8010TWweHhvoHnpHFF6+s5NEH
3O75EZuoBVR6mGzaM7eEdZKq3HUzulQVpvcN+TQPY8KsuPItfwQ+z8VpQGMVrry0Z/+uQgR1UQKM
z6mqs34fJtCwW8Q9ZKsqZGhfw9YeHidpuO65qkdn148NjH01e0TGJBWZLkC3mtLMzmz9ewn+wPhE
XxmUDM3yd3T02R+BTNQR4DY1T67W1UfmR4MejQyctxw1jEuMZfl5ynsKYJI2J/RdJzxcVraMOBf7
1KZfvIbC3pDh07+mWFzPWd2URNbQ2Etm7SDVzTwq8M+qmEceJLJP96mSywwLeGSn7ngXMo+fo1l2
r7WFuXKdDoQJo9tAgcKToMMyUSczTby2csWlm0XWVR0kbAYup/mi8Mqba8+eY3czpggn7MzKXiCj
KIBw805Wp4EPd985aAfBgahSXvE8jWAMEBv6K2ZO5pVhbKfrnH/CW/lwb1+8KSC1wybjMcrSjoe/
50KGAaF516MK2CPZQtuHyQ/mz4NJxGTY87zeF5UbFGcKt+HqxEg+l+dH9BwhWMS1WyS5fRe6Sfml
bHX1OTawTB8Hz/T2Khzok4W2Sq8Nr4p64FTRMIemzgT/l+X2ISzzFGK3Db1LGzNyedTKaMS2zyN4
UUyo+jlIBletfJUsyk6rKJ81la7VWkAedBiJRfTYUnfR7CILXqHoJhpIFR0Z9lpNhn615orWGSg/
Zawys1FXEOXJyBWruN504FbXbhGqbBWVddFuUVn6ZG+1ZkBkJqna2wzTLIJ2a0CSWJJWIwAyLPaN
oe5rf+M1eBB3ch7LUzmO/bDzU/7hrayJz1vHCo5vjQfQz9gtyXlFJz2HDiizTPJNnbWUCJiFDB8m
2yy+WmYq8DtLqGYkKb3x0nVBgaB+or8cHh28b9X1SBx27LvBSyUyemWR/vfeyrRGi/uwbu8qAjAu
mzKQryEoLSMj4dEIC7PG6OFU1fS1iWqKJoo5nzswiALBXG0mDCoW3qbOidx2rcqSpb4yKsuj6cNi
P8dZbXxMqQhYl7ACJJpmJhjB7ObepV/7U7wJQ9sNEPBkkBE6zqW7qp3+MCP5LzaN41WKnXquHgLt
2e4WBTz0od1Y6VevbcLrlIRIZ13UIebpACDSZFWK4o9+KDh94HldBPOxb85yQ0mGzFdqyJL2buiy
PqEUl/XypouFc1Vrzulb38uSZh00moWC6Uf7QOokmnazUzGwyqY2oVKZ0Na13zYvBav1yWtHZrK6
Ksdr3dfmVdKUjAc+go5yNQd+8onww+51wNzD77Xn8nPVqnGz0PL82LzRfPMHbcjtiCCvvkuEgGBN
6UB5YikwX4o053AdgJeq+9oC7MVTVmYqvR7HztbXhdHlepcj6UTbKJg0N2jrrHnX5nPhw13mwXXD
4JcSCllFpCOV1BYmt7ZRRaRRMgLHm7mVKaxsSy3xxeyGLEJT26hL1ZL/v474kX1o8X/3G6NL3eok
DVM9KR2XrMBsAcPOhgjhm6nw7dCkNHQQXXpuLFKKXGK5NkUrQ81yPEnzKKOxd3bAZpBeUnfZUQVZ
9doEsXkb5jox4XkmUL+4TSi290NfPOh08IpDyrl1qXUbzTcl1bLNPlhs8BFaE7ZNVfLMM4sMbQ8V
6tMdHQVTuyLXWJDREJdj6NNO4AmEGfBKJoGTpF+ChbaluoZtb8YdYJdjbnrMuzcGFzJfewNHmkbm
FZKS3PaUo1vV8M169ZfGt391KPthdPvlkPdvcnzDnPSL8e2//P4vv//PPwJB/vvPAxx/+s3vKbCj
0/zGtMUY5xCEzP/lm4nd8n4jTp0RHGaQmPvvxzcn+I38LNo5LSFsi3pC/ujv45v8Dee6tWS/4j63
HMJi/0K4K3/IP/WDgVDwz/i8BQS8dLTxHn/cSNpWZ3SnqwHqn/6W1zCuiCErA3MwCc2z5oyovIaV
JAo8aKbGdvPPpBJHK6SVGzn01WFMMk0/DYXnxP3lwt+TUJx+0PSjHMMReg8BHz6vwgpeInRlT0Xa
2uvGnB9c5VarwkVL1U6qeJiJK9uPAyuQtmX2Je9UegY1jl9GOcx3KVh76Q/RBZQoeVt1Nm1lM5Rv
wtG0c5XT8KSG1oXFdo1baCrjQqUygO8k2ngHF18chKmJxqkhIJyu/NSYTxC8qywie1Tu0Iq+jSmK
rCWs8gmHQHFbzcgTXLsYjojE8Y2NCMMiu7jHQTVdj2aPvrCpqHSTynI/RXoQd72s5luZxt4LiVq4
Q8iFKvYiAg4s0tEjeDYi1XXwuhOSDew4rt+Rwwd74gYgzRMIidmn/gFHATiNyr1dE5m0LfdVfRhR
Cr4EAwd76NSkdVMhV0zjfsBotyt0ahIX4s9X9Oo94ikERzDqKB+AKuLpwq4VeDDKqh3nDLC9E8UX
vduG+xAIyWvdNytzOWdHa7rB7jtdDnZRXoQZcqvQQaiBjvLGt5W16Wxz2pkMs7djFjwJOqHXU2P6
Z5hNPkK+CE7Q0uOpaKaNstoTVgECXRrns4GKleRu3Elg6g+Ga7iXQayYvCsUGPgDy4tJgHViuoie
x5mlG0awWddLMAuJnK81etQbgwYatNXSvqiiWDEcg/+Mvsbv4Zets9dl/YaVjhBEXdiHzJ2Nk4iL
cGs3dvWxL568Vulo7abNrWf04nK0eWwPQfdVBUIbqxwTzHWhw2xDKHh3OfG+tkbdtxsqQ0zqqtyB
Odvp8js/Knv0gkNxwHFV7oG9G+D2iOvRTd2TNcrxCSyL/xUw7tlu50fXzIezKYvoPJDQclIlExFP
knETkb1L1nyyKmrKv/yxdlaKHVuv8XmNJ8AhsfPs2Pmg7LHeE7McbOJGmZdzXMNAY7XbD1UtCFr2
GBigcC9V4KesWXVKgIGRTq+lmPTBZYq5rkqJSXLQE364Tj+b/AmobRJFx8JenFWYNQ/IweUBF1+0
JplWXjfB5FXrDrDniT4ljbgACWyJ5WUrZgG/hLDg1AcGYz9CyW2TJOFjoRAoLlDxWQyi3mVG0Lwh
Y8HbZ3nzxi4669GJbDxKYWJa0CJ+eWpyZR0ts7F3RLS8jrIDhOxgeYu8Nkl6Se+mwLUGgj3H4DN3
z8cgNSivmaf+FKOm3+ATRIzD8ofYBLF5q+ZyHztUaMEIRWj9vQ+zH6f91tTgWnpEhm2KFF5sqOtz
IaPgOLqZuXIRUBJHO3vZZnYkJ1BmuPgR5/YaPL25B+odTuaSsRpXWboVYItn13KKMx7EtObDBQ9e
OtZnOwIwW7ZwviZDi5UXCuPYj8JYCWTgh5JJ4WNczvG6sukHg2Br1rlFsrQbQzT7Qol7g0lpG+XO
BeK7S3y8ySuxTndtlb2C8fZbVWXiCkOxuoDAiY9GFt3TAqi3yvOuMX0na1+yJ9I4k7NlL+aaceg3
OTWjK7f2uw2qHVweBmuNqFDDMLBlFyGZR6wBjvzkZFo/0h2TQK448r5s22xeNSaBqGGIkacfR3zM
tneB+tDhN9GxT42a07dS+Ci0Z95EVvopEcgyjHarpUCW7HyIjIPnFfHGqwB37YxQWFV/IirIIWkk
Hi903GeHGNduCvScGHcCQdm17bPijco+Zsa4JU1DbYMBxNPsom6TJahl4sYKd4MaG3wnaMuCdnw2
KFremgSNJ266Lk0UBqt89tdNlN7QObCi8Hfp5srYXC0BN+ItU2pXikMwt/eOn1xrINh1Be2/be2s
uIKVHW5GKN1nM+zUthfGB9KZu9WEKP6mp7Bp13jlNhnCF1jUIz697sAGF5xGJzh4iItNV3T3ck53
VswSDw91lFQK0kBrnmXAfwo1KrKtGaHXjnRd7aLROE128NVOU9RxWbZtagO19xR9NINIbQ1Wmas0
qdHFe3CosnBpNGv8+Q2LfbrxW36nqadI24rrVeS5iKfI3sLRGHqQRDagdk2PcSOy15iAW+DdAiy+
ZLg0yYmCNBu/JA71xgFFNIfBCfPDLAz3FZ2Zf9GqWG4NT+qVUzvnQVFag4EHB1zPWTWxgZ4qHuXH
1Jc1HBtadVaPS3KY9EkWATOCdcuPbGd58Yh3CM3wSs5XLH7pdZ9nqwBuztpWYrCPml0xA5ux2p0/
+Pl+Gpze3HmL0wucO/4aDOGATt9Wh9wZyS2dbfOqGvMPVUvMNtUV8sjGYh+9uPk6xHm+8+OAeXsK
Kv+e/jl2NHpw1y2NhGeyyo09e2PLxikjjFPUJt7Vs+ugcCXQfWl3WiEvwWzpx8Wd22UmuTiBd+rn
LkSGhRu0rnt1JHa4OsdWqI8010XraWwpRURB8og3kY63ahx3Wqc87QB/EP+YiTM/BvBYhKv7qv3i
+HoJ+9VoZZuaaj7Jc+JTFsIvS4o+TkDBAaZOo3tK556MS6zNK7Lxxs8lXTSIfg0nOqdmHl0WaeZv
ia9aRwjCpMBy69C/5Pamuctzsz6anVaYMQisT+N7V1XO52x0+GJ5ZB9z0y4uBrsbiD53cGaw9a8a
vnyA/tzzoNToS57IIj/UDFmb2BD+Ycj96ENrzIx6ZFn6wXkS+uzJCdrD2Hm1uTPRS4HZ1OvMDE9Z
0h9rhJtwH+eePuB1PXN4U+JN+naaX7pqXCOasE/VgMEEB3a7sXN7k2Q9Gap+4exqLOZZP53IBlMo
wdhksa4Xu6kYSbGI9JthGkfW99XcwkFP+kZ35wSFp1Ule1shcSI6Z8oIoyYK9dJMyis/mqCBDH3u
XGKaKm7kfe82z1aGllsiKq4Kd+WZTQu+AnsBrxkW3ccg02JtZIOxFy0IEvJ0aeaHwnCOuZ7LjS8x
2QXBW2wtHY5ssfDEFJUWzH1G0wf7mNLmPhs/1caHTiFJ5TdKEi8yetI25wbuOtB3WrsITZqdN/FN
Uqtq7/LUuUj77DELSEKCocXcL5m4ouoMyKqILb+mr4NY5dndtwQaEE9fNOu0JSa602ZB3tPwubEw
+tpjp9Yo/ZAq5vSo2KgQJPP3yi4L2NnwrRqCJ9c7EZ1CHbDBsG9b6Rbl5V1DRoABl2kTEj90fMch
eU/8YDhkYpCMEZ6VDutYEHUSzmuKTffY4R4yQx6s1FXs362+DuPuczxO5ykmmzfThbcdZfzUOfY2
M/sPdlndV13+eWiir2FWb0czPUCN4aYcmj3RbdgYMm1vbDe5DcMFRSTtCFGop9BOMfj2Q3+hkYFs
LLM4OZHYxb1H/kMMKdSOzNY5F37lZa5/H3Ct2QaGtfIwxUUwywTk0rRj1U+zjnZDnFxFLmz8JJK1
rOgXrez8scQzu9KqfoqkOKWghRPnqcZecotJESgwOnZLJatVp9M1YunxWSzHpjGsA/XJ6GzyPEoD
f4GVXBj8kn0GHQWioKf+0DT1A3Z2sbU6ih0K1NwTov6r0i2bE/JU96DjiAgJ7rrgRdVls2oLQ3zN
59T9QMsmdCCNo7o4Me1zUbHp1ATprqi0WueTusq4DdktQJ/cHPlrGUcY9d1aNl9wRc+7qK/zdVVz
lwvH2QF0z1ttpog5ycG/GhsqqTvP+sSnO6F1uSyGzqPoqh2uzSHzHzvfG3gzSCZl44YMRTPaRVij
dcY/u2l8MkIyzAjPVkrToAzo0bV6iywAomeHrjbOhtuYUKpBcbmwho9+ZqKp8DxwUxoWtp260/bE
2w446PzNYpBtqZbAZY4qqfsIobjKcXCNXMKZ0tcLH6EDMqC154irCvuUopIKR3mZnACR93pIX3XT
VdcpHl+q04cTwhpOJspCdzSkbukOvqJMGMWNM1AL2tTWJTOJB6NOC1FpT0vZBykB/YfMRKznTPNl
GwBRTqZjH4c07w7tPKZHoM4bHgECSiw8d2NXbfOqnp5RVrNX1OOXsk9xQnqRuXLwP1MKy6DfGONq
jFBu0RM8EQ5tU7jY3nV1nu7YIj1+zsrhd5K85JAkHemwtJ96AIKD2XnIjNpFlx9wthlOuwVQ/pQT
U0+fScTnym25C7xo107Vg5MXT6UJT5cH3tfBCu5FRVZC5W+QHaOGMyAsPPwdjfDMx5z7fNUXdGLp
XOt1iJV0lThQt/PI+1RBYxPaM98WIzo/WeYfBaAxxxiqtiyFbs/8LtmaySzeXFZ+OoU2HfUv67F0
92YZnkqaLChR4QiLfJpoI1cVz7QobqXtWKfWJYkRuwlPYZ+DNZVPwkKPlQfuKat8BGsBvbToHfrA
no7KUhXzA4fqHBPPoD2s7K57mfuL75CYz5Zc7pXO3WTbhUC93H08a7z8sqk8vR0S8daJ/onB6Lov
sJzJecYRlZzd0nlFouJsyFA4DIUrNmRdYjEWqbWPLfOZtAN/lTslc7kvQpzTNEtkTfVUBcidpjg2
LzG8gg/y8N0zcqovflLoU4uHmi+x1yx0OW1eGMIIT7XQTPAzBcRrA5oJdGmkL5Xvd5eubPu9rBGm
rYYZ3D9F7PMRw6/YNx5aNrahLD+JtAhpfRrs51m3GgtVYpyTlAbRCCUEWR2Lh9yO5r2OiwCB4qwe
Rc9vLCxamxxvb1pwdcmAqRFm8ajSyXoKCve5MPKFRwqSlzjtAAVmTumVxNFU8D+1vvJqWzNtl+Wj
VzsfehqujxFw/olebnedKV9sBs1oXBoDXsJIRHRUyerCwF15RHosN7Kr5C21yEsMbGUeOfWSB2pU
cD7VpnEVzJqnLrpdUO3Qaa864j3wmZnGxzHMutt+0WF0Tud+NQp2vmwGyQ8oFn6o26g8EPLvrgQG
BywT/EgxZ6X1czJM5qEz6frkxzhc84MSzpraEMa62ceW2zpFeG+5IZoFRV4x0oKyvhubKv3Qt57J
5tUgsItFyl3WGndVUM9nn1VgLVp2+kaV7tYuEBV7WUjGgRmaez9tjU1XJfmO+Mo0XCk1x7eByBkc
GzJugsmqzrlBKWeLPOVTo2x5tnpky3yLSbqOJXXVTjvwonPLD3GwKavrqYIpNlMJhUT2jKac2PDV
tOSxTLsxsJtd3ZM7n2WTb6I5H1umGkk+QExU07pzM+vaj1W9HaSPo6IM2+GMDNd79XRhXjZR1631
4GL3RFR3yiIS3hr8V0dRTpLnEdYZ3xHpI0WXH2uwu9tJ6o8oLjLqaaWxrwPMhS5qxw3ZweTvxBxX
WY0JmUvobF0yGzFZbTwqkmq7uCyYUDaJCUQXzscKWekAPUzh7brw5l1WDLzZ+IFAM1wnGU1kU299
dnuJOdMZaV6S7oyCrvYPKHPUPi57kzYk134lKxcV0ULhlEW7MiKbqRIszbiBA+4CmNMiPhmUQxwa
wwneKrNSh6BvjE+q1ws7Ivq918Qq3mIjF49ZWnj3VovMLDUCjiu5EESQznczZO0KE24K2dREN0a4
mNnTifi5wm8OKIaGm8ka61sHWe4zx0v+HAxu8hDFobwyabbZw8ZC//URhwBkMsilCAhOSKz8qawR
ejuRwVuYypG8ZDTv91nuMNL5lkMSC/WGJOG7SVpcWZOyn203ti4nv4bJxOrC+lWFqXl0ytq6nmwH
47WD2OsCpUiDvsox0r2UmrYnc6ruHCAbMAE3719HuoLg3Ei5eBl5buFE4ky4jxHUZJgLDNMCY7Ij
sbW9qDsvxqRviXl/iSD4fw7690DBfwH9/+ff/8fv73PAlz/5BvkTyQgkIgRZeEvut7WkwX2D/F10
HX+LdBTeb7bviSVG0LZN8/tIR4gBgkIdxyTRz/T+QP//AsTv8WrfA/w2MCqBdAHqO+QgpIq/0/kk
neSOSn2XRGxGBvZvd4mJiMh02QSTtm4GnH/dcUAoUV8a5USNGeuX37NeVD77jMLwTVGSrb4qI2QY
MA0VXqUCf+uqLnrSS+u4pcO+6y1+0KUK3Te/7QANjW6Kl1BwKy7PblYw49tW4N4b5TA8mbrGJJ6o
KsWX0ojS2dAQiW3EM2vztuuM+KWcZ+COJXolReftm9TKzJECkABTyw6W1bj5OaXySiwc3/RaFIFF
hCpEN3NOIGuyyuq6sbDBMQtsu86q+p2oUuKiYtiLPeJ/hyi8nrbXE9mrFn10ukVQGpAB7ZDwlifZ
rs2SxH4IGCNJWEAzTIyGnfKfJ2CPZYNFhd1BHForv+3nw1zQ+7xyQl0bJ1mFItsQpGnfDxYfcl3p
jHIKCyH0d3fdzbeUxx+qmbh9fry0nivMAOscfdcuGqHl0n8XYZvDVUMbeM6GzDNVHga0g/WKUa4Y
qbvKF9YBBUwIfbnpeD5fQeV33tqjoMxbYjD8A/9wefPr97TkX357p8fP/+HfITWyCA0lQxSfFJyS
/CmpOEdyEY8M7UWf2VcWC/4GyYpPBc3UnUTN4/Mvv97SSc/jAkYMNdQ7+dGImC8XM/KDYmrnXd81
yWvoYwwruqp9s0Ta7H/9esuv5cfPx4/I5NVMQlcF/N2PXzmS78znSPc3EDrTJjOi8eRURJyESZj/
yUdbmLefXopjhLUsWAi6d6mWCH9aj4oBf2PoPzxgU/WWjGp2vh3QcK+0JNz8fBf99DIcP39UptPk
TNYkhOIPN1HCCpPOUUIQFWDPNopndiNEOn/yKkK8ex0HuaNLE0FgL3pDPs+7j5ONkzMmM8Gc8Dnt
EGxRDZBYZEWjrU8AUkn9SOKF6b4Sw2YZ+1KK5Ctp9kJtQ2p4/HBdxo3LCIYdlRgOM84mIuwIw7CA
P0YnfE0dwvlXiGGypbjHU6ipteAZu0pHk6kxcyvjS4C5s7gMmB2GA+4r79kZsRhu527Rr5CY5jfR
qiRgANq9aQtrPXduj13GR73xGlsOSf/reJldd56bTqgyq4EJbBEO5PejjYlh1WERIT8xFypARUXD
8G1pkMa0LkZ0dOT7FbFdUBE2RM3ZC3t7DNeu0cOartqBA9gFe4JKRopTxK5G8Gzg54syT+YHo0Tg
tSutoqrWVukNjAjz4gntvD4ti1XfZjI899XElBUWZBdsI9MiDmGQySLJ8nBdhhf4FD3cE/Uw51fh
aCrv0SvCga6zEkHEpyZrS6rPBeMo+FXblmezouKuEI1BF+dcJf3LFAj/bQaCvHWzLGH0bmsr6W7m
EjvmUxHEcGwodvrhwQwkcjg/yarkckYJDISQ4y3oiegdFyw7RVZnEU0VauoUZzXUeF+nNHuKEu2k
dyhrakWUJWF7V3NfGmSupVOvP7l5WPJW0IkF10PvhaTdMpTRK9hTcoHlUCX+Zk4c95PO8vxyNCI9
4nlSwLGNkbZEEWGSTyGOusjvD65BVMpq9qwWuNxnQzceSVQJ5CNiOcRQSdKjmK6SOXC2TgOJ9Uju
QOXcD9RPTU95SoDAto38aQInzod5bcH9DNdk/5aRgcalzsMXZ5C2h9ceA/rKMyKr/MC1iCNCXTrE
75jIJMwDe3UP+LtX1lTUb7MSgp5krgeBS6UfJOPa9tOAbKe+ypI1kx2uXfIbFfZUnpBc9qEP1hjR
jO4MmkV0na1qf9wUcTEWpyao5Z5gzVDucJRHDKQA1Cl3nO7mXdeUJEggZ7LltuPdp+sGkqrc1Thv
6K5a9CxacGcS5Ql2Am8SlNPGHAHvVnkbsSuD2CILStEOdms5NmF3QucN0ZArFwuwY4KQw4X5+pFN
JrowSyf3txPA3rwibhX7b+e31oK9OM1xTqVyYDmnlvk/LJ2lgNuCbSyEvWQ7lhpWOwmUZkaPYxRK
nrLNiCCmeoLN8K1BH2Kh3HPaJcSHgSZi46pkRNRY00j8J0KkCvyedJ6jV9SEjwEneOYJVwsZoJ00
CH/1cUNewhQF0fVAern7EJOlbxwqu6dG1srM8opdTSpOJdg4NqcwenAGPi/SIYNHjM/TpsjWqNDt
Yr7UTqNyY9NS4lfwlmf2IsjBOJe8Tl/U2DNoQ7majLSYV8XUJCI4TDw9OIccMkUpmugHT0T1qbZF
LdBB9WWeR7vcT+qW9QhI1Nnj9QGwW//60bbohb9/4DhITaREHYwXlqHCft/+zkHSlaQojJt4SjEB
Ah9koXNFVGpNUaqCk3uaCuRrR4E/LtmbRiQ+dPxYgguA06G7IPeEbaIuJ8hFC5ljcBWnGN3/RLb+
7gHsCLSvls+cQRklYUTyXf1fSdx1nDQpYMZYOtfBxMpM3ctIFAUe7j/5QpZH0ndP4D9ey5Y8FpfH
PaP4u0cWM6XieJCkfCE2IYNwLggmGseNIyr3SbtBcqdsRWQUISlEZSIDrmimXzdZrI6/fifLM/jd
G6FmZVklfI+1wH73oYPabO1OlskGwYv0Djxwok8OpyKRBCH67Au/oQ3iT26Hn+8GhgHLNbGukDsv
zEU49N1wmZKbS4Mw4VQWXNWmKzlj86nKtr/+ZD+/CqOiDR3rW+BhaIx/fJVhshP4SZLLCTcg4wN9
9X4IcMn85VcRkDKCDWOZTO13M05dMQPlRaI3ZdyZt03riONotPLt16/yoxReOrbgH2dhs3yXm5PX
+/Gz2C38e53n2IKJ1gMWqZ21q3JrF1REnY4QUfBpTvLtMv2l/fr/TwHessn+Ygn/Txgn/mVZw3//
b+/1d8tfftvFDfe3ZT2gbgFxm8ed7HCefFvGDctEZcfJbnI/MNL/cd79bTt3XbZz4dqSHi7Jn0r+
6u+FC7gu+DHw37K/S/7+L5XI/PjDduGVPdY3wcHrUwMm3x+5FvmZsGaNWtdCvBLnPhONVoltOhfG
3i1lsfnuK/oHs7714y367fV454uVhCHMWyp1vv9RZ0jFJgZptW7LDNyZ3q6lCxcmbQhEuetQjFJU
bYG4226zYQjIXxofmVTaOdURIa0+deN0N7kqO1EBYW1QVGUkVragt79+oz+e8n+8Tx4WXDJM/Ra7
7bsfbEDbzFymuSJTr/lQV2N8iu06wB9d13+yRP98BdDYAXoQprWUAol3rwQoa5lgsA2isJiGnGny
9oIVf0tdVvVBIkT6k0/28xXARCC5cSzuLnbkdzs7kGFSNKJqqOxZusnT2VljlqO1Ps70ZT/C/SU2
Ra6//jr/wYekkZVXw34GZmC/a9mh1Kpo4QYbMhklVpm8ICy5JUC26XV9sCvj669fTiy30f99Xi2X
j3vL5oXIS0H0ai6n/nfPjq4lZhwQhXzgeaG/2yQbHmMrs3GHmGX7koJ84WzrLePeloqoypBigPs6
993P0qxgA0eo/GEV6YZKUKbWaiF7TCZgPsMMIm4lxmPL0/mNGcD8QEU7CL/CnHqfAsPUh19/mH/0
3XGDMGlQpSCc94hGk9RW7oKso/4z/QsU8dm+aKf5ooiyalv2wvuTJyI2rZ+/vaVSw+P+WAoz/+h1
+O7bm10P129OPiEAf3sKoQyYxWrR3ySM/vEms9pkX/UmmVFtP0VHDwHFy0BiO+agBXc2ncJOrxzt
D+4qnVMISLJWEfgKw0vIW4ogxpiFuSy0uekvNmDYS92jDzpG6EMv45asVPr5hNPuVdxkJzI/Uhuv
ilU+ofnv2KlcPya6m1mF7j4HMo6mj6rdyrITaFqb6DYlcIh4BuklkBxgeCDXYkGefaKP7qZ+VteK
LMSPta8drpuVI6DTQYOsM9FtcNfRAQwcjRpn3oqqI6RpMCfhryanq5+ChG5H1GdZhFEdh+uuBmyI
V16jQB/nNKzdA3nBxluYTO4TZxrkITdb/ZKrub3J+tYFzpeJPMjadG5ZZQkzHcbIPLS0b7kXCSmH
r8QKKaozE7P+FOaN/+g0ZPyxUkUBRLQ94Y6VYedspt6d+s0IAPU22rV4dYrRyG9qEdtIQnRL0OBY
ZRrTSjlhlyjCuaqw+yZJjNOqMd31gOiIFnHLtcZtVadWvbUUvnEgVNLgJfDHY1MoJFgGkRR6VQW5
laxdLAJ6q/WIUxvO0780RIrbaR4WfLLKIz859IMy5CZxMX9snTQEYA1a2T+OQnF8xlOMBaMnke61
Hf83e2eSHDmybue9aPxwzR09poFAMNgmk0xmMjmBZYu+d7TDp11ooi1oooF28d6O3gdWmS4jSGNY
3pnMNCkrqyYRABze/P853xEufcdaQCaEdTTgRumG9qkQkjSxJKo6Jngwr0E8UM7cQdUHvZfosouJ
4Gnqm7pEUbWBQ0SgjdOMo6ALvyAvYJuqxl0K+Q2hk+sQI6vX9DHoBdsJIQx8z5/BrAwRnt00ZedO
lB/5V2NFWYR9f/nFo482bvGca1/z0sP+ygAfXaQrdCh9z8mMK1X0PZVhkU5f2no0Pb9ycQVvjFmM
X8dhYRTRKp++OTXnNYKNVXMbW3il6w2IYdJTe3eJ4p1pNsvNHBO4FKCZY7pNe1KbUZM0gOAB0y6+
GScTghOF4lJUs7Jv0Tc5yjeTTt7qOaIuwOsqBQcSxvBi+zgZr2F3Z7+HpW6oXcgh/wI/e7y1F9EX
TB0LYu90zqIbPS+xaM+MaMRiuQHEFQzQ+IGSgHxYgFX0wYwq9DwujAIjVifwFw6jN9Dkn8Z0OyrH
/o6XEl0TKAwUeXUpLTC6HUM2anuCW2arTH46Qy+hCzQkkyOEbvRbOVYu2jc3J4vEzWPQrqAW8B52
bjOd459sSJOcJwt5Y+riy4+w7fzmwdeJrxQH+u0yj/L3nMWJQN83aCqAx4EyGeB1WwVWZtg9KS5S
u4yVK8st9bho7WSKBYthnFiAXAhqWWeOxLxCqjjEm6EvUVlrpj3lviqA6vl9JEiFJtdTRH6JUDoC
e5XDEuhUPX9PDWuEoaU1ya0iKhPwc9+NapN0BdRim9DcRzA+GTDELG/LbVnpY+DkDRvwZGi8nzBa
+LFhnGifSmjKqBpqR5wNtR3F/lgX+xrg4d36VZtnZGSAU2Z+Gr5qZu196RY+pQ36hEpicdKiwS/r
IkanVBfeL89V9Dhakmsum0la2HTcWceKFjeUIkdgmgV5KFF1nwC1H0B/VhVBnZARr7JcWTO7J5Ej
XrBb+2NXjswJ9lQSztB2cfWgqwUFb4qJ96dF9suTYs9A2vzQWeo85MOmcAp62lfGAENOAfE1/JRW
4J1dJmXto2Wc+t0IQFHHwO+smSnjJIbzuGvCD5mZmJj26tSTPodb0ZCZtU7SMh5TorJJ29xOeWR8
0cfW/YRfXagzC63Fk7cgVjhHP085QI6a+TjHq8A3zgqrDQpd0pCP4r65VjPhL9Q9uuxX7MTeNd8j
Id/DXP2wUx3uFjY2vWfed0YAUXpBT2UY0eexqYg/CLfJAXvYJe4yJmbr52IBwvITrdaf+qyNIz/G
yIrCp0HeACgYG6Rko38NhIccHbKdumw32BYeE2c2J/c3r3Ms70ZFQhD8ypWDg1eQEhIAdf0nPhaI
dC3jZjtZhfPQaVr+tMRAGjioSUpwUz724qLilKD8HJM8XE7cHI+uCzSVdWSxPixlGxvM2U5R7cMh
cQWRRjMYA/4p0IjGa6erOnPHwpdrZ2xwvTTH2LumFkFmw6Cb1PrgUmGmI8x3XiBpBUyAqGpB8R4h
PZq182aoqHyNDfVqEBMVLMW41nQwjulSXqX22ImAY0SS84NiQJODs8RrZbbUEC+aVfYBHedaKm0T
ooe8OQwfZvanxMqUDUZAcujyLyxdivl3tMBTsVWM/bQOl+82EPg4YITO9wWkP55G0bKIY/+sQarY
FQE1TSXMiEky91r+LQYKYnCzZpUXF3aznUsnOYdGBOfEKTLnu+uQi85KMOIwhSXK5C7jliom71a/
quxYR/2Vr7fA3rH93JgNcnWQH0BKEyDwle9RYv3KF6jcjeqq5dGwFzR9hpmjd6EsYvwuBmQvKFHA
A7LPXArq4lpefiW8jPIm6SzuDwmmN75C7FI/DbJvqMVHs3lnLtwCAGQjvWKH1eJTDQf5w2kc8csm
d2rrkDSzZh4M4e+IUrMD3oQT0M5ul+q2pWwTb0wD/euWwKjwCv6q8dNYRiJry6V6KkBNIoqcgK8v
mdHe5pmmX2vVlAKIMcFR2tp06yZavDb+Q1yeySQU0ncyC4q0ZZER6GYzJ6rOExAgqLUrpD+NUQ5q
E1Va/6uqE3g2Vmx+0ipzvNQd1M6cJbsWCpPTd1/HDqWN38SUEQusqTZ03JIomXSxRgw3MqWS7Bji
upocfYZQ7PZfgMMt3yYyDOR53CxkMFelzryqs9z4o6BKGZq5aq4wi6SPphVWNcyKsttB/YGmpcoM
gFI0cFbY9FHCh0UqTn/R1g4F/apnj7511/8GdJU3/w77omBrhMCboIihoRyqYO7cQ9ILDWr78/Kl
qWyNUJ3Jmm9gRAOfbEkcAvnOEIJOpCavvaOrhNcE47/zqRnJA9voEzU7+FuxVWGullHn7dCNkA/F
2SH81utG+7Mbu+wT7jrUlLns9XojSBh4KGLPS/dh11qPDFrnU1zDpGedi5yNVzirBmRCVbFlU9h4
W1MktgNIa8WbOaOrJB4T4td3WJHqMEgl2LmNFwNJvxCY6c+bTkzJGbBTstb0XNcftdlhQbQLrTb8
BqGNw4qix1d6LGAJOlamfzd0Wa9YnjbxAlBN6XcMxuT8ue1srHFWluRwXDTJpTnD1Arw8Hl3om9s
bw86uMLtIazuniQPOkKeF48PcrHSPeVshMOdmRZf58rS70yEAz9r+GqfpKPmZU3koNUOBxuaMC8N
A1CnifBrmA8DMG+h0BMbuaZH+8Qby49dUhF+lSP6T1ipYuMDUgBwQKGLTgUaV8T8jmdvfAByjkyN
cBp2ayrtAeChwWPFx0av3bZpxEbNJi3nnPRSpiRD07KfZkYaHKSdGQ04YkskjVIfLuq2BkHn0O9B
+0MvwTubHKC8/kCfrwkyiozetqSJf5uCzoEV2Tn1T2EDANhUkF4SmrTdgjgvGuQ5xjR7bwMSBojk
YqdiJcl86pD2vkLKwJvpe6Q+c8wePRw6REHV1JlQdnQ0zpo90jabcfdpH2nbErUY4vBG1k136JcJ
celXBw3K2SCTs8mYjhqqC1MRoshJzDEjCmasSG6q6IgGEISTKbDznJKM0zf9V1oWs0Fok+CZhkym
vxo3crYYIyQi6TR7Fp8XiRZUBQCpnT30MY1bauJwwDNgb74i3pex1IbVt4HNELz+MAvpYbS1C0Uz
qfj28jZ2rtOmy4wduqeJecCGtNSSSQT6RrYT9ogFIZAP7k98NJMQVq6D0NbwoSRS6MlnNaM4aBp1
jUF/6f3Ia1lGAbdtMoP1nr05//UmbEli2yC4G37ZkQnKPSosws8NWfAKSRFt92mWANLi66WPQmsM
GKk9TJ9StxipZ1cZ4mw2/OeZJK8CSqaB5aYcGG8hKSx3/TCNF4hr5JdBioZjAl8muQCqmZ5CXS/I
9XJXOG3DdpAaS63vOqtRLac4Vuqg1kxQDg40ko2yM+fTTOTLgMjapfXqQkgIA0nFqfMtUn1wurEt
oCWbDtMdMCEmNnqM8jZC5PZLScUOvyG2akOPsPjtGar7kcX0BW/Sbqm/WuUaFBHjSYA7GybkLoDA
qouPfVcYj307J47vmjFZka4nsWonrUdLLBYdH05Uwd0OYpZcWH5GKpptiM/tS6dac7rU24mSHSlh
KCzy0kITZ6RMxDTWmv3SYjD3J0a9TdfVMYGKsuUFmED8F8RBDEGIE2kdoOmBDYhjzRu2vHv5IW8B
JvnW0JLt0Hfpsq1FZ11QFYVJoKcDAX1L6cVXXhdVWNsrGwMMfxxx9SMRiZ8yK7YRYagp+9Hk0rue
0lJdEYc0DhuUOPbiVyAasfq1E46GUPvFskBmfDwK7BzGkI3w14pBR8zKxvV6idYpZQzJnA3YJkFe
Q3WBOYCTp3umN0731UOT3O3JN0vOldFNPz1vJrfNndve3hIQlACEqyV1Bc+w6JT0BkY1lIilTwjQ
YpDL5ObKH3LC71aRIg+0kXAL8PUJoGiZggnAb4qMHQuiJ7aUg7V0pzzL3cdmg6bVtszsG+qjkfwq
jaiCnOAeXlwM1JpsJvN32s7mry7RWyIYHGfYs3fjMDeNXvJZh//9QJgd04UN1T7067hMP8zsFTyf
Fwe1tQQNed4SmgxqGW3Pb9OYKnyUXc0XsVBzIjyUc6+G8RU5xNbVaUVsh64VFxQryFdrq2jBYCsL
dpGw3sCTNlNmcpK0hbUb0qae/Crp0vyMRTbPt2rMBqgSi5u4AVQI7XIyE8UdRnHKNJQMHJwh4ycL
u7kaLTUdva1VReNNZmTL06SUuuqSWXtq6Aw+AS90yKucKp0FHpCqcRE1jcEGgUWUeCRclUhP0x4h
A4fH+ltbItlepwK8NrWqotzva/D4N6YsxX2ZpA4CbhT/1B2KVvyEZWLiHVhFlr4pl/be0ioHKCzi
j8eOr5gYEdWYv+ZkXO4aEkgj30NbSVu7i8DwVam00GtYaINI1FhBGjnFmUvghZwiK2TnD4awCkQb
dHcwmFY9c0rMZwBuSMqcwWniIjgfjcG9Ik8q4TEPcXxuIKWXvgnFiC1p2RvfHTstWoyWZleeO0C3
hq1Tg3fusrInVqSFoQlWNHco94eTcLYlOHVvB3qeTW+XpuoMBQLcNyRdPbiQQjQ3VJFjjbJnMVtn
jVq6z6HTtR+axGgwv2Z1HFIHsktzVzTUafwStcbPZGajuVnY7EHIm0T/kbxUDTMmlPJHWlecTJH8
eMY5bBRqgGGlYzQXfY0sOE6R5rOZbTlfgiaUOLoITUyIp+EMoz6MaWV9TySMYVCEs8ZiiNfhix6r
0qNhYUKlRE8CQDKKZuIPW7gp2Zmk3Pd7RL90tbC17zZ818V3lrjpqpOFHW/XwmTMhmO0YgZ+GqJS
5C+oV/CGb0266t6GeYlACZBI4W3T5uxsolSHXE0tJb3kQDEjBu45UPpNZ9oLEvRlNJA6U1PYZEPd
Kcw5XsL2fho8md1P3Fu5G3vN9OXgrKQ1w+ZwZLg9vXyD3LTAnvXhO+tvr3aeo8fX4DMj67yoUqck
pyRHYGc4dmUFMYbwDAdmHn3Iq3R6/DcLPY4olcbLpZZ4i6pluaPpp27+rQyzebGLkXJ4Xuo5mcSx
s29hrhe790vVbxSOGRAG1XdLR4Bqr12VF4Vju2m7cBlxq8WZZlIs6MsrBB79lp6SeZV0FlabDjQt
myPvDMpwd6K1cUS3ey7705k3LXKYJRxrZy2lv7i+2RRjHxYpQalY5nHBCBQ4JI1h7TIbnLqEO5xL
vSEDmtLwNiknnWgzbz7R63jdOnJcBNNCCMO0oEMe9a01y+1wRFg1Vvdev0iaHkuHa1g3uTWVH95/
3msb46jNQZUbVBlMP+LXzaO2it63tkZ2X02bw3AvoVVUqxntVPP/zat49AkNrATo59aO0oun2llx
JxuH7b4RySXIifK4L6vslJj09VXYjXocKuBGrB2qo7HjGkPoZA07nQZG7640AE/DB60N449fD+rQ
9YkZjmnr7iqJfnk36GBC8Kuq8if+o32z3kgVYUMqFCiP91/PG602Ni4IWqiSWXTnj+Qb4B8pfeB3
8GthRxfLgkVNg3R7KZ2CAiuBykHvoJ1//6Jr/+5oTKBnQKPirf1hzASH92cUuCMkKwLFbk5y/cAu
fUwb+6y1yu9NiNChc9iwhZmTn+gbHYWQP399PFQaRgYgV0kOwuGVhRautUW+PmPQcbRBJiUBt2hr
da5X8xdZC+NKm3RqZXZab9q67S8rejQCg66LeVODRv7+k5BvPQrXMyRfoQWw5jkM/MXAtTpkURw2
8HhFBaSkyQHCGk0FhHE8jeO0/OoHDMwF3CW/I0gGh7MazgezzfeeiXMmiznOYax3LokgaL6LZgnv
kDVTSDBK+8TM+XrSQFhj6B7T5/opPz/blz+V7bMjYmxHFoeXSw0k37mepyJom6458Vje+NCQRUPb
sVD3WyhfDl8T5t7J7Qq26yyLUL7XmgMFxfLEVZ6bhAfjEF2DZGeKhdGDrSCO5iZEXpqet1xG2B4J
ijVlYpZW9/s0GDJAmEncRBZOCGKsJSClmL1HDTRagQ+4eX8YvPoK3VW5hHiKSZl59lgxHTk2yDWr
qIlcw9LkDuv3WJbWZT61oGwSojiNyJPn71/01dDjooaue5grEHABqDx8yAgShyZpmc1gwqa+wQ5y
E8LI88lIhySi29EZ3kpE3Akdjvev/NaDX6XOtgWlAjinezQBSDA04P6539g0HIB0ISDkFKNCCIHh
qkUI6o+ert+kdqtfkl3IFj516I0S+f2n0x/PgDG2WgOY+wAxHz4D2YcaHFlKfFmRwGZKqqsiXduP
HU088hK0i0XgaXr/7l8/d9O1bfb5CCoEihrj8Jo2x24DaF6E+RHLOmCkBhG1sC7KNCLtzqk6DtjG
4sdDVJ544288d0wbq4TG4r4l8+/hpRVwuGYkTt6vbIeaFxPfJZUcDt5llHyeVJtt0QWXSF6zOEhW
7m3Um8WWlnZ09v4zeDWXsMDp3qoRQl6E4ujoh2AQyYq2QEQ8eujJobNPnKrZr6cj+VXvX+rVXMKl
DFxCXIUp1hLr63gxbUHLG3RlsfPPSjfboz0j48YQ84mV5fVVGEV8TsBinXVNO7qhGcq82U9YYBsh
2jM9KZK7SWvsE8P19WOzmbGYq+C/o8c6lkIpOU5uBNXBr2tOkaAyM6A+RJ8K4hRO3NDrKQkhB6sS
vhFMI6i4Dh8bhoIh7g0uRaC76IOxBmShEtcOitTGzb/0VMzyqMuu339brz8OtnDsFk2pW8yF7tH2
OGmQ0pf6AKfI0QjKtTTjckLTfjXIcb7qlA6DpwIbYqtTs+EbL5ALs3N0dERt+rNF7MUwkTnZ5q7q
K9/Rp+lT7oEKIEs0O/Htv3UVd7XiCBfLJzd5+FRJFCPZty7I+ip09xo+7uOUavXH95/hmxfBW8Rd
oNvSn3F2L25l6Nk1ih6Elmtk5n6UTX47LJV7YoDINwaj4SJdItKQ3CfWz8N76Q2Y/sSSlryq3rwx
CJfbQar3riglaZuOhvdGksuzswlv/NhDl/KXrsfiplupjssa/Ame8uTS7SbtAcCQ++39h3Ck1Gar
5yLP9izMQTjmBQLlw5+nDxOMBGp+fl1Yv0USNV/7urkj26C6JNAkvchBz4Il7Sn2O6PTX7tkmAbS
6ccbECoxRLOJ5qBMxy/v/663BjjYaZthjicP5uHhz2q9fsYTFld+URO+FeFW2HYDVgcPWPPF0gy/
ImwgOzl7P9+/7htvy1yHxCrZpJvnrv/+xaCg0IY5TDIoMpsKywBV/kMT0lkcRXFqlnp9xmVESGtV
fj57NL2jj5ge5qAtDWFrDYahYKhzsS3y2QiKHJWUgrUMzj/xbqqudG4sD8V47i2nhOn6uowebu5A
XICPx1HFmfDZPPryhnMP2C01GKzVpEb4iDD1IGfjgXe/I8+Q134u58m7sJawAJ5mqodMzwH920V0
Dlqq/p13bQddJtZvizZHTaEXjX0fE669iQ1Kx1tZS1QrynS+QL8A5dSGbeWD+jmlR31jwKyabwuD
Kj5G4/jFFezJxrDugSvY0fTVihL3jtBi8rUUSZiLE2pfJDKCaw2T9YkvfH1NR08QK9V63EUPaWE9
PRwysSlUTQgAlAVp9t9HIp/OBDrYO7YR4q4h//nEp/HGvGWvuzG2J8gI2ZoeXq9EWaSLmLTZHD3h
Hbvs/sNcEnr3xx+Cw/M0OPO6qxj9aF5ghUlS6fHqyrhp7skSb5ixouSDm9XyRO1DvjEGWU8MXh5n
GXTVR4vopCyTGaYt/FZJUmiMgvCGeu4v5aCh0lARspRRSPrWJGk3iV6ftWPxWSbhFefwEFZg88dP
GImUYL8NBJeygnm09aSBFGX9UBQ+/sE1kpBtZo2W8cRB8fW4Yc+AcpcKCdMA25XD9wiQGdGWRmBW
lE/Jl7KlYjm03rgvUe3eYJirTuzwXk9tXM9ii4cCFR26fjSl4t0nwkHneqZekiti0mqn2UzSadWJ
Px48XIrgQ9Y7HdP4sWg3oeuXN1Od+07fg3tY90dL5k7npKOkJy71+mvgGrgFTb5AoN/iaOx4GaIN
J2fEDHlS7azCNs+IOdVOXOXNd+XZLJI6mzzTPnpXroxFNsGkJ4lgqHhNVntZ0ufw1QRlNbSzYf+n
X996V/+83tEy5EwAxN0W2tLQ9st9Y0OpRFyeEh5XnCoivDUs4AasC60Bx9A+mk5arwvhWnJrUd26
GxPAsN8Rv3Kp9ZF5/ud3hdPKoqjqERFlr0/5xeIa6WM9yYG+cVor0ulUFm4M4oBuKqG07fuXkq/f
GJJ4amaAiOmcmGLduL+4VmGViKMAIPml1OX3Bkr+2WCm7m1NkCOspKq1fZhFPcvZgpKra+fdWsy6
tWPyg0CQge8iKc+FRbSKURJVN1vMFfLEJ/l68K4/kkElUWmDHjmaaIRi31j3TLLQdertJMNwF9FG
3b3/LF6/YTxXGCBARLCpBiRx+ChoTFM6Ghxi75EansVhkZ83DUBVM7OaE5dan+rhWoj5hSARNtTs
eWkcHF4Ka6+d40bIkSDh5d2iGnA+Ty4Km1mCKiGpC7uqP7jzqV3sG2+bwhS3iOGQE/ux9yv05mU2
2Uz7wzwS2FFGsJa5ltoPMrzkwVd3vPzugqG+3Oik9V0S91idxXEXBTVhccpPyQh9mGR2K6zB+YRP
7ZRv7PVLoBRjs9cSVN/ppB49GUIlp1ootHWt7vb3moiq615QVYoj+P7vv+/XL8HjYMaYogrJS3CO
3jc4VNL8piQjcdDznmDnu5sBbda0HYWpbUNw1/tmjk81S16PZY+DBOOZPAgiZo537GmNHKEhZglh
gtmRXW7Md267wHd7/+bWH384wtjdGZJpxGGkyWP/CemwVuVi8fYN2ooXpIkh2O7p7qGnJlYZZTZq
mQGfPXxCYW+8HCnY+z/gjfvkwM922aRKwil4/fcvJhaSQKWnFzL12Ut7gVf1aZDFU3T//lXeGC5s
Jx0qUGwpyVVd//2LqzBRorXuFKGboTHcqXn4SHm2eATLl/0L94M705V4eVip7aOJcm4i/NXagKxR
eOEurIvhuyO8+tP79/PGMZjyFVVUiogUfvRjR+NS1Zh0COzyJ7iWQaorpAGZcsnjmcMUaKcXBXaX
zxhiFaqKfO6DyR6hiitQvULpAVIwJPIpyD5JsftfGFQMq5WUg2GZE8Th00a0SR9z7BAqJXH3oUMd
7JOyVm05MuQoUXQ0UbodlrvazlGXU689cf1XY2rFrvDRYg5auSfHkwMzJLlylgFhIh2yh1jzsmui
W4oTV3l91md/zSaJUsRaTmbXeXib8JDzjlU59gWKPczvRLaepWOIHr3M6WDbWebuvdRFEAp3uAiI
i/tmyng4y1CdBxoc2qDVcucBSJbcPg+P/289/W/PDuF3vKf/4z//O8kP//s//s9//jtO01KB4V3x
N8//21/GU9P9B0MToyVlPmoF61Twl+3UtAmEWBMcVgcmgByD9/m369QQ/5D8L2S9r71zfMpMo3+7
TnUSvTjSWGtNyqBkiW3wD5hQ8rnJ9M8JmQYlB7Y1u0u4DjVdRtjhoGIhpfjd6vVWkoiEbn+ovJ7l
P5uALySgnEjHQsBRL35oldPoI6saUYzVogEaGbYCzv0UYegp0SPNvqsqOJk2Ku0LOo1Q80oIGGyP
vKnF3IO/mwJ4H8vJb1MZhdd9ZmfNVu/KrtwnRjX9ANiN5lELYUZgnu8lmDk1TBeViBeQCYREfbQh
RN6xda8JaoX+jYTNrCHzu33vYnCQOSqlupYwOUWVZb7hDDUFOqcpz5Wd4NiSdSuutdC13X2JxPyq
TQqT4FBTj6OtieDpttCdpTzHsOHEfph2SOCQJboz8pRQBRmRLh/Eom4Wlbk3UyW0ax2YKXYNDzUJ
brc5+RpNmgVku53HYa+xxE8biz8W2Xf4mX0XcdJAMcLPCJ5MnF8NFoS7JZzs25mOu3Ef2mHU//T6
lFjJPOKrvojLUbMu0COOgB/wh8BWX4Zw28xVQvivE6IXcmNswzeRho53Q4UR0HIssNnd9ANiLt+O
qMMOtvT25TLKBaJybMQfy9jrJxKVDLWvkXmFt6rFRxGM8E0ujAgGxj41qvpywjdkfu/6imiEcU1/
JGsHtLrjpbc5ddnaL3jKW1Dh9n2IOuoK/teANHtaZv7p0LILq12jhAI71T/iTC0bUQJLe7Q4Suzz
sG3sDXvaG8uYv5l26WyXgse4MRTePMu8QF6df3HYg1KCt6rFT3EDbCLRCyvoU33chFCC8WEJSRDk
PH3Ae4COpUfDOmzdrsU7mk61345uCaiTmGTvLK2m9vLEuni4WVs/H5YLcAz8DQEubAwPPx+zij2G
ydJv6yhJdqzFmIaJa26gq4mC+FOouZBAK15TwyZeAikTJCmWJZRurK2XZQods3YqWGNuHV9DWigf
2AtnW30m6+7937oa3F/svf7+rQ5tUApdFGVfVRAUDp4sJ/coEg0gFTKIwuwWJbQLlMsgwHaTejbs
NYwHebuv9e5pWhYxXRqA1rwAnRkY55ZkIXyEJsLCiYzj37ayo9/eZBErRoDlnpXPvNfjLMewVLRA
fAGOwknXS5v2cvnbTt1rY3Sqm4qPcVfGBabMkXI5MU8uHqrZSj/i+lNPxQAbfnWKUcisQhr1pP/K
8HNhadqvOQqrj43p5jeF7eHACNEVkg7Q8UeseuaIHxaG0VlfZIPYxASkn1yGD0uVfz1Gsg75G3RV
yIqOSmupnJxhjIGqI1u27kBvD4+o7R+wxOn7OcrVuUWuGhq/eEay2qY7LVPON/Bs3a2jjfLcHhL1
EMoYfm4+zJdurJGV1ijaQJo+nHjlb/xUm9KKTj+Q90546uHoxD1C3JpW9tul1XsyldM0GNOaEBg6
FWcepcgdjTio43xO1andyhtfBs0Jdouseja9vKPH5HltTFpIx2ibLPscZ7ALHLz1yE+b608uiUI3
RkFU3YBzbzcvnQowxQ3+4hENgeU/EJn3Kywi7coE3hUI19UvUK+easQ9K38Olz+XVZaHQ69KUEc5
2jq6aTkVOI7IyXDX7O81yKuPuvCeYz3rB6Td1O9c1P+bZe71bQ6rKwgHCoqNkz16UTfukfWYj/Qx
O3xcunZDMlkXSJd0GPIT5v1EJs5ZVOryo4zDOPpr7/9H267/54ia6+H+nQ3V/3wGefyvlat5sKFa
/7e/SR6O84/1cEz7hV4mL95l4/Q3ycM1/kEbAlUNtBpEcrQS/u+eiiQtjnwcbNeuMgq3lYjx956K
Pw8FJ0Q6k2kcvI9r/sme6mhMrewaOjHQKhBgUUxhsj386sgEYYb0JjPABhTvVhDNve7M456EGXY7
7qTfaMDVzwfkzoYflrp350FCvyYnKL0yNMHk3xPmnSoxBJwCrDMFXhLB7ESVzesTcWbH/DlsO0hc
cqZT6ok1RvbFKvH86znCrJ1OuA3r7z/89TLXoGSEnhGQCezeFnGYXHpeQWOziNDlqdL6WqU4Gom3
YA1xsjIGRr+gha1Rn9BPTKyz1AUfhkFjh7nADCazJ8lKFdkFAXWoQO3+CVvrHbrV5nEtROBHKL2n
MCdJQbIMjcA7U89vpnk6a4x4uIw9MeNDUTiCvc4OVBlXN2Iokj0e2m6XOtqwy9j87ZqpSi/bopj2
L8bf7V9zwQFbcz1W/XOKWB8IGlaaifwdc5l3LK0o6VTCietk0I/8ZUk970HlC5wil0UMjxciVpJH
nR5lUTwMn7Upyy5mWf94/2e8fi2Q8Kj9o6gBN8l+4/C1WK1AEpBnRkBQNp37mkCgzYKD6jIEybyZ
ibR/bMTCdrNvh+/vX/pwJl8fAMMZKo1rECVMzcY4vHQV1yobJlcFI4qxDfFssLzH/LfmuJ8paizn
/IBk8/4lD7cqz5dE0IJ2gCUWO8IzveZF/WRAz94rbPaBOwrbp1z2CDD/rgMefuJCrx8rRRoK9bRx
LKpRzwSOFxdCdB6V1mIrLB/5nEN8XaqzsLLUjlhP0A5Oi0iMnvJFOqTWqb3jurYcDiwOXEwGurHq
lYxjYV7IoKIFy7E8C1V1VtRNHRCOlrF7jZwgF+2nugyJfFizJeXyuQzT/F+4eQ59kHVouNqvnnKn
RXDdhlYF2CEeQbR/mxr7MTVy/Mqj8kcld2xUP73/ZpmAj2/aI/wQOiyim9dCpUQDEVH2iQrqsbPO
k4RKr5259cP7V3k9fqjeMZlLGgiAlY8VsP1kdrTdvTZwMvJAZ49DHnEheC6wvJ/a6Lx+jVyLHY6A
C4fO7Vkn8GIIOTbJCE2H8x1G3mXfOA+NtH7h48WsLvCVLmkbNGImH0TmW111X96/02OQE18nRzoT
yxHLG2uhtY7wF5dnL06zEEhToAz9Z5tVV2Jqnxyhnoyo30uStKs6gkw32SSwOvdC857G1Js5huJ2
TSbMJJGX+GSFJn7mfH3/t73xFg5+2lElW3VFTLoiP41+w4Veereeqb7zav58huYRAHVbpWkg8Y57
YLZWuFOqL21AgPK9o7ozpIWfc6Nt17pA0GHZikV8TU2bUKwM/CX6MvfEp/R6WPMTWBsoxLIt0Y+F
ZEmqVFr1E4PAbYg6NmsYMbXxhwSiv961x7biWdHLgDt816IC3zSKgaukzkM0O59Urj5zstpBzAze
f3evJ32XtZ+OE5Mx1fLjST81c080Vt8G5E+3+yVyHpMKh43ex+bZgCpjZR3OJx7iURvo+faMdWeH
hAdtjdAPb89rYVZNFF0Cs+4/RR6UBTtuvyM+uRhi4+f793cs3/n7YhxOHIsrQYY7vBjZNYsezqg/
8zmlSqw11KZcGhHRXE2AFdLxrFbJQPaJ+4jNzRcNGX4nfsLrnQXPmJM4GnCX0vVxM6QfkZg0qmkD
Yj6uKWDLy6QZ8BeGy3aa+18zr+VKyhSxfFKdsW+9o6ainXjmx2rZ5+ewCm7Q6bIOCO9odadyT4pk
XLYBOVmPnJDuZqkT7a0+Ebjyma3dLWvXsmms3yaOXhyI3048hNcrMAIVNJBrax7NxvEJbCjSghNX
1AZDN8xBOmhXXiaqsyxMyUewSpQOXUC8NZSFBv7t5KHLQZu0koR0DaA7nPdyln5mOukq7M72dD8E
mayl2L7/Q18PTuq0FGXZkfAjkSscjhfhlk68AI9j4TIfkt5wL1LPPXNcnE3LAA/6/au9njpZSrBv
Gc8tQBrgh1frRt3uVZrLwLO64SeQ5Xu6oMbvQTu1vX32XhzuQvjIuZhARom+RD+aU8iElhkna9gh
jX6u5fXjgp7SJ1PzdorY0ibhSNWtnQECF+UFbmNvi+Zz3NdFvu0FZJrSMUBrxRPhQpnzpNA67HFi
kg+GB3GvLDYTqIY/tgPvh1gid2MB598iWdsOBlY7vOY/YNT8GcqPYjpLAYs/e5p1y3w8G499GRMe
2CxBzwEqsKzCJbiL8qi7mOEWZO6pefl49v/reqtlRKBXcI8FM3EBrkLU7QJ8YZkvq1RYH0Ejn1Ic
Hk/J61Xg9q0KudXVd6zpAnkni0QUwNAQ6GBrjr+T4fqkzPoK+FHgoZY4MeSPP00uaHAOpKlFN4Kz
z/qDXmwtJgBkiNgAjemREz3WDeJCsD7f9Fb+kDmMpWINJkwrszxx3WP1x/r+1j0xgnauT09i/WEv
LmzRxEqV605Bvkag1axCemV8CpWTQVzpjAudGNDUSh/c5Tdm83swFR9sl8BidkBLVTxSpiW3zsOE
92cfJT+LgwJzFJAzpLf2Op+/+FlTGamu5FsIvKZzt+GEwqYOsTOgdjtl9Ttu9q2PAF3p8wGIcG+s
K4fXwpMMikYDCaEs/NAtOHFsqfXWdPSFkM8yCxYkYlt7kd+gK+xIhILeJmvNN/+LsjNJjhzrrvRe
ao7f0DdmVRrAezrpbIJkBGMCY3TAQ9/jPQy1F81lWoDWoNpRfWBKpaAHjVSa5SSMScIdwOvuPec7
lb3l9SC0ahLf3v/6b7wOyOlQ/rBcsM96cXn99vXJ/Ey4Fpmvaef2QAdItqIqXG8cb342LfUlRWC4
ikWebN+/7h9LNd49FklOgshSKLyee3io2TCfy3SCTJf9yt0ZIFIASKggtgSsmemn8+VUDtXRzWk2
ALtAQ9AUTf/j/Y/xohL7faZcPgalfqRqDurNPx7JkDfWGA/auLHzyfrh1NFTNgpCwEkUirz+ZzYN
7j09KuhfHXihuzat1T7PIQaaQXKr+e0hyz3/chizai/hkYe2F8clyVlVe2xs2W5tba5uPZwI1/Ws
OYfMno1DQNdmU+nAi2BQOHDIZ50kydnckUcU7IYEAt7Qls228QAedRLjACIhQn/JBaimckf/xlqZ
aunBTaV5kHb6rdQ87wI5o/Xc9Ya86+FV5flgrwOiXLalaT42kyXvVA7EywcJsDfdzjk1lZOGYsyr
66Lr510CBmeTNEa6ZjOaR+sYqNhVnjX2qfdTyhGu3vpHORlEWMIpcna118NGef9xvPFW8CTYPnHm
oeT3xyShqYaE1SGYNnFp3Tux/cBN/VYBdMKsDykKKgWRWiQ1WRts6N/fv/j5ZoDCFDrChQdMS54W
6tnJZm5S34YoMm6mYnB++HkTPQC2ROw/648O0dkfbMbN8+3Ay/V8CDUIWxGtnJ9wSFss/cQlzb32
4uhxMID8FcJz1oWnR98FhgToO7LRVmauSdT/0fQ516z0Pslb7xh7FSGA6ciLSH7VsS8WiI2WC2tY
tQ3BBmybmM0yXck7XQXmKigbYH8efwhwkL4jctY42WAcd+/fwj9nE8TCtLJRmVIQwCr2eoLLHQXq
c5oYTS2eR+gI4qYNhH/t15J3x02ig09redObHqkY71+ajcDygF6P5aV9zurFJ1hMqWfTK+2knuwC
yhAgW5DTZinRrYbjFzhkQfnRQ3brp0pknRuOsfQObS0cOB2FVlxH2Pt/SF+Iz3EJ1GeSQhxKHPU3
c+REVJCywT6iplJffDexDmY9/soHSX4zURpHMzPykz8ZnJyaCGpHOOJs3fdDIcetJsjsko3zVBrG
CU2ssTfBRxxrv2oh3BcPRGc+W0STMe766mB1nfm59Qrvq6qCelVXVX5VSmISaat6+9oxm5s+N8m8
ZDt8Nyq7Pk222fkIYEFtbUgOsA5aQJuPFCTzviLdHFmsZm1m1tt96Qz1E3h0Y5dGbkmyKKkFVlk3
gAtZZr4kRQXJCZrWhn6M2UKxq8SqbtIYrx0t8WBDKAM3oijaCtRA3l1LTfHvqBqrIyAXOvleN87P
WjZoz+yzjftuspxnRzZDs6KByKptdLR80t6on2RO2uXcTPIWXAi5zhZBcqhNxXVOoMStAexrBeY0
CrXO9KiTpylAGvRtz7TnjCkEOUSAdug7s7Opy76y1tDwmlMbU03eElsXASdJ5ZVTgxZzEj1utmkN
qWsVaZrpgkXpuRdg9e6LvifYCjps/TRDRdt2TVGBgrS04GQIo77qFhtzRozqV99qkqOTJP0WPoW3
RhwAQHaMRDi6Xp9ugBkRY0UQS/HEXsYxQyqnwDA9gFw5uMFN6cdQP61qgVqk6d4UTfZDj8fhRimS
aVUWFOFsTMkpL2R6oWxT7LyUaJConAm51dFVdTp6XDQU4Fpr4ypBSDGE0DeSdU9LlcQQiDgXRp44
PyVArY6NhB4vra2KgeYD7AR74ijfXrlm2+x6tBtEc7ccireVO9KrwEMByK0mcwBgj+83ez2QED8y
wCQxIdU7TDcW2MJG7AhVH066AjOcpLG/z9tuvtNhFaIpGYMRMNyUq4vZU/Gt57JpmZ06uMysLqK8
Lj4ZaWaAlavLHXJA/bElm+oo3NrZVITXbAHcGDQERTlcyBb5SFO6wWOWAkaVre99RcIK+qi05YKc
zpKVJHr4sxjKmeW1VFeRNkL1MzXQgXoRmBeTEzUrMXtICHzapNLVGGSGuEtNSdx65QWPaiSiCHW/
vEM9Bbcaj1lz1ao82lbgHWukmdyR3jj1ZYzFlXrYVQRXWTbddFFlhndCq+yvZOwbazfoxa4TBc6+
tiZqOETmo12Q692cQLS0nxgmT3AIrLXr14SmcqbY9a3pHYI+Cy502ID72enFGhCmdy9oKm9kHAVf
pJECYk/M+Xud8zDBrPnbmknzLqO+jEi17tdljlxFFbl75XnReIUm3ftmsgp8D2BDrmJAHV9qQHML
ybnZQ8RzNzmMsxPoZCArHNWqo1EHidx7PWqPrmg5+ikx9lewG+lWCaJc7w06BHeq9Ps9pgzw7EJv
jgS+gkhDiRYAZroZClPeVaQ8HCOZVtuRwv7W9CK1IWxK2+QTgC2pO/4RwIV9gaPqeXJlMIR9lGor
nVDlPRTdW7foWIzqNtiYwk1vBEfUG6RHeL2oNepjaM7afN1Xs3UFHzclw8mo2CymmRNAMjIyUYTk
OF1BORvRy+XTA6FMG5d28ycxpcaJ+E5C5IuupW46gqJLgS6u27a1kDcsq2Dfl7S7xmGMOJAIs5o2
EWvtU+7xu2Xn10/m0KbHzkrcH5OEMdU3EzY8j4iUwp+CTVGCagtFm8G1nbgRX4Bm8hkNCcTXqciG
7qPxosm7Q534xM8EfrstgQ1f4LSsTyLL/VstpZdPxm5zN/j+/HVuO/HZVba6heDzqZwItnIBNDP3
kCtNDY0WO3ngqzwlQzYF0HbjRQgpDjjPB3VVA1aCGtyliFLKtPau6zRtjf08lv4dxZT6AlKVuXWB
h7M605V6GGHEiY3Ug8lcl0M8yn1ZwvgWuS1BF/XBsOYOT/BwBoM8Kqq0BGf7S9j21CiXrHU39rZJ
JrHdN7R3oTqQP3WoZ6NGtVqWt3Xmjg1R3fi227R9yKVOxlbbutcVEsefqaHJz3lCWim04HHajoaM
PlsaeA1EHlWynbqx+kK2IZF87qi51SYBFbntAiJYQiAjwbH39B/zAD9+GPstFNg5tEaS7VdZ5FzB
T0s/B3qZ70TkkXuZmz7eEHS1NxTHx69epmXPmV6I+4rw3i18OZTqgZxQL5jS7ASzuDYDCR7LBlF+
7+Ozd+Zi78Qz842eH4hszW/pj1a/ZrDdK8PxSihswTA9uNJSN7U2UhWJMYeTOFZBrEtr68KAr4Vv
shyOo0tPJqt3c+FNG8nx5BlqQH8aHUs+RKT9zVtpaMkpqmzrp66Lb7U3etdx77Q/wDqzTxzy0XmQ
E3MK3VklbwiYYleT1b73MM8wiLzK0U/knGaHIEXiIFUv7zkHgW2vs/zIkpo/DbMerMaxTWBbARxn
0K2Ai33SSUTkvNOtLKkZK3Bwx7xNb10H9GYAbBnGCIN1jHXrQNXRtzZuxAFnZ/Qabe56Yg8Kh+dO
6bm5042ph0Pt+l8lgRfi0evmJyXsRN+ySJeETiEMROk38oC6itGZJMEF4OwLktvtPclJDUcOzjy7
dnZu8kkro9CDlVyGidmwylmdxRRsWy1LOzx1fbknvryB2J7ANFt2QcEAl29MaudQjV02hxKe5t6Q
4sLnM6LlHbsbJtJ8SblFhbTsY9CXHfFp5QBDx9sJKvSWpTslIHI+gvmO173b+Pcpu2mn0LsdQEdB
2MJokDef74cJyK4SoLE45iFZM73PZVRspoTe1KB5Bguy+Svindo7TomETi+cjV97m0Ib3G2dFAJG
ROmHQTV9cdNB2+eEECDHqrmgkyWP3KHsG/FWxHeWurfNgK+fmqBhd+0Hh8wZ5cYvzO66h99wGJai
Udsk8rPrFuKiy2NmoDZSj6Tk9MfKY6hURbWZwGMQFEm07/AiEpWVt/KQPR+Q1OyaIR1XVjdVm7ra
i1oiAo/TewZzTjb8fMogxK8Cvc42nbJuenciI7gx7Fs/MiS1RKlXB6nEgO0+Ka+zqVY35oxdb9u2
dXJS4MqPDg3DW4Keqh0pbfppVuk1axv6Re4MO1jFfqMAH7WZ3KBbAg0K+PBRdwuVn15qXjiXaSfI
eAYucukbxfcIXdkxzylgkRfl+pdy+YHe9mmMmBCSulHFBuHqNrxGtHGbTmYtyRjGEHpjIy+SSTrU
w+Lhgb9zHBldFyPdtqVqb/TPcfGsPOFs9R5uasVbezGAXDyhtEt2jZ3b7JOj9NIcHFhAXc0zjMGV
iqg4QVw3TprNu5myxyBNpYQ/G8ktkGv0qeRM8uvTdwsx10Y6iTolkTWvHTaDB33KrActqprLHAr2
3SgMcbD6DM7hEDW70dQ55FRDprlrQ59ksaZhKpk+DXXpzWaxa1pbPbhT3aP+I5TBTl1kHehSu5UH
hRHYcVU6V1ZcYnRPCg/0YkWQKtnw4BwRFDdHeiQQZAKlLC9shc3gGaAJgxAmf34bJGOyia0OPdyE
i30N9Xb+CcsQ9S7qvYy/E0foI7WmRwEbJRavDsDPr6mXx59GLasP5N/JahtH4NPWlCzG267mnLtK
9Xk6NX00ncaKTGyEV5CkY+SNhAC0c3E/5Kl2mUMFY7kndY0apaFRM6KGib5mPdhzHUakXV3qRHnf
dXXqPMux+KWljWNvqWRZPHSdFFmhe1pOFaSGVY5QNd9NtuNfUorSLuIZG5qRlemdyF3gvI0RPCWF
W34uRo1cOXcimGNZ8wm9ZfuSC27q3Com3t6r/DWsDvbIrIIHravjayjnPVvsWewBopdUcuFvy1xr
TrIg1G+Emg8Ln8zxzvF3qQZ+mfzGO7L71KZQTb01Ao1UTOCe0WYSlrcfk7iHXpfX3xFLNms99pwt
oWTeFll3T2+/V+nA+VNpNw4JHzvOCPXli5imt1uIQHOhxtCIKv25kpW7dlvfuIjSHpa8SnwIWjU6
F+j+224u6zAVKJUIuVp3k8OmzgIooafR9KxncbsFbyy31eReNIE60dozHuF0//BAwDyOkyW+jb2u
b+chLr4PWoG8g4T4DDAPmPZ8iC+I6EguFbnyoQtobp3UykJLPZkxYQ6B8Skg5lOu6tkJFdHEwGxc
Cj1jfun3rVGHjtWWqyEYCWHTSJUcfXM3WezpCDHQ9g2Mww1K5OEC3LO9gz8WXRizle9irUcIX0b6
OvZrBmtLx8mMy+k4MFmFsm45v2hdcEWBfkZmPbfoRCi67p0+kCNAGeHRD6minvW1ift7E9gfkSSV
MaEELhLAxFO+aymJXAWwoMPWci4Md+p3s9WyvY3h83EUruzDJIcW9rlyw0pY42cbS96hrrXGXEUd
lIGhbJ0NFbbyqBUB611rrsfkfnbsJffcqIDqJmwYo9ynfVOznsLMbdndwS8v8/Q+nkR0iAw9RpLr
w0hI1Ke4E+6FIot0LfwgVksNeThEljFCfyvEqiCqeZvpTElBXhG5rutzvUDbqh2VAWjs7N03aTpl
kR5CdiebuR5Yo9LO8C7brD8R3JEiTJfkKlnj95hO/Yod9FNgdvIEs5JiFIK9m9iGsUFlxA4rN3dX
YxRdBh6CM7fvpu0cpSiQteowzy1Ltq19kW166NzkJ0GoOUzO5RA3Vea6T2d3Ax+/C9ktBLu2rw/2
MJDtEDXz/Vjyy1aSzvh+Df0QIxxPdZpXnFVW3ZiNJM/FDWUQNTNiSTypScbYgo8niUuR6ECrIkxS
Ue/AqAImTikwgtUnqhXK9TqP1L1qrXKtg6kHcOh6V4aVOTgp6ksLTugmE7wK5Lirja90WidCXpUE
kDID5ncRUM3QESAuZd2z35U709UfeAjPmOcfuVFEDGZ7AjJ3SrrHaSiaq4YV2d6MbYyzVUR+RwqB
tAK2KLMiqGrwIEL4NkR5K8c3aZhsgmbI9R4z5RQ2tqP5hEvl6safwfDaArN3CDFdu7Md2CUNXM2T
z4n+p0D9vtKN8vNMH70K7QxwXhdTPAk6TW4UDK0l7njYpTKwvzOe0Nwv0z7sC/PogunoQygwE8m1
5q4sgx7dnntDHHUTtsZoAWy27v3ZtFdTUeACQNQXovL6LApTrL1AZei9jPlY4qPe1DzNvcDVsBIB
KeRuMHbshKxplRsx53lhYZTs5gcCSTlKcmpnFU0ptKj0B8WJbNUE4sGU2oAYMxlXXt7/gDm8Zbbj
lbM5XFPeNG8cczRJPQn0q8Sz/VtIoP5JJIuNrB7SPdq4ApOFcQBG55+Wqje00mkgtcXPxWOkVMXy
nTmnPunNK7Kv85MOg2HdNySTTtYXP8Y5a5XsHSLk2leubAsG1+TuCRC2v3iGlHtj6KB4LH+crQHC
wl5+CyatvoMpStfA5egSzcZ8QZmZ/oFrUS1zpFdv3aHp9vjGipMGNvWqT/Lgm1e1eGAgBwd6yA2g
mpYjKGgJKS01VoqE+N+HniIPqGJfRuZ3Z/ZYoHLDraGHD5Z1GnWbDXEcx+saRumzR03k2DAmbj2e
wTGemvJY6pby1/7sdT8DV4E165OUtoTq+32Zqvja8+rp5LAm/5Bpqn0iPT77hT1RXRIpUj/Bvc7u
+l7HEuHpVLS8hoa9mhxjBwp4oOHfmWtij8eNFSe8PFXsrK228RmKZvslNjs49aVodzIgT6yb7eqW
p9vrq34QyT6K2PjEqZ5eei25Q7TqMVpUaZRvOO/IkK2Pe4w84hH6BuD44MipJXQNtLLJpa8ITBF0
0NrhkDYyp+6YIt3qbH+rWjdFFjj2pwBHNk4pldxAVis+4QBo961w2NX4WUy7tElNGLsh5yN5J4xS
RtsmMCi0Z0brPMezoFCBojLYjIXkMZEypKVHk8yZ0PS9/FvQsk7N3lSnoXSc4L5xiXdpLDhyc17Y
j6Wy4s8aWxuvUsHGz5qKgBTT0tZ+A1I8VJJlopi1AJKyZz2KzqKM5mFwZY6/o6K30qGThrT82Zp8
yqg+slFzto3b7KTVgmb1/EMsWMB8n/QBuAkrw+A1GYL8a19QfOgIiKAJof2yMlRlOvmmZl0AGZ4H
e0NZe5/QbFhJUZZrzY8p+vqMuSbrH4XfHBi6w/d2oFjT5lO3rhKygnSkwHXVUBGMNAoDRARdZHz1
0FOOc9kaGi5vL6g2s8z7dT5m/SGhir12WGR/6hFLdO8U5hb8iPNTSSPAXQZFcGCj544JGxPiko6i
rOrLRQB6oF5P5F1sOut2HqsutBdGCKhHGNX83oXVILHg1lHpowTbfRp0Vw8pX41XNZnNK2w9xn02
DMFGHyx3o0anBHZSxhyMOh+8vtvpWohoFcu0Jf3bhrLW5cuBW+HheoiT0ri0rHhc213ah7qqkr2f
5g7L7uQfRedekCMKpdMyt8rvqVk1aNt3JjjjT4ZtFMAP1LilWE10CwLodGeNOfkO0yA3ptXXT2lb
ec9lKrIvrdF3j9TV3CychIrTdWom1bEYZfcjoktwLGmqHaRGmVix47lsZre+CeIs3ZUqvlF+ma6t
UiWP7zdcXqxFr9sti4SMr0DMJb39c5HRRDMqS3STaDObnDCta1jvjOChzKhJ5/U1Gcb1J4dP9UDP
5SfLE5sWs9A9pHpW7jy7y3Z6in1354GQD3M9fzBgUIOkn+MwE2VCfc0JPvjMb3TgHeZ5hCQWMZk0
fs+EUTYVpmiyMtSbVWo/KCGX2DQr4RBAIF9uI9TqlhnHHKoficVA6mgaHNOis69qv+zC2UT0yeao
Pbx/L//smzkeSmwD8yfHQTh5r/tmll428ezFzQZe/7ZDaUI/6jbigBmWTWKvbVIewqbT8o8ESUtH
7OwRInDBI7F0IXH2nGkyPGfmje5Fs5krI78IqqghsEqOKWla3n2dWs8o4x8g7RIjjwuQIwIbdeB3
JCU1fnmTz3WOatF5pvSQXdGI9E+TIErUa5QFcpZuWzGbFfJZfWlStQbNBGlITKnJrxbxbUhF22On
VjMN6LH5He/gKSqHAkOnsSmTKdgVM7I9h/b8ZTCXxXciK9TayzPzwg0I5O6HueLY7br3lGMIchvn
8anNDCK7omIgjaWDPQqPld1M8YTdR5KelBru95mxEzL0qiOB3Orn+w/yD+Wd56C6w40SoG1YSEVn
dzRQFYrRCblorZEBNrVqB5InOFGJz3Z55VINakjCuh9IMWC6yX4IA0avlTrT32QIYP/F6PECqsQ+
i4r47IOMWBtrMejVpleWe4sH1adXYU03L9/3b7mV/mf5xLuf1em5+Nn97+Vvf69q1Yo46V9szv/9
r/uq4L/z/+XVb3T/9PLj+Ge1fu6fX/1j82LVvh1+turuZ0fqwH+ZqJf/83/6w/80fN+r+uf/+V/f
q4HESf4aCXDlK+vS4hh5x/H0L//x7wQY/9t//Ov//efz+GLCiP/L9WQE/7AR96A1gPOAW2mh7/xl
ejKsfxBng3uJaQqyBlDJ/+95Wizm0I78AE4iT9lY2tz/6XmyzX/YWM4Xjg+2Y1x+5t/xPL0WwFEy
RQ2EbwriNDAc7ClnSrHBsZthKAXcBVOOcFe1Esc0WMTfbszNX5PN71acF8D5f89Bf13GpSfMLUCO
hmfj9dyXT6Y14jAHKiuM4c41O/2xcXWNrDUbe0gje3GH4bG6mq0S0UBJiL0MVazYSaVsoDAmSXI4
6fbpn5NO0YhQ5eijT2RnR3sI7cTRKd3invzdvDhmjis5RpIGcQqmkWAXp0SPFTJk02pjmQRS0L8z
tKcC5/MnCqTp45hlctipyWvSNZLA4BPJHZ5O7A/Viygv02OTGRkKLSJMrskGw2f//u3hDfhthn65
OyAXcejgebZtjsqv746KMhJgKtAmczSvCHU4eQTh2uVD7Hyg2X0tnvjzQmePYU6yDFoAFyJl9rOq
qxOBvaFrFWEwWewCCf6R8qIHVfb+93utf+TFwuVgIEnH68AZCbPD6++HwXoYrVKPQqLMAB5Wi/Qn
zavNEHnRls1cDXWz98L3L3o2S/91VRix0MXRw4NxP1tvG1wfUTDR4J+tgfIi3Ws4AB4HR1WYN6Af
O8J3PTfbTqCo1os2YyeRW6xzRswHhqEX0e9vr7+JUJw91MLNYURjNjj7KF1ROlNcgDHoyZ2o10Q+
OVecsjF9CUs2Fj5zELmhwnzI8Z2GEnvNvLhqROqIPaWxoKAuPeiXMIB60F1Rqz4Lmmt3dpMNt0Rn
BOqiRoI/rUi8qaLQ1pSmdnY6qHrbtG7frHqfFD0s9vlIZ65yHiUCC9IKrRQdjNF4zrdlutG3aBCM
MbRamz54W6XqbsnZKldLq6zFWUTPmwpDsqkqpwsoque6XFTO6deGukHzgZT0tXCKp8ctQzj4wrRC
47xYRX+XbILvjEmRG0iorf2hDn23eVSRpr7Vkpi7D96UP95PruXBW/SNgGI2Ho3X1yr6unPjVHAK
cNlKkEOMZsPvhh5TZy1u8HP2K0nMHyRZUz9pmVaDCm3aWyet5n07VpxDtEkbLh3OohfUiNJNRRFj
jTa7/yhU/WymeLkrAKmBvfIeYZ1Zfv6bktP3UHyrCji3KrVpV6ScogHva2JdUd69y+2aZs4HN2fZ
Q5y9u+ALUXshn2UDec4D9ydECI1N/miX6tG1gxLyZ2QW5fhV1ei/wiLVJJUnnfZYoSzKFhPWNH8j
nG54pjqaYbkkwGk1apE6NLNAdz6VWeaEk1OMD8IzIYeiX0qL/fsf+2xdW24U2ngHDbmLf5791esb
pTe8/bPNI+U0/qn2FQmw1bhc/f3LvPHmOIjUgOIvtEXnZQ767XmoscrcfPbJQiCz90lpibYl1Py5
r+ryFgHOtPK91P8I27l89rMnwsDwmdiQM8OpOnsJnNizNHMoNOq5irSxOVJzunOCBvoGVqb6ya4V
5NySs/rEsb+jWUe4dEtnZ/TUp/e//xu3GcEzTDB2I0jyzn1NnG1n9hdk4s5WbAE2suZtLIboo3fw
zctQTMbjbS5+h7P5s3By+jeovcJsHvVD7hLbnqHaTVaJReRJKGLb/jpOMj8QeQKIBORlwVxYJN+B
o4lTlfuItwY/IhUZYO4H4QhvfjY2cdgxX+ClZ2uqokVnJVavkSSZ9GsHuBwUGiv++1ehRbpYWBDW
LUva6/e5jluN9ExMRHFq9DdeNXHOrk3r8/uP842xzhBf/DxYd9l+Wq+v4vm9a4B8AbdjJcVWc7ts
1/RGsUdPNp+km8VUUwdzhaIhOrx/5eUJnr3TCwkT7zsuHzQFZ+PVFHJ0UnJxQnCBePxElTBied+0
29Qm+FnrZXWFFlX7gh9/IliujtPb9z/BGSntZcVZHIAACIBfUD84e8m6uNEH219WHJpxtIvKfN2m
Nio7v3Wuiz53D3Xbx7tusEbymxfOTRvVhBu6EqKR1yPPm9SVQzOT5bZDLPn+x3tj5meELauiblCz
f2HE/DbTDAaMx1L48UrzWuM6c93hNu7YTKyAU4+Xfg4gafv+Fd96GVgMl4mNDdwfa42knGqVFtVv
5tmCznI3H+1Jq76VcZBTXLQ6BGSedaU6X315/8pvzKoAyNlzLCEQgBvPXoYgHlBOkAC1olbOhqwF
2G7U04gq08awjrY32tTEYN//7avyAmIDxanArHrOpZdm3I5IZuNVpjW/UND3X9UUReOmr3Qs+44h
wGKRAl/s3r+svQyqs1cfawLqOpe96nIWfD3oXB2Qsl8ROd/nNe9SS5DtvqNnaOxct2wuYkqmxKm5
eo1rjv3YBU0Na7ywikH7RY6nxhJXUOTYN6Ou/4Ipn8b7IkO1SPOmAFY9OHFarwWgzm+isGYTyUzT
kQ0Xj3VBQ8WmR8PJbJ62Ru77935sFyBvibfBgmwPjjqg6FV2KIsZlnBnuW117DLVOVu0w8Xeitl7
rhsszg/gMdClm5rpndJpsNXObLu8Cokbpcvee0OpQhnk6HY8mQVtWE2pm36w5p+5j15GMEdiwD4M
Y5sKzdnCaAVaPjj6zAhGaHWMMDdsbDRWFjvfONoOxL2tUiCdEK7y6RI/jLq0PWFekd9j7+F4VQdf
Ef2VJlaARkE3r0dr4pT5weN+42l71LzIV2NYmecTuTKduCtp9FOWLt0fKbPZSmnN+PX9q7wxncKZ
Y6GgZkvl9nz3bJNarnjw7LuSmvNG4SfF2pzcuAn9ngBWP6rUpbH4iAlz9uVKZN5HKOo3lkUffwCx
p5SosEQtP/9tviKUchBKuRpiTM34QoeB9BTQ25fvf8+3HjnnKYchC+EVn9HZ1p1TXKFzeMYyQpv8
so0LbRVENmAiB4paqIo6OFRUY3eO2aL0aqS4od0YHGpBrQ7LTVs+0j8ayT6e9VVgLNHlmIqNDw4Y
f86kjG9sZ0sdh4nl3GWoAh2SY8ayWpQeq0NpEe1d6+lnslVjVFFEJ1Hv/yx73f1gVT0LFFtGBFJk
Y9m3c2Xs2WcLOvlFIycetg1QKZxdbsbONbGv086vtXhfzciEknj0flH2scICeO8Fnb3q0kXzQ0Sp
W37ErfjzpeDjYAxk/Vo25ufQNXD+SoiyYa+k+eOaDnO3SkrCCz54Kf58++EBcaAjyBDyLzPr63cv
6cx68qYJ03Fi9hsL5+G6aZVcgpP0cqd1BlJaNd1NHPqfZoN2FMLViXhjmpzEWekY8XIykDYY3YOC
Y49TTCuZJt8gDHo7PDY2nT/b/2DELrP861VgYRgtp08YMThRz9a8CYlz1feUCKap+mazBiztKdp5
bq9QqLx/g/5cXxdfor6c517wJWf3Jy7sSjMU9wd5hn89AM8SqzS3Hhqluw+iomGJycf99v5F33wX
/WUusIEtQH04318VlN5aSa/NbBL9Qo+c0YLqAFjRK83qS6xpSHsTiHvoLWcffe8M+wPfw5isgCoH
oXDc+m+5jf8aHS/1c0r4FkPkbOUtIVcOE4cpgqM7favBma8oCdlImdqKvNFJ0AB+/yac9dNeLgko
G1g23Sn8uefRlijMKRCgDiDeWrPuhgkFJTSgWXkXBULMfjfWMpGkcJPXu6pMzcpQzyHc3scCjOeq
KMqUpmeOVGqlm44knd208ZKQiSy/BLTnoW+7SZ9eB00ZiC0aUVRAynET44Ol9o0ZDfscZRkKJmgY
X0hav83uBUp0Lxv4Gt5oTLdjiucF2GYQVvnY7qrWzq/MCOZwjInrw4jSZUo/GylsR7GzLtV0buLZ
lO+mVSAs5WlIxYbkTsyd8xMUnUGvKMXOjeVgFNptH+TdJcH09Jd1a5rvodiRiBs7VrN5/4meuRn/
eqLU9inbUtxcghdeTzYIfCJZjwbFI7sU91OTOvRgzCBCTqmNX8i0EBDmDJU+NHBaQdwHbNCiOtE/
SKZ663MsYRYUzJhCSGw8m+qFqvXcRfiBzseYn5Aqp+4WVaJxJUatm3dsg6JyU7qZfSQ6Jsl3mT/F
AqeLKT/ioL8xyy/mPMq+tI0NThBnd0SLuqBbZBpzZDchL0iJOB1V4fs3/o0Jk6YXd50WCRuNc/R8
6cMF8rGthZNHIE7oNGnCiEm9At+UKz9Ywd+8GKspBQjivwhyff2VSkSvyK4djYMpWduiTf3nviy+
TCbSyPe/1hs3j6Ind20hdhPsePYYM7hHjhEvI6uMmkNSDuMmQ4b6QUX6pdl8Noigw5gOUAI6DpzT
Xn8hLxejeknCkoErcDXN0+MMJX8+oPo3nt3CTMyDl8GMULB513NspHUYa/EPcxqQOI59/uwPBuU1
YiB+FaRXoad3xbDij1m0YCtTrCrl6fmnv39zKH+ANOATQ/I4W0KoNDq+ska2M9I3NqIPVKj02v5g
clse5vm9sZby4RJ6SUHgbOuak6RkzDFXAcDprjpm1J0wO+PBqhLvkn1t98Gb/DJbnl+QGhqPgeaY
DZDq9cNoyHru2Bwvb1fF5E+T+8k0k2ZtzR0QypamtigieYmsJaPi1aOlMRKAeplEGSgmy1zXmZgP
AzVIEkF9CJadH28bvzXDgCPzodKsSzvAAXKZ9l37wQ78rfcV1BB8C17Y/8feuezWzWTt+V4yDj/w
UDwNMiG5D9o6S7Yle0LIks3i+cwiOQqQS8g0d5FBBkFyDf3fUR66keCTZFjoQQYBggYaDTQs7r3J
Kq5a632fF4DjmwfJZHpvNMQ8BTUnKI6pXXrcRvgf7LK/vYpr8qJhjuTC1n79C8lhCyAtOOvWbPcn
3CISjRP8sz8/Xr9b5cDkaLJ59HPfvdXWJE+FiqnB+jr2o252GitofAuRqIEBLPzXLwb6C+g8qFUi
Z948ZTNIGpK7Fi3AGCIvUpV2Z3VPf0nUif/BMeB3vx7rHBYgu8pGCHj96/VW3oJO4flabfSqldH1
Z+B1xQcNtN9UlY7HDIWmNB08NBKvr5LLxe2mmWpqSl3wzr7b7et1YLLc3819FeEz/ejd+/57MbRh
zXjoMEyOf2+eCpuxVGONHP4STrlBLubm2h60+YMn/P1TgVgPzhKUsF8n2TebjoEpjo4Hr7Np1Iu9
rrkodsrVwHnqyo+CR3/3jeC6MwfW2Qw4JL3+DcfM6KSGqCLkXKdHrae1QdL26wcb3G+qULp6YPwQ
SPGwA8h8fZmcFJK0xp8VxlOvPXeFg0beKAnYdlp1HDORBkBCuju8ANmVhj8yKBhRh2jn/aixu4nD
9jIeIXhixs5Amhrd+Jyj7b8Hd1VdCnPNvnDQIjfiX10x3GYyMDk5im388abwK6aaFGCfB6wf5HaE
rJm7uIPyGdnG5tc/X+v9w0wzAV6DQIXBwfntlizsmJaJQQOl11205xXDwEXDoFRZHZLrROuS+9RT
g/3BV3yjXduqydfXffMdgWSNM0gA2rwJXU67s56ypin2fJQ1GsrMO1RK/zz1s438dhmca3/Kn8rc
X2vMFDk+DnCtwZKrj2Bf/+xCvn5H8cEAUdNcY5LNUOf1I1M6C2Nnf01DR5dtc9svq6Z91hsCx050
Xezsfq0mk6ijJDF+ej0rM+zS2MkiF39Wc2sjUvfDrtP0q8ppCnufwSPiuGAl3j1DQEccufEFp2sl
8I2z8cIXj61+wryYOBr1sm/v/CYjqQBZP9LblAEBSdTN5jH2PHJgwmyzjJ4mf13tSB9Wsw0Q4811
YK+4mqJhzi09pAOm/yjW3rmjac6ZFzPUeEsPK0NyknTV81QbaX8+jHaDU89utogxyAx2yKdcUPJC
jKgvCpdeKG/dbbY7YPpRAaqR5cFyskLuAOG5kHTite74ncwGAG/WLiGh5ehq8jVXz7PZsqY9xCio
dFvfviCNEol0iWQ5DTTXl1+QXwNn6sd2VYET+8aXtlOVd26rBpMcNRtTr1SfQQyTb7DmWDYM4/ug
GdV3n+ZlRb0mdYF3MJdrpM8SBVquaeITg+KEWgbfAZBr5dph6c/mGPSUzgz0K9P6ipBbvPTYtLCS
2pM4YfDCRF7Y03SomkqLcF40bkD3sMvDpHdzCO4QZZ5ba2weHBoVYuUXVsAx8JulbX07mdSuQaes
3g+N0nLLvV1lkrFV1g0C7UEn/MAwYo82DEOhoJtlow6pJ8W0pcFI6wBiobgrVTY/9ug4HuelvLWw
LJ51qYPbyYvL7kfbm8ZzPrX1Q+xr681aZPiQlmyA7KLmmUAK2lz1jdCrBqK9sBo0sqUEc9MuFXFr
rViWOeo1y2aInmD7MabRHUhJ6PE7xZm1njJbYn/FJj4ZUSldssLsqlwOnokFfa/komRkToM9hOXU
mJi0x/lW7xzsTqnhaQ9DunjPWdMJhrFeIu8t/q0RLnPf4VOJlXAwQTXqW2/QLw/6StM/F21WXtqD
U8gQ0/1s7vKOVMbTKMh95XlOBoM71iWwTWwnvl8UPq2gmBLjQjlOXQTZrOMvXtLie56V6qoQ7vA9
75Y6O3OVkZ21BRXhWs0InWkY9vc1oeZGgNkhBQq5LFhlcms2zlE3du7OdkazCBqrbuTeMWbd2enW
mmQ7H5laE8K31VBo+SNmVTGkuoxU28RPYl41Xo6lQIuyLvGWeDOBviAvQB5m+MoEQ7mrfW+TL0n0
l7+5FsYNpkuEh9cVB9Kj55fK0lCUtL2RQ0rT8T7URoUrac6H5ktRZlUdFSQatASF6Pb3EYt3Qhh9
2o1hkwhvDfuSrMsDuRFOGTTKB484O+lSnqd6y6aCnB+DtzZtbhmvXqyHvOshgpTGYp3zeU3UUGYx
/QT/UH0yRs6emHxtNYawSdUJja1L1oUplQwyVaY/at+AsefqWvzoVEl9US2Yi9BSxf433JfTo6i9
gvu20gwPaH0pN6DxhnUdvKyBPccfy2utKLeOF33KT1hy18dxa1aMnWP0gRRV7YfLYBYyksM6fNFb
hcV0knZ/vRo2Xr94tc2v7iTjm5Qtewxln453tAjWW588AwhVyEiWIG1XazmgXmiTILYWgVHYE9iC
U3L1MOEblX9d9XXxPPRkDkUqg1tlN5lwogTm7+2KP+J7O0GD0VWNkRxDj/5dtSPOQc1XuU7rvNVh
7fOaQj+c5j/HztYflkw3JRVZn9wi90q3gCe7d0LWsc1P3Hj6GtT16ojIZGZzp7zNJAFOgXixLO3d
00yYRBeJVoyXBRlRTmSLqVXnsQZwB5tiWnxKLNV6Bzpe4pNhwlkPnDbP7nSvlTioHbrscSy8J5M+
/0O6jMO9MKd5PeowTBsaBqzuAMnV8KDLKv61AZVs6RmEGdcZsTRIHTC6Z2nxz3q2l4fBTaz83rHW
4pGd28d+CjkB2kDT1M+DE+fy6I5gSINJLcWCxqv4DFhqLfcthjsDjEw63Xc6AzscZIieyIAZE+1c
a5cYqMEqjQynKmiWoJ/GbmZp1gtOvGKeLtJ4UBfWEMtLrY31p97o5/EXgeVlAccAGgJxNRRvO0ur
0BIVtE/hS/9bDt0Rpxb+wnPJS7s42RPplbmPMDoyK8u8ImaS99ZgWz2sosWB8bMlilwz2Y67COER
GjK/rcUQSDqYGVoj9lLsCIuqo3oV1EO5tph1AFy+Z8aSuv4TF4gtvnney730BgOSbmfJzwqbGtai
3jx0Ge6RAk/QKVEsuEXrGHiCCsWVOHppYzJW1zQjqnkEl2PirdpV7/hShr0tkudVLGUfrVhIrwwk
5saO+VZ97GMbjQC8ZvUsVmHh1GSvJNiv8reBp97N3i5ONKFCEj2dKnAbEU+BiEfvu1NX5RcMjH53
AUR13eVlWqSB3pbycV0n0RA1JmYmsaXQb+Gk06deExjEB6CljC7ZHBLnjJRs8xv2tVUGmsOLg6TF
xb2ZDVyloDZi/p6GrN8kBsXVL7pmrjUcWVp9nSwCbDP85kE/mEunkuNoTP5jm3gJwoq070/jQlQY
utduvmRr1jtSjtI1vipwTEKkG0qftGqz53GxK3E9q3qxmXc26PkS5HJ1aDb6io01X0dIhxsZKyAD
scXJJDS4Ia6cJ2OXYHwZL2Lu3IvdueorXU0M4ksWu/e+t2ICgAdRiMBq2/KJmhBJbqn8ngd8Elig
DFtZT8tclKgJqfkA0ZSzngaOu1Wl2JzZeePRJ5nKAU135fSjf61lw3DXxFJeOWubXEtpuMup6lm9
5oLkl3LAmO+6qgP6hDOBDrw3oXuEfdIv3yj+OIFsnBssC7rqkoDkoHwKGqIGdOysU39Loq/5NW/1
nE2LEB4R5aPjXhW95NAiRsXMW+K+bVr/JwRE7Wk0GX/q6yJttJKtlaKMSgxMUVVS7c1U6dPeshbj
aGedGnbS1JDBdGBj9i4T7PYuhzGjwqYx7fWW9SGx1IIkq0NIe0AI8kTzvqoll8UJLktVnBdCTGRg
pUR6n7slxJHbDB9MF/WyAN2R27q4HKuyNsLGbUc71Ay6aYGJDqG7tMcWG3hBsGS5a+3CtyJQW9Vw
MLVlhGBLnHBzmr0MumeuZ12yJ3/Lzg7+1AnkUeMyBL42zp+LTsvu69QEbtcxdSiCov/lQkuq7rNe
W8SdY8PCzpcawHswmWMqAlWQ5Us0Tn7+gHZKmEEMIeyLXbrJJ7ueS/NkurM8YSnDiWHnTQmYxV8o
s3lUbjo3p8SyYi87QnhX2cmbRnVZ0UHjHDkjOAjQdoxVBFAsHYJpS1rZ9U7vWoErWn8642mHUAP9
oows3NkqWOAmXeSzDj3KLfrSvShqAgEC6qqR8oXUPqg8qvfvDEAr3r5epvhlmgagNZjPNgRnYeOA
Bt2A7plIMPkTom3MZ6NYuSyqRb+yY3PdLo7cAWCbZz7z9py/sJjsObSQlN/WlrLpmDQlDBYJ364x
4+6r3vjVNVpuzPulrtpDraYcdYNZbmV1Y2CbxpTu7JKmgwPdYhG7EmIcODs3+lJedOuoJbsVa1q3
wzDaHF2HdI5IKIoCTGa2ue6LfnH7fedA84lq1Gs2K2zMs1DkYICirAQGsGviikw2enOOHeRjQXyV
UHL9gsC+vTI47mAWVAXNfjxptb7LkYwxjFAyJ7BAJ58rSoyJPLjYaEuCn6QllqNtLfyVf5+sXQ6H
HvVPbVNikTkl2zAZJq0Nmcj05gct0N/0WEjd1LFtmSDlwUm/Pl0uaK+qruwSBo+mPDRa3v8goSQO
00qAxvrz0f59e5eTrGdsMi+US1gzXl/LtmKqWgsHNIqPmuQPv4+IoOx/VpppB6Zemk9/vt5vhGXY
hDbVFlKmTUn7pk1lgd/NG0FTRzg5DsJhqgYAMqs/4ECeX2JZqk+OXbH1GGX7Ode85rol+GA32ibn
J40FHigQkSOxsvN8yFeXAfSfP+Hvmh2bq5vmKooRMhFe/yKIKPXagWcRLgmfcgZ1swb+nOFbnTzt
BmqpHo5VvXxwz7d7+qajwMkepRWkZwZFb+OR3YS3Ek8yV7Xq8VybDeUF+ZD5EQO+dd+74D9SzxqJ
bKrn/IMO2Ptr013blKRwn/GHve2ImomPdR8WFnzebGEIprxjP5X9196snqhG45sZOBHGwA/deL+Z
gnNl13M31w2Cr7do5rwo/GUyQRDki90g0sfRLgVtjUWiIPSIhS96zz6Lk6T+joI1P0l96k9FM8c/
HGeWH7Q23994dxMHEbhEd9NkfPj6xs+p5ls1JD2+qRpPHILKEwhInII0RLElLsUj7rPsg/v+fv0h
lUWyw+gWIavhv2lxaZ3hF+uK1NNKMuuE9YXjwko1VNupvOD/KA5/frp/s/74vQEQM6/e8nfephNo
ejrObYN0stfqel9DZ98BrSjCdabm5M3mxEbkzoL3JWNbupa5NvJiQfop73y9rfYrot6TMY+ImUTq
w6QwBbXxnz/kb34UXoabhW9L7wZU/PpOqGwiRtCcE0qRxglUTvMcIY7MrL3eGi9/vtZvRsXotcW2
7lDIoCreutB/m94rTYdDWbm4saa6vrBnc8PvAOhfQ0ulk4enHuJ8OABqeRjXWUsOltTJdCDLrfJ2
H3yW7W6/3gW4MfTvfXqKRLJvuV9//yxo8mwn2bQoqZ/Yw0WllUtCqbaaV6rAtBHFg+fuvdxBoFTx
+hHRYpmUWRgzvBdN08EDfvCB3rfgQVUjliLWwUUE/Rarn1qe1gwwVcIp68xdW6xEPG7lRrPm3m0p
a9rdpWwOhC94FOnESRWjBcZ5jKdjR4zw14nO4G5s+jj68wd7/4Rsn4uxFBKqLa7kzRCnM2ffAvGW
oNQB4zivvY6ZbsFJlXiQxNb2I6Hi+y0SKSyzCOwmyGKZur6+MYM26S0PJEP1SnkPCyOsIB2GHluw
vx0QkoVaO8tHNDpkaasP7sJvbgIaIRwFPBIO48Xtx/jbE8rOU/eVvyYhaIQiGqbC3SnOfB88fL/5
SXn0WAs4aoiWe6fLc5xshSlBLAUHyE850uubzlyNfV+t/ZlXOMtH9p33ZQ7vOYZkrBSUzZQCr79W
TtMCmRMv2rHtkmsIc2QvZJULOgmJ2p8fl99cChI9IH5KnE0U+2Zrn0oToMBm25HFuEbr0Ge7GVVN
sLbx/NEGu/2tN2sYJ+oW2rQNr/lir79W4uJUm8DwhvMsy3NnrJoHKcoCGIZdeZcSEDOhr5rqL0pf
049qNX+aU1pHSDL1sBnoJ0Mjqk+iQ5LZjtq6o38T751RYP/MgUqcCgSzH3zm3/48puUiFUahygj2
9UeeiD4tkoTVRCcr+wEYTO37ZbRvU31dz/58J97PdBhYc699FIksYerbN9fCYQcDFOgEA2y9vO7G
HBLGULfzC8h1gAOeMxVfK4eQzVM2i4T5kpnK6Ylwl3zYdWsHBN4rUY5FFsMM87aRfuJ/UA/9Uk68
uoXoKTZT+zbhQdb41qFoDXofF/oqw5WR4fIAoSsxQoXtww8L+thzlGjTUhwcA8/+YZhNf/mM3qhH
W0yWMXFrtg4Fc3Q6dCDs8fu2aWssgk1L39pjLccBMyHtyslaxnWzWhJ4HVVnxoGJkakJ5jGu1Km0
re4SAlWf74YimXd9osv5TBtjnZGEhlz7qmdmYX6wUH697d58dUxF21ycX4CkyTd7TRyXHF7rmFqQ
YvOgtFabo0L38m90Iqw6Wr2xzHZ0E908yhcBRZpXK50w5ITLpaHrqMjbtNYmJO2Oe9+PbmZ9Kxg/
3Ftptjy7bkYrMfPFWofOwK0PqMLGb1lZ8+V1CAXFLptTSQSAnsr7Pz947zZRupkcdHzWJP9hvvH6
uWuTuMipgmVINGXDbMp2w4Z46w9ElO/LK3QFnNq2gB2PavIXsf1vezW/lJdCZUdCOsbNBaFA/nzo
q6WXEdSb7pCunrZ+Xrq4ovGdVuURJV4/hunYQC7f8Od07GzwsMlMbMY5fY/Y3E3Egq0fSJ7e/xqY
5ZDWMsE0fdt+q+pxaHwbMwO+0IW7fEjGnlBrjp27f/U3Z6GzDf4i1LOS3jxMdEjIQCm3lpJ0Ezrk
iArCCTZ288FT+27LRd1vEmSAm5ozBL/863urbS7rvnTSUDWNjOzUMYjVXkF7lUNVH7IE3Ni0zY6I
lhD9qQMgaO///E3f1Qd8An5PDN2opPR3wh/CACcLCE0aCrPWCHvS68DFoXYxwCyaaOgN805ohn8A
UeHe/PnS797bXJrsX3JamYls0/nXX35mCD/qkBlDeFYrRGavv2TiGN+x6Ri3c5x/lBz9m0dnOxu7
m+0KSsJbzAbMPR3dLa2Xocn1s7kQLwsO/Q/uqPv+KpvlmxPR5uncCvPX3yrmfD4Uy0T6oFPaDzlN
63wvfUFvv6NqkIS3wKhiXClx6KT6WE27dbmGBo8JV9Fpas9pq03XNfmiz5owiiEQYL3P3VFAqJ6q
qniwXGf+HmtyZB+oe7rtvanWO4Ru5lXhuoO7N1Xqkrm+1hZ4QT7pt7kBUbkjUHkSEagm22HxaApk
nd6XHJFstx6v66XRQPugnGT6D5b8PkUsGP/wCqudjthtHMDLQLOBZnGLykAhJy6iXEMuEA2iHNYd
beiSFJM8ScSeF/3MMYw31YMZY8qOOvqst4JJU/2p5nS8nM9mDsSQ6cjQ7uYSN3g49HNhBFUD5ipg
yt0/rki2iBNIGnsmOlESTp06Y20ehnz1qShWq77WNIJfomnpNwAmi+U2QYyFBWIu4k+Z1k1PfQO3
PtL1TPVfG8bRZ7ZLqlzAmZC0wl9P8/8FvMr/a5HR20L5Az/lP//bf/y3//SP//aWnbL9q38GRkNB
IVxuyzPm0dxwKCyZf6JThP7XJpFiKdJMQSb1t7hoYf1FdwEfhYXAlX14y0373+gU4y8dCa/JOYqW
D68A919Bp/BRWJF/rxwQYXEio6jjlcJB8W3RVLaZ704WIVerN7Sgf5h6TnvlNs4Xpp1i2EtKlx7W
xmQ5e0d082dzKrwnPvF8Fnt1Bv4NzChjUjkKDAHEGsI11d2swGJn+Y92PHLQHRj4MA5J/dw+AMxX
HYqWabqeTbdHG5aYUDhhwXrf8Kdam56D3vF+9dv4svL8nrwCNUhsFW7NZKjMXQSNOTDhi2EwLGoy
Rtxh4hpTfq0mWuIpqRug94b4gvEqfVdhZ+1PrOwK/q/Un9YVgh2sYC//WgNfo2W+FIrBGoqTqzTN
569DO7mf/Qr/7IHQ9AwCU0bgUODQVkwDBA9uH6ii5EANiLx/cqBJv0jQ+iLQ1rR8MAfuNb1vrh3E
WBcqNGlTG0eeJCIgMDgnPNrSgSuZ4n4900yjPaRGcW2KzmvDkePhyeTUkR8AexDnXlCjQdrOsheZ
Ma4MOFcvp46Zn07ZNbjOTipWf8jPahihbQ6qwPWhTVNEvxAy/BBXFstdo5bYYY2x4h3Uqqba04do
LjGV84prgD1/E33F/BbyaXdLexuIpdXr8OyHFVGDnovCDlpz8K5ppsOPKBJP0s4se3qLsyh1c4c0
p3uwatv/zo7GML2FzqcHfamMp0kD4IeysfRi/PtqIEqz85xjrC9KJ7Q7K4HYmdUwBkUraEW45bje
OOhhbOiWi2qA1GGlxvCeVwJrS2Uep7kmAMAhAdpDU7F6nzESkHVgSHNzwIz2gEhhwKAVVW6Vaodx
9l0tEkJz2xNhYQsXsvGxBW1VcyBpap8ibopHwjWHtmj3s/DRLnMi9aad9CV/rEs7D3YzXZR7lHLu
XTUP8qziwndzPEs83syil9CxeMaSJMUf6Pb99Blo9wrp080W7jnDEOe0yirDuMnw4Imug07Ki+u4
5603EuawOFvyp+mB1w3o+rvlzi4bqi+5at6lu9YOXh5F1CNmeWg/QbxFowc5lPr1iDArJsor7WzS
uXjZbkwNCzq7LHMJtguK3Desaf7XhrhKIkkGr+D36QUk6JgOLv8bu/deXzr/e7cO/KUWwmAggWJs
ECPkHamR6cehnIp8B/KOdWs5JA8EviNdhGLavPwElJZ+dccViKI7MVtmyNLhuJWOTwqEr7NFBCss
0p9GwssUtAOY0siwcyOJENjzbQrAukU44gx6cMua8toSEDvpz4iWH1OI7ktfpcXPYlLaN9K/WitQ
XRP/GMhIqgNWIJTPCa1mhO3YtsKxr0viOLusLQMcusVIQWlIxn++qUJloYmHHL8d8odBjmOYp0bC
lKDIiiSC45nZEF09BgWLgSwtyLeHJ6zsDDFHJYbWRCUkhWScNs2oioRinVL0rzeAnRS4NFuWZaR7
Q4kQzCE2ELETYQCAjntXP0POrrLDgOsiDpuCehhdcW2q/aJBeI7o4TjWcfHzNEGDPrAfWtjEi+3g
XIkwFc3G32yU1u3lmrnTPgYO6u/1KRePtd21Av3gnH6xR2XZjK0hnoYglsfuHObECgR7HIZP/kwg
Dn23KXeOYzNA+rYWcuX3sZa5ak+KadKw6+hW9sxHmcczCjgS5nWnF9/g63IE5kuPd+jHErkrSY1Q
x64eV+uQFKsx3IlO8nRo2mI7N50xV8CCfYiPQQUsCjqR6lUTuWVfvGiZg4mWInuflU4ZNU1y62fW
zA6MLM4IZU20XsAQkuwj/Js2w2DGGyn3lL449872JQYoXFCOXR5IiBEXK2rdjG520Jbxmc1999Lq
HFnUDcnnOz8h6yoljMkox6s8IdyGNVw207Vo9ee+SW91myE8ldYp78YDVqw0AruIZKQcjhMQfQvM
tYOQ0s+YKqOTuO6bFi5M0pz3nf3IgfVl6at7dJms0GY/GeaTkdxQ1V2WjFwRJx0teH/9kJ01iQ9F
jwAlrIJGUlzPKfj0Vj52DKeYOLft0e3UpxEUJezqdD4S7jCGVXU34VILoaIgXvYuK2mZYdGC327Z
XcZnr6SunqY6Uj5XK/TkkHUQkVTsnageH+zFkvuhQOwARRa8LDAMRBUA+6mD8yLqreWUrk1+Er2l
nbyS0ONcEFEj+ghPb31U+dGsS5bpQnZggrBOVt4Rmey+8Ka73hjPJsc/+UbDxrOFF8zfwZoMYaXc
5Yx//xB3yUOf4ZyLK3Ff5OlpcuW5l1sX+YTqS/dWn412OUztDOdU588ifbuVxfxskzOzKyeJ5FLZ
xuQGdtd/qXTidEi26PFLaMLcy0mwPleyznQ6a8a5MggBKUk2aWxxPUrFU8N2o+fVWUIJDnrJax+h
j6BRzX/Ujk8mOkkYmXnUF+9L07tzgPuwC5fSy7+sugh1p7nuzXRnpBa6Ga+8ZCMCDTOXKdEuENjk
qnCxVMYXtx6qYDC2MqYYnmFE39Hp8sJxQPVGcEkEwn/f1u2nycwe2UtDulfyTKvMWxKIOuqimg0g
tXlJtwjd9xQ+961bn7dt8YRi7mFmcPDc1Ybxaa7kfrTLAtCZ5welJBBC8+bLXulM0RnnjCgabmlf
wlxnARG50AIYIUhMnJdj9wyMOwtrdzIuFfzhYJgfBTFgPNXODy4XZV5+JdOucmlS2yhz7JgCrTQu
M0PsLAnO2KPWiEzo+USGRFWjdmuxxiez6Zr7XrjUJeYaTuQSaPmNyBAWVtZdRvh8X/gI0WrTWeqt
TfR17Kb1gvzMCCtHiLpsJCNkuTWF2peZhHxvdqj9uIdZJW7Kqjl0HWlpU3JG/+eqWvOw0YazrkCD
Lav0+5rKy7VkCB3zzpiTK82xz4bFuSHpLKS6AHPR6FFVWvemXS2hBCNkOsTXoUIlnWylK4usFpW5
J9FMDWYk6hiIdF6Sh6cHppZfLl1ynufODQPtOxzveGrzHWnIh0T3b0xeMvYvFRX5M2OcH/2Wh82H
+4z4wsuhyn6TxBdpXf+ZCuMxJUTGl89V412I4jZdrjQiZUD134+LdXJibr89PVEBQgf0YaUXKUyK
Vd2MyZdiC40xun0M63/0X7QaBb/DZGaI48uis8+36A/Ul/RWF7ya5g9lWGEBZHeHHasNekkblhdM
c+hXglurDh5G0u+yatKjabtUT2gcopgb0STk7RHqkQTMm6Mkd/z9pPLrTVFT+A7jXMLqakK+8nYh
bY+AoYg2OnKxjkpEX4eXCslcrZopytaR+rgSR98pr5Tdn1dzh2q8YDvp08dSyQ5xE0VtrXJmlHb7
RF09Hf36aSZFo0VvvviIsIZSfnPJSkjOklV3X6xiuDaA6EsOBcPgEY+iIwGZe0+v9nU+dstxE5h8
g1Dge2HmFF6272qUQimIXGSnGywgxJOg7cs8413QN2N6JSZFmBARwhi0W6cUz52dlU+GIH4Ctq0T
N1sD30G31pTlHMY2nfZAVGh0I1JXkFU5k+4Qw+TwShxAZQSiifvzxisB1ZM8ZJ04vow/+G3z6cx0
4H1HDlnWGQ+l59xmSVn+LOihrkEJ6/ze1bxi2xJbhVoACuGDMdRdyWQqG+eQjAbHu3JIi7xx/UnK
XV9M4r4xE8ML6mbrQ8i5RNyULXPzwgJDlTp3BfTLcnJX0CnVuOQBymQ7ixp3YGJs8IK4Vcrs+9AY
huW60Jpp2JVGR0TKPJSzOvICYqgDh3ZsAyWy7WOS3VCc9MYRvBw9c6st/cJ0EB2k2oNiDn5FbbK0
5/ni5LsSzc+LMTi8bJpmHMpg1rL1+//vNwzL2ct/+HdM1P7YcPgv//if//gf//iv/Pd/f9t0+PVP
/9l1gMz8l08nTqdRwFQANOv/7jp47l900eES0YozOR055v8BttrmXxvlErKFgzEd99vfmw50CFAe
gG4isPRfbDpQx78RbXD1zRYstlRlPgXNjDd9wkGj+tfd8pKCeju+czRBBtmZ5GmggOzVZY+OL6Ve
a9pSjV+Y1ZgQqlLyOeeg99grPiOwUfoPqACed+00zrQgeF3Ud7NFQfeU+yTIHDEQCOcpJ0DHCOrW
mtZ9lnBqOtHYb8abgryqap/7AhmjiZk80IYiPgDdIxEgQMlSkj7YdIZxs+RWM1CAEuyBrkhLPxU9
R43MblX5qe+HRt04lNPlhcZivJuGydHPXIk1h2jgvL8dykJ8yVk/2mlB5Vw/iDWzqGS8eeyPtPBs
keFuKRUa4hLXKE1ANqb00kg6++jgdB/28YwrBjLb7FAqdfOYJfdEArj0NtTQei9EWHoXZraJ9VAb
jFYQT+N0TkKEKnfxZHAG6ipgtJfQOEmpBlFWW1QeSl/y46roWZ1TTeiEx2d1ObBD58CPEumn8szs
bChOiYHe7iUn+CI5k1pGR0ODwfktWZthAn+uqWsDS5seehiL08+r21Jk6TZML9Nrlmc2jP4w2v18
MMpBVeGameKT0ge33XtlokW6KIqzVia2F3oJliWqzDmvzJAUH01GuY34+UeaNtMS8Fqr5qjKcaps
5z7y1dJVbZ0jJ0Wpw0PRcaZY+2y9SoYxZsuyyH27cCZUKdQC0kh1eFv2gkOJTWqMkeXxJiW7dSU/
YV9Xa80EsOeT3paW08Qnwbx+olAxtaM7Z97OUrV7x5Osrfu8SNrhE+LRXLS7pTK08b6kcFwOo+fS
4goctdTdjU0AZX1FQoDYHpZhauwkklY5CoMoqHJNoHR4vRquCMox8ocW6btN/mDsD9GmrvGOJC5L
Xz/GYvS8lymJc5J5/Awi0t7jeLRsOn2r2BuZEY97RyttN5r8ZVB35eANF6sxKfEVje9oPahGz+WO
+JlyNPfTTH6LE1hGagNSmHLT+izUqOcnbLulE/kIvbGbTSTCnSXMk+WNi+1p5enPO40o8Km02waf
GX0FZnLUTmszq/GeDGG9PtKpn/qd7yRxEsUTSu1Q6evsHv04BV1YIU4q0OSaoCQGvUrTYzz2jaJu
zCZgyNbagVjqvJFZcgwNljhTg2++RDMDWlSG/4u9M8mRHEu381aEmrNA8l7eSw40MVpvbu5m3oQ3
E8IjPIJ933M72oAgjbSLWpI+q6zCy0w8VOFprEkCCWSkhZuz+e/5z/lOaGcyOZu6WaZ8Y9BoOgOD
UlYVHRX6tkG1FXEPQibkUmniXocF3UOln6V9K8VaqolHwSoqW8d79RAIR7Ki0Grmn1jJS+d7p+XY
8IzAJmoyfjYpzA3GwsHpqGQpK+db5d7sM74xey4dY5KqWX2OSBEbrp95AdXldBpnXXeMezvFBUCP
Hqdniv6m3HmiWcudwPKOjfioxDw1e8S5zvW1CYrsOcit2vTr2+vSRyUdspeh0oWz8grRxpsMu3nn
u2gzj5yEQ3clbcBQ+5jsCaOJkHl58uwUqEo0sx071oL03SUsSfr6Y+JWXyFD0sbsZmnsSTUYjANV
YkgfbwjdtbCs5TP1SqAK0ViSYotR3yEQpdtYvKFJzTwYnZgu3n7GEvA2eooDVMrAwlRA0dKbig16
ucn8mfVzTd5Dr1MokjT89KV8y+mnXddQ9A80fnjNiYVWf9dObXKeBSWHd6PDLxWdhuxRgWHT2aly
sBDcsHqRLaSwZHhc4qEkU0CLnyjjAiGt9m6CxvDQemUDwGJJzQdJOTn2kHYqsdnGk/J7jIIrktTl
dilj4z1cjO49bakSjmP6BWC7NFrsR0aqL5MzOgw3/ix6rZuspdcWRzVaw8GtCszuVhU81AvuW6TM
IfzmzuxC05aamn0wt/TmTUt6Ha0x/5m6wfLGwR3pOnckvGISDJNz6Gk3CjdENVzx0NY20SIZTaFc
zZxOXJ9jmXOW1Ap+p9/TfEunIHeQr+rwDEYynZ9sYkJnxbiO17aeq8NcJGRNuQlMaj3bPmWQS7G5
dQd3JCFwTKvAUPQLm335oLq4fyoBpWcH4FQm/ytHUCrC+BzY47zpo7SZNm5R5cVuLnOb2hUjUxdz
yZ5vhvuGE4N+NonpITIGOUd6NwqLaZUA4rh1ohrtS2gbjU1YKU6617ke02+hMzT9hp/BJB2Vxdpn
DVad68qa3/Nirg+jTuuH0KRGD54dSY/Qih5vm/JjFvfhHR0yPH8kxZa1LJrgiayBcZoxb1srZfCF
hE5DzXSNCnkYA9qkdq2RcLrBdEnd5SyMd475zV3fS+8SWL2iR7JzzyPJxmOTcsqN2ix5YC6Xbxxj
Wd7RWtec3JY5WdVt+zLMdDmqZjbOLrk/4rUO7VGy42DbEA+KbZq58pn+5BlPK9k7XmKbuG9MruWw
YRGYx1/KqPZxYuAUomrw2ug2eUpHdNOySrqDpKebJ0GDjF2ihr6F/ZS923NNFNGVXDsk944B+893
c0GQgbcz3ttTNp+CcajoPhuzA/q78EcN58bVBhEvXG7LarbNbE1Pe1/S5Yno48aDflS3IhyfNh0S
cJrpu2XDvA10z3MDrkDyKRNXVsT3aooV88YAR1X1XKGZ6T2Z5ZI8mBPHYpq83BMBunoP7jDZsdxM
X2JjKP0gD9Q21Yl3r8aMy7K3rc8giXkYeHb9hAPVJL00pN6bHSaaSENIpbFNOqROmZ5kt4i1R+Th
nmOc+xmq+Scu4gjvf6evHejbHSSW/lTltkWLj+ldG8yaj0HsYObBBJqxyjUELMMyv8/iOlpXRXYB
Yob0wKi5nq0A4Y5hakVmoTj2hfaQ76LixMPYWAuqA3cDBL0t8VBUiSCaTwnsoWKV5LV78soo3k96
0M+tRbdsarbqjsWGpu84YKGTBsWRBGbA4xJeFWnli6R1b1PlzrJVpZSv9LkXty/0Ri3qayqObOuZ
XOD9PEn6nhJ6btYlssZZkT5BXVh2iUXBtqjlu9MNP6JgNnehEsFWZwCoWqtGyWzYS6dm+KMbuuTZ
bajCowstZBGdZDxvZ3vTVoKbLKqP+JrMu6prUAdEfpmXMT60mkBbFSf3WqBi1oYg7ukGaAB6LO8k
XeSEKYlUr6y6DmP0GleUdDMKL9vpAJTMpUzS5l72QfhTai/5wNdePupc15u27Mr9oKL5LoEWBbqK
t8XEww48tJ+XUf5VLFbzjaLRemc60uPLNy+cPkN+4ql9cu0YMZ0nzbpjmaPcJdqbAQnONM+Kdb6M
GvnOyz/EQi/ZujSCnsxbJ5NL6AYk0KZOdlcE8OhOBMo5lUs/b3lZh9sEiXzjkAomdRRF+H6rqPFO
IouWQ8HCHS1CvTD3JpcOKB5vrz6L9oLdDel0otOnvOrtjd0N5VnCm0Z75Yr1hYGVdBXUg6B0G/Y+
zdNgt0qw+yGNMIahbqWJ0HX419l56pKW+BRxYDJZMDFOQdb2940oKSesl6rf8n5dfBj95Y9o7lnl
uLdS7LqpX7isXb+ZXIJucwzSZLbQ3roo4DiEr2ectE1+MGk3C9w+NLuwPJcOs5vDOLSjFCj8aUec
AWIykSw0ERl8wallF1WMZZyHmAqdHFh0hHDRRD0l1VHsnlooO69DiyCSBB4l8koU54l7rplsudaF
bA/gv4Mtunm7MlqQ5sg7OBDabqTXJ+NgsaJnyPkI2WluRzvtT4T5ze00DPa7m9nDwWwL3h2qQL2w
dfEr6sx7olczRsi5OaMi3IqWm/mEeJRDsmynk7XUDx3kycfKoedOZqk+5N7ivqmofSkiOtdcYngs
fzOIcotrBuvaKO5wUehDSOZuC86n2JUedZvKCORTtLjRzlPt8GTJ+q1Pc4cmJCb7vm0QyvKeB85E
yVRZIEqhjrFMavPmMaTIYe/UCMBFm3JYoLXwvkbG5Usag3mNMFJi0PGKA74sc0PuYji2VU4RQpBP
b0DKPmovyk4EOdUxCnPFTV68dxjimAoXc0dtJZ21Lplo9gmTNtcAxqttogb3rpty6xTF8WM3QGhZ
VWWgDnTZu76d2E+IWdVzcdOnQigObzx+PwrtoDHGCFJSMdsYlruuIStgynPFtlftJxfYvDeZDjdY
xcrHuaz0usz4rhvAaduJmO/F8li69kOBpk1oY80w0PjGVD1hKnTXIempo8PCzzeb2/k3l/IXgVdz
tVhTtJ0X3frmXEA+GFpr1Ru8xvVkvLFSotGB9jjwk7WTnIosM/Yd7IH9vEwzzcuVw5HDhkBJyi64
H8eCWKSVJ8HWJZYAcxpz2apZKhzZsOCJq2vaO5wu/DT1VJ3dakwPRavGjci8+olTPlhgxozbZT3m
HI0o0Zyi+SoSdklh6RpPXSnkjhI6etdN1uNhAPpkZfAs9bOgecF85H16/VhdwccwBEj6XlfeQuoW
QIbx3hl5uk0yTTbV7KInsFCpP+VZ/yTb+UcrvXBc2VU6ICXUZU9FKkss6tNReKvGTB+ypkyv/EfT
I51Tes/DNTksUV68cNgd3mfaNy/0AzqnVFZiUxhh/tBGKjkCYJ9WePCRBcw8x3k49fcaNsZJJNOr
5Fzw6pVx9OHa7G+tCWwPt6b2B14x0Kra7LiIRV4pdHoure5qNalcjUMynTxzqj9ptl+OvGYQf8GM
vUPgLjZZ7FUP4VBO3ypultdqEB5HjoapLmIvemI4+IYNDTqZ02b0ZfHYbThHf6qIgcAlIxnSD3we
tBx25azCk1qmcl+YHLQLN0qPQusZE59zzadEbslkpFviljNNykBTWlGqN04o05kQLzvcWz/6ruM5
fKxMd6ZBsnlG5YW759g8O0MSAjEbF9/rotOkDHnXsVg69GmF2kGgkGqboF9XoQjWHh3Wg9UGm0gv
L5Uo6k1XhDZPKeSEuEFBJv/8c2kUCxt2ncUuDoV7EFRP+ZX0spWkGeGgp+4is94ilyqHb3EU5xur
ur1UlIcNK+ho+Hb7ehfkBVYuDyVXdOwsCzs82ATMV1FDfxhg+HxLGtzbVGlgnalSqJG7OdcDe+gJ
luo6ZSHnxBzRZtCskdWoetWFdXNwKfRkbyrudencbtmK29gyP2szCImTx/MKUkwEe2RQ+wRjwn7R
qSBZK919H03Fgfd5fyqndr4uno6vgZs2p9pYOHtaomHQiJwjP3wBpJPub0dUNYOn/exULXtSsz8S
ndWrtjT7ZzBrme+OsfG8tG3+iD24p1syugG3a/kxplTUFjAh13ERgACQdqtX2IvifU3vy0NLJHPX
aLToxYqgHRTzxnIqvbI57v5McUkR6C5piVMIhMcsb8aO0O5QrEtAVBtES287cS9SeUbzborx7812
l+qTbIj2ti5K4xrdpt3NIJsuTVMlFJbFRJMLGBpoDLEM9zpMyUYhfH434XTgsjOcTUG1EuNNNyDD
jwUg+LkZjiZDtN/RZ7g2SYYQGBqLY2a2/WueNJUvmEMubVRbu8xinW1qJ/jGKznYGEKln7AGWhpR
aTAoMXgyy5fJyXQnaz+YwbI2YhBltSsK9l79zRxVYfRDccnuIuo3IdArc4eaZflQU40jWJNzhbN3
U8BhePCaZVwVdky9tclu/aejUpZZYIjo514mSXo6fEdLCbctGfcNUDe4HFXn5Zd4wq2x6qPewWXZ
zGslnM8mqqw7dwSjSskuZ+hyEe4Gs/Wwi5O6eJsTaz6bVc+mtzENwkJ1d3GmIj7Pc8GdOhUQUIq5
2MoqAu4C7PZjlhGEVKvU7gpL0PwwUeP+2lFAuC1oq3uWtP3Yq4Zo+DnTVEyBEHAIgop5xwvEXln9
kH+pTGAb7/KcJHi7pO+Fa1CDnrhfgbaXu3xaxoMdIcusKtfudzoP3W2czdXGdkG83I73Z0UX63r2
aCA08GltVGi4eJFGemFBI5DuSoRhQA8Bd7XYaqTiZo6fIqo16MgunZ3ZyYWi3OLmhsjNZV3BxGCZ
FJrXERPMySBU9RgRGbujaBWTphbTaqw1b2dvkIw/Yaq3tLRGWy8ZK19xbt9O1eD5uboRJ5JEfTTd
1K3bhPQbNk9yIRRP8OazBTs/BYaN8+kQrFHne/Cl3fgCB4C3RyjoQ7k1lgbrpo+CqzI4qhv43tJV
CYYAV6jjWbyThOF+lQbPv5u2izaBoKMOZtBL6DUBquvcl+BmBAy99UA0aaNwbTwhw0/1vsUjMq25
fbONm5jZzgawDwkm7w4UIoUcjqJmY+d9vGxnPbTfVa5u8/PUW58GsLJnBZMgIUa2jC8RUWOkqNLd
KRAKp9oymfycChI3BkGm6JowyDqYHJNJIa9A6Nbz5xhm9j0GleJsz/JGLHKnJxcY3Qbwf/azNLrh
y4wtyV9DWx+UwNKTgsJ8lbjd7qg0MKwb6dzaufTRfgtLTuoJYPAHs9bDeUomlsTKQB7vJYKxZbYG
XA7MKUkfNduwZY9XlO2VEIfeSq5OzqnOtBKqjKBT2R852zW/ihk6htAsXtthotOq7TEb1pPrd/Vy
lxKI9nHEY2WsxBetvOOe0fYnQIQ76hsrH9Xoh9v09zG/cFqwdWNdFlHJVaIsOAjpuGwx8Jk4KJYU
r09gH1O1NFvF9QiGDe4GKDrAMnwZce9+gyO07yderswsFf3Y5bGKby+KzLjalUYva4rnQRXrYp6+
h6Hx3mKZXpFGdd4hcH2F9KMhVrgWE0hSbW1p5w8zzRNs8vjGGSOI1yNmgi8R3RN18oAAPRA/UK9S
+zwaCQQGPA1HT9E96qi8+tUBT33F/b+3oeYdlUAWj3pEnSGPYt8oY8pHU8zsGsSB9TlDpdpyMHd2
PLafJokeIVSTrBHTzktXMweaLeUyU5te44GW2BT+LVey+dYU4ApqwKDrxlTqJphHvrpRpxp8lZdm
jKo7OMjBmRojtakt+YiG/lKHlrWtYLg5s+PcB259dsZqWXM/xWsvntyLkbinUpnTPbKNy5XGWXTq
hzPmOVBBuNIZNatpoxMUBScsOAZhVz1Qn12s7ZliPzmNVGcACXkEUOF+WNbEYGV7TG5l2R6mdGo/
BPCQahXYNkdtSo0OAj8Qta3qBMKjPZhNPW4lh709ODUDCWW2t6xMvIsKreykdB6srCjVD4RHRqhF
Q/toOpS3BFUyPpaSm3JcXItkX9h9CxJKnTkKZa8jTaZ40VIsKLk1oq7h1RCUh0L+XMUGN3Ft2y3O
FixLUxWMu6QCdLfqcVKs4kh+uBYCK8AVPrCDj1JbhfG9RRK4Km00a0xtGR+DjFaaVXsJZb7s2nBO
zrAbxucQK/2ux7V83wYiRkWblcBVVP/9eR7tw9pLLqMb9RvqyJp9wvH4mUVUuasQ7I6d0PG+89QI
vMNxDrmFGByUKdyvNtxNdEljwmBjbZl5cNdk43Kk/SA94heOfy6u/sXyBqJMFmDAZdMUIdDiqZoM
I3mcyojnWtKrrRGPwUs+Fyi1Sd3yO4iyzrcWrFXanjUOSMPxTm0mAOpnoDxXw2xNPqALnse04ZwH
kPE4V4ORxXdOqH6Nu9H0mZCVWMmkUsx2xARsljVnlmCILnnh3mepY4ebihZlPyzbd92J8sqLJBT+
RPwSLFKzbOSEimQOEzI34aqLSSm4XEEpLFZB6CXroqjORdOixZn9vbTTp8Apg4vTBtYJQSLQKGdd
vk/Tkh4oC7cPXrn4uavmbttkGniPMuJ0I9x62OgedR3UY/wcD91TH2Q5YQqvu+cHYT5qIQ/tOly6
Prw+1M2ciCpv/bncDTH4Nq/LyvNQVc4+tbEyhuypzu6QFxevc+WnHRkonkge0yNwzWU1dC58wmIc
9qTb9B1bl5wJkBwxzsvoO3SXzyKlfHtli6j5hjCFScwTKnroVIxB2W6HY1XxKlx5FQaYtJyLfbrk
hDCWylsv0MHXje2AW0L8pRt+TK4NLL90BUNe7d3avpaVNf6o82K8nwfPQD1r3jw4UIB1cNMhu7ff
l0iPeIdGLIARQ5L2smut2PtWTnnGEW8dllQPFy51rHYcVmfarBd8QteBD0K8aWB5xJslGQGGImjg
CeLlF1TVlaVy/pjUIfO/l0rxzMFeyTvwNwpkmA4arKDhUJR+y2sTQB+YpNi37aXrfuRdj6Ji2CM7
GNe5GTkX7XXOW1H3BTvZuZE15osMxB/uT6vdOH1s/7BAY7Kk7exguBD/Yi6MAmxmUEiadQ8tJtyS
CMN9ODkDjWHYbjtzxSpjTLZ21iMmjbZ4xDibldvW6MqXsuENj1JJBnya5uLCJg4XzaTCo8EaLDzE
dRF3fjS1al7PUeR+4OvPPfzvI/9e9CMXjGKYvv2iX/sudM4NNuUj6lh/5ZGJvkAmWq2M3K4n36yz
J4MQ3Q/teNehWvT3meXQBvicRUWoe6GaCh2SRijciOw6HuNciZGbIKDYpVwqduFWK54N2y7a7RKw
7KiyRtJRmAXlz7KQ49UcHO76gRPbeCAN41ybNJRvcTQK89AnVXJNOMCmiD4jZEGMQZG7WbxyuJd0
qi5HE4HJe06l26DqRDwbPoU00s4faYlvN9Irlt5XCWsFnr8cX7NJ8CX2KGjQBDuZVvdt1BkoUsQF
n3S9OGqbaGkOL5HXNsYh68C+/OgM2XNIM7h6nDKfOaK05S97CGWyV5LvdRH28DAQLtilAaPZ3hra
4h0T1LRVaZrconBOtnNK2tUxBvRxyco9HlBOjeE5Voaz5QuzT51hNjd/PZpfZn/JkQf67ZHoUNKw
5dxX72HwOvdUgKSHqRv774y8qb+I5rZlbjOAPWm3Jq4rOXSnzbZlu7crl9HcF7VczmVMaXpjy9w3
BzH/8ngRPOW219j4Uzv1AjxdXlOG6h+mIoAOjtR9NeugxB4e65vdlE0uFtDorrdVDk7KCn7Q+NVR
J09OaqVgBe7mmlUtq3cH03ab1XdEZVxUrxrld0XhXXXWwyi+hrbO90PNciod21c59DxMRX10cPJH
rOja+hkEETFcOCO/UD3NddvexqvRtt8hkn/SK1GeiBhav4zEgT6eusNlpj2cl2LItMsT2vTTiGHT
Tjok4WZURzMY3F1dcMuOA1Mv1ig0IroyryA37X1kqPJchxOXMEZ42JqYLNbKwrZgMxmcMSdbh1xb
r9kU2R+1sq3vWNPKbWqU0fM0zOrea6S3r+h4II4AHpAcbbDXS5I+63RYDuxmnhi7bUyKmR53eBL4
FZNDPRMkY4vVD7N7EoAe9lz9+qkvOvNFhawkgfup17KYec3GlIOse6PK8EwPeBjIF7qQRbV5j2tG
rBp2tK9u1abPYRNNZ5Py5DW2h/IslHjhiWQ/d3URHfv8BtSB0wvrLa01O0NRpJx0PKI/RE4wbCBP
L8opX1KP7M+o9dOtwsqnVvExqM0vahPwtXUxooOF2noszKXniObg/8Ocv3HKOVgvSBQ+926BKwQh
rmbrtiI7daLlBvcgIJp9a6rokJLe4MSNj3+78PDyJx6639IxWLadLn8sBIkYlgK+MndQ9mPcWeSV
AVA+z1robUjvWX8bbW43XZrd1yRWXqHUVQczFNxeoWDYD0eh2L9E0bmxanuDsPS9ESFQQuwxlp8B
wLwBpFjuzhjvytxp99xe9p5VNTTa2xCfcSE+9DYBkdkNPKymgN2kEtdU9P23CD/nrw7YvOtjR2q+
vGGyzx2Jz+8TfMunkUfAyiDr/wxdafiFT2H6VXul3ucGOStWfI9S9PWpMuHoGza3mRfaj6FtXRLd
Oy+xF2x4K5iMfyI7pIH3PSyj0HftujpRLqniXWE01QOrqHptOPhPBM0sJJoW+zFJ5uYy4b0G+fY5
aOI/fmZ7xX7J0mcybSCZRVtf0C2HcVs1DBdBa90BOGTpKysVnLxp6qtVLUuxvamwMIBZsca8P/fA
2lwAe7plGzyxC5imEeODFEwgNBGcYHO/uREkPdq7ku5bSvWKb8rUeebSACBZS1yirlL7NOSJUQ81
f6Vh0Xd90EEiZITZusUiN7hfvA2YypJSByB83E8EMTc2p/IzjcriUucJFua2Abtijp9c9cZ6YUJ7
SsqBlL6H4yQCC7pyo2DcOyXjh9V38nNiZ7BXomW+GiZwzZqV+VNopNETq6Lx2UGjP8RtMD823cCE
ALoT54wsgacOcWG/lqwS9knmvQElUEcdePLUlLjWDQIUP1E/0GOj3Egtn5dQwXIFhFH0VUKcKMms
5Etx5w4yIO4JUZ/iFX238GU8wLFZ2jtcOIqKUsoKtm1MiqdIb3BS9qxrrjLWVe1SP3G1BO/4yw1+
uC4SABtUh5wHJ5xpEQ4DJ5+s33uLrQ9WTQgmNaTaG2pJ/Eok3Z2iCCP+lndzdDSXMFtrDKS7tMI9
3MJgOtPf0JwLa3CCXcO6ZV7HsM8IUUDNkzED9RjCC0jlEKA4sf9ZD7ZpTMelxrmxZUNS7JXSy11m
J9j6LWNqBmp+lIjfE/ImmHh6Y4ohNBSx1f3K3V4RV4IvOa9Ak9bJVQ2h3Z1VWzvPusSVt5YRED1+
SxxqzG9ydAP3CpoxFHeG4qW4j1ju0pvt5aDgF2Qrb56OZTg5xvMoYsc99ymuo5PMBSw5YWS2u2nS
KO++d7MtjQe8ZFl4ZZVLEV9XS9n9AH45pNjAYsPI3xaopkmzgs5SYHhC40xM8LYNeZbo06tMK/0V
GaMRbFj6sofN0mXvMMEeewe26mqukDWgwuZrZbTLPfX1QJXdhC47xOUn9BhSZOTj8hOs0/ne5J7f
Ry7FN4c5yL163d3IvZNXgcOuc70NeifF1216696UwVNn2/tCjWiK+HAcK71LWJX/QktqPjR450/H
oAcZ8cxWKQCXefqJQjF/kTKyjh3Upc/BEp0+jnlZZZeSeJC3LQywlseprLnmqE+0vwgVG7cUnbnR
OKNY2QQdZs4gNcxd7ozzL0UPwGqSMuBxPd+yya2MRxcHs4WvvbZrzIq9QDMhy1BCIl5YPx3SrsCe
kvJ++0XkZzkQ1a7gHHb8t6CLg2xX6vr2Ysd7bSZrm8DrtHM1Z74tHMtgXrmzHcL85iwbRHsnKxrC
PplBd0PWDrFlb4lBeXa8GqAqOq9xQ+wrwJ3gVOkXTtAIiY0tqJqHV4O8IeQHWeDlbB6YFxOmRNCQ
JvAgIDTdRtbQ6r93Xd4STY/r2Em2rtv1jxJ4qUgwG5pONvu4RkIWAKRo8chtNN1guzmcslfd2DeA
StVP7VrrYLxH4B7bW2NOXs2PkWg6XwXhB2uF4Z0wmk7W1D/iMxCENqwZcEfA2nlTzjIPgQPPWfra
thzFKC5rsz1ZL/zjHYdIfPeDBxaUQ77uMG1kJSFx3jEi7ABUlHw5yZg16TOOIgEMPqmCwfgNdPD/
o+F/ocz5L/8qG/4//p4N/99/+19/+59/+z/kwYsu/s3j/fc/+JtRG+/VX9kdOMQ9Xdtmd37zY/+W
Dzcc96+8njSuX9Pmj/w+IG4IwuO4sT1KVzR4pJsj+58JcUPIv/JnIDT983+q/isR8T9ShhQMYKAy
5t+ROjcLuPwT+adU3SA5Utgb0szme5s57bZfQqZtyPyN/7sv6PJb7Py/FX1+wbDXtf/9L3/kcfzj
syze//zEGsrUnz5rNs1YxHUqNrrQ7Tpl6XEZbO1uRSr7HcDp/om3bO87DXnwf/3JfwRX/OOT+cyb
J17x1f2JM+NOAoOZHYsN5xXiKQ5niioX/+ZDrD+C4v7xKYIf0AVnpSH2/NH2bg0ly3CPTxmbIb7v
C5xZY90YzxXnznhFhKTflSi/M36HnmmCuzpe5msEUObf9K//p7/U3/1F/sTpyKG4CuQkwVbKfWIx
sCoCZNFl/f/wpQoJ84CCLgd04R9/3KIwYyWNTGyGMSzXtePcQf/8d+DPGwvhdwSDf36p//Epf/rV
jahDkUuscTP6pi/WrV+eSVLtoNTuLP5JAJ1iYJ+1lJ/5uKuvZM/8/Du49yPp/4P7by7hP3+zmluE
eifYDbx6PFSYP/7MJPTHMegLsVF25WwNO8vu0QbFKqLIY/9f+3ppXiTnYSlpAovgZr99Mb+DFknR
hrC0k2UDfwB8clE+zBqd8F9/CCVBf/p++RjNAcniipUe+II/ZTVMaGaVkfAx+EZxzEtjjhaioT0W
IVAiQbGTA0vOXRUL+V3YI24dzEii+kAcwpxMtYDbDQfP5NSycsbRjEgjRSgMJu6Z9ErxRY0p1ubF
9eBkDMd+LCoAR40XYcLlbUYKfaZIsT1R8Il9mA11RtlbQfz72jOpOj4FGGx0ymRIM5+4pe2e85kv
5pCkleOnTMn3bqSvuefcJTblD6AGzJgjO0dZn+aQydqOhQYNM7r9/KLHrlR+M7BTX0+SQMg+vv1z
h+bTevuowSD5JOyC7ohmrGkAcUH7UexeFd63AHpi8NCLPvR2/Q3XRo7eGUBiGLGR/Mg5p7CdGivr
ndAiTWNRhi1/EwaO1SGWVcY3l4atco10BLM9LFqy4pJcv1/kboj4RVmY7WPaxNdSewj7N10LiSS4
halH2n6ROAPxRsxhjAktx90By0re77E/G+ds0TSKpGXnfskSGs4D3pm+xlGBqgWpPEAaizLcl8iN
pnGOISbVu9Fth3kzIpl9eWaCJXSnvck9hcbMz+vpuQ22BoIzOGZ8vJ+C43y/afJhmbe4sO3KT7O2
XrDE1ER5R1gWfgUm92JDIGfzr2b3UhdtcenIn1wbK1XfHW4R7PpZlz0ScrOG1RghjGJuw6DhB7Na
bqP53P7Cs9X0a8eJPWItUw7xuZLR+Jw6koUemseCuzjSONojq8Y/TKNJ9oPXJwYsVnT1O26qDpxU
ZEfPGHIQmXgTyB9GEMb3bDrwj3K/cnSJqmjWm0qH4Y1dEmbvaIHgeXrB+csfDbf6lapmPtdBHPwI
EZYuUb5ASBsBzjW+rfvhYZyr4nXOsGPj3sIVQY4Y64aGCH5tPZr5kOhbDL4aZ+3TDQP0NbZVjMs7
GFl8t7XRyFWmjOh1qacgIVDTljf8+kh3hbSa7L6r6GJeTTVRj14MMYtLlhRXuxcZjnYxj/cCNQOq
FbL+E0TCLsaOZ7Y0OqTegZNgQ4NNdmMTj6bp8PIxDUyhcw6y3gCfcp2jvMc4hwuClAxwU+SdxRBk
8LnQH/B+I/7XmTb2+MYZbWV/c763FBd8wZ4azFPJSets0GPyYVcC/wSXmfsw1gPTa9d1Y+dz9DQ/
lIdnA3tETBVDWVTy0QtIY7L6kuWvcjLUZ0f5Csn7pkzMFd9+8lAQOnjhksq+8D1S6DiCXJ3oR6G9
lHG/Th6T0OJrSmRgPbLTiTlaLfwa/NqbuamXssUgTxwnYyMpurd5INZddXPnrGOumMe8YI3vL2mT
/6TbGlh/k4iU63Z2CbrGs1nxRqF/Tu0leu/JwYTd+K5MstuyhJsbdbeqQVvAA8k3MtXIEhQjEDHt
7b4HBdBl7BgtloL0y0dV+QGNXfMUsJyBvoWIhTjN9fVP0wTbu1LQYZH9DGu6c/oic+7itGZ4z6Ix
nrc61gvnftYPcjM6HrGmmgixXBXDbaNjVNwI1yr5v+ydyY7kSJ6f36XvLNBIGhcBupDuHh6RsWZG
RGbGhYjcuO87T4N5Ad0FvYKAOUiAAAF6huo30sfMViOc6QhHlK6Nqemunp4scxqNZvZfft+vJEUX
dbRZkWQo4c9oSF/sC78p6xqgZVXju4KazDgz5qqeL0WtWI+0wEHSmQOMPkJIaOFZ3uhqSF0RRBoC
FRwUtvTK1PNVGcT9Lb3ypBLEJEDokJ6/kQH59q0UaOn3me9DnZ2RWwFa97sqphiJTsDTa1Loe6Ow
SrIDapt3m8A0sPulxoloesT244O0IqAzVdry/56ruWqemXSesQ3WpoJxYibG/kxzghnBbav7gxdM
RUR6NtDCdjvatEW4WTVzAjVWqaqLPjlX3bYrsxL8rmUN2wToWLVPWnu4J81EzRoHg+G9WZco2EJf
avq7GeE9QI50GhsOAmyK97nRcTPS51HejtpAa1BpjbrchjiULP0xUQVNt+DH7zJZaMo7eESydjOS
S/OmwlcHGX1dPnC/DIytHfb9NYlNBaZ+Eqdoc1RmYFPYOjF02qpdizPHgmcOgBstcujY1C5lAtpl
WwQEsziHhXq6pdNCa+/NRKjDhoNT/yjHCqEV5erRea+YJCQ8Jc+rcRdqKhnLPqQM7PJ90cfKlwON
vOTc7s+7KNIho2GtqbqyE+TBhNPGV2yrMWm3usQgBIuUvVoG8wdhEey7Tk/yH8sH0NG1r+XcTBFT
bGRXAtZtx1BSsBMavhuXtt0PP0gtWykOJHGFlIHzHBuZOW/aMyuq4fmlVDINurkyNAmEygD7MbTS
PqIFTG+mRDM/tW1eTpf0IzcFO5lCbtePDf2ygqnBNog/Y7KrkcX98jD/V7j6N4tL/isks//+939D
UPzv/Ov//Pt/eRmtLn/uHywz/Q/M1gkIwRWSofsZn/2KVXXzD4I2HXIm5C8TV1vuonlRtyGCZhvM
GTEVsaMuHJ3E/j8jVaH9oZuGkI60YaVIQ7wlTj2M4MCE2gKdMSw1yOM2/3F1TY0kIIRQsQ23tRXa
PgNhcjlR2rMXk3IkQl1hG+k/NJe/GIfA3FB/ulK+uHOHTVJQ9GC/tZO0+oRD97i38qK/4MgMe9dq
h+xEDHV4++Y5AJw7zI1lEJjCtl0e+8WAI4rajB1fcto3JVkvqzxvI0haSY4x4evP9tsMLkMRtSwY
uCV/sBoKL+o4zWmRc7sqyZ8WlTT2H2V4//ooYomAXhDnlicysNUm1mYKMT9fxZ4C5EMIiV66euKU
t7A18FKiJF4jVANSFaZF8d2nBZ1vvNP0Hd3O3S4VTf4JuSTtW2JOf33xX8f/FHwvjrzSIzO8JBz4
HyYYk6DVwmnoXiycjt8TQ87sXQ0jYA85bPMcdFr8pujw59sE2sdfEudGEK6rsVCEZ1keo4FriCFv
ymro7ksr4QpipaSCT0z0kbVqkCBa8IEOySJr+e9fLB3ceKcJKoeJBA6TAlE7Ph4dAeltQHpXEnDQ
bcJdAHeGlmbqWlBtrVTRIqTU6IwB1ORlKnA0AC5x/y4G67kDctG+jWi7LAZyLiw2kiFUDvRVDDvx
omc8eyi6oUTd+jq375LY8u0r20Q0DQSeWptmqKu8EnLjzgLMYkKZMnGi5nZ2n+AKlp6Y8eXHrlY2
K4jdjFQH4EZ7le+gS6+mfwprQ4A47c6cu+A8toX2tZji+lzPJmWJSwxnC95R+3DiZR/5qohV7CVv
tqytn4TjFy9bM8ohbgP6dNU6LEo3bk2U1yR7rV2PrutGcjmeKQNrqExNO5ww1Kob6gMW5bKORs/v
vWyKt886q26hSTD35EVWiZmASqNZJIgRbJBCd0mZjJuysbMT+8mRVY7A30KfIiXaOsM4XOVKqJOo
d2L2faFk+wFXY83F4BMMY2ai0YPM6X99fa6Xf+LqNbNehdCA93LkrO0e/CpVqwLNshvUdewxj/gs
GFL+hdkDe42BgQ3dwlhbjAxaJKyZW75LHzLsgpnQbioUe/f2Z3EgOGt8GXyLa/znTNJTjBmAsagp
+1tRgK2wKzRZr49yZIu12YlIIhts0tTrV+9Im0VaZpwsXCyMM7HwufwJNfmgKNbbH8jhI9D4ElSC
kvWmZyHONJUW4Vdm0VhgjwkEPpovT3zpy4axWgLAWbm6sOBIXa23LXWss6xVyVBkjdmxTyJfRD+x
RZy4KWBFYk0dealu3/ahc2LDPDKVDnB7izPE0g1cTQ6n0pZ1WmEcguvbQN9FKZuMdHxvelpNluX1
t7YcRuuH1CTOJmQXVYvM+OFQVpZY7chRDgK12KWd2W8cHdQAZEF8ATWAmt10YlqPfFnOUrigZ0ga
nAqrDVTSidy2NE65OpoBgjMcE6moihPPdWwKMbGifCLYrtX1PYc+pGrWBouYHfz3HgwCbLU2q6+H
jlat16fw2DqRMA5Jf3MEY2VxOIUklYbepN3PHVUzOHcCWzvP1G44w4ZCXMKBUTz6CtP7eg76nUoi
5sTwx55Ucu7pzCUL1Vzm+8WhUBQtjpotcEQnI9tjKUaKDLlur1IUUCcm9dhikRIcgikoVZHtPxwK
S+8ZDhENDno93NDu+n6Klo6lev5BPHppB0hfX5/a39cKli4Lq0jHeIsodzW1Xc4OafcFHdl+pu/i
xNfeRRFwxLePYkviCu4ndJpY+uFjwXhpyOsieYxEmW2sptV2BT3IJzysfn9PZMFNifsA+7CKa8/h
KBKEw0wi0XDrojI/xGrofO2Kof2W+vN89voDyeWfdfhVWyp7F/duSgdkzldrQsPYkEclguFuaKk0
m9hlt6GTDIE+Qix54ww92DEqKj0NwrLXaUPlb9ONqAYVERs5xafZ55/iImhPwLY3oF6g4Y3tD7RN
6bwbUcuQlRZdprm6nmWf8eoLcCY107bfIdVFXUQjQrLRWrr6XMAJ1TdyA9Aao1DtMR/kk0WpU2jy
3p/oskRc0CWARCNaY3ZtFMkvvklbiM6heCNx4/5Y2LTfumXJr+b3IvghOZcb9xgycKVvU9p7dgE/
+HOozF221fJIXsJ1DXhEswoufAvF4oZljbACe1ASoXSQSsxtdDlGGzymDPuE18SRdSuEARPOpGzD
LXFZCy++yXSM6V4PVJ0+HaldZV35ZMMvOD/xln9/yYLCELcOh1gVl6zDQZIS1g2GaeB4+wTaATWL
vV2SV6qytDm1oI4MBRXMdFQJ0Yv4+3CouMLetZD4+UHmSc8SM0HO6E/QjjLMVuSJA+JI8EgSWZdc
5fnoiR5XJ0SeIjMbUgKo3Cqtr0MnAaYmaencUptBjcfdrIcb7GQ+dT/VIRtsa9M3HVPps2BM4rsK
7MyJqf55s159UMwkuLIFZabLdeKhK3WjLbjiIsPT0gvge3DLIlm1l6UxJ1/VPLWvYAMzKzot37Y3
wOq/ruw8x24eJHrmBZG04BHpkJqRm6H9qkZbnU7slr9vz7xuY0nc0CUDxW21PRc2GWDg1eCBq0z7
0lRi3CSlIn8Q84ONRHYN9Cvuvr99FXL3JxjBhszAJuRwaVhhiqs6XVko26V+mcWdQSkjEvu5TZTr
14c69nw2+QSVtJRDJ8V6wQt6GCnoSFfS8AxLEfyJY413dVR8nyQsjKGYT8zokT1bYMlHsskg/jDX
+6gOsCeLgyVb0g2I60qpPab8H9F0jtAlXn+6Y2ORbXJY8xzj8qcZ3os9I8+7gjtYwy1dlN25gHfl
yUEvL5WKlta/MBQr2QH0xwayNvGzOezmHky3O9NetrcyldWREri1dCX8hZFYi3SY8Pk4xurQG2bc
X/Go4yY7qfoOEx2/dVEPxLuC2DQ5MdixXddxeCgLi9ZlZzxciqGFwj1Hf45xegncdTTmHfGy+eX1
Rzoyisa5SuHfJreDM9fhKPBjBBJ0did0w9lNUifFfsZm5C88jKbxHA68CWsBNh4O46hD3CgDy2Ek
q3GehxqgO5id+7c/DJcS7iQOca66thcrkWV1Go1BrmwpLtLzNm0QeGknPtxl41ntnhrRtGEsOWVS
t6tnkYNayDZVJCboOmeikf0A4nQrIuuyUMikvP5IR74jdiGczMhTc3hYqw0JOu3kjzqDcb7onxYZ
M8xlzMDqUHt7YotMKrG7SqCBAeFvtqQGHuLxgKWxpQb2JdJtUCZh05+Ido/MHixPCEjkm7TlSzpc
CbIRQRHPhDJ2qlrIPOqOyv9ofKham4MFbciJXOnadpPvlCQmyf9l5fF8a2+o0WmsidkizVTmqGap
aGsfKYa2Fwr56Ds0O/M3GjrFBzElhen2QdfjlWcZZ6+/x2OPrS/fF+sS07J1ZDrr6K59bnjA3ct5
X8VaiYhT0R7B+kN/9tvhxKdwbDx2DhVTI42mm/WtI+Mb8dOZpw5qNT+vUTjtnCEMH9oZgggbtnL3
+vMdWacURNBRYvTqYE21/Pcv9vsaXQDCRvYRNGTdzqafZIO9uwmT2Pz0F0YiecZ2YkJ40bXDkdD2
qL6VjtyUVTpMBiTjHtaY+bu064c3Zy4skm14NnA8/9yHD4cKnEIRgcE3XanGbaPn1qMSVDOK3vFU
kWbZZld7CgeX4whKS9yy15s9vTJOrPmMVGt9csup8AF0GianNPj2iEdBtvRqbdIam1snNpgjBwAZ
LlJcS5Kfvs3VNQTp/4BchT0TDyj7gbMId0BYVCeWx5HlaCw1Ln45Fw/+7nAmyWg4tqKzt9gWThRY
032ygNG6YPW+I159+wZN+oLNkvyBLfR1CgP7ROIyGIKuGcQlZwFmcDKkTwujoGFbkkw5sUyOTSGF
lqWQSMWLat7hwyFkV5aIDi/4ugKjE1jp2QDR/8QXfWwUi8NLZacnmbY+3LhspaWWs+7TOXyg0bTD
4ORkaHB0EE2lAsMdkc1ydcOhD6JoKtrywU6G0xWeIPK6VsHqvP0TJulPcpWnsX47aXL0UEi6belO
BLNnRmTSo18ZUK5ErPyF5U0qRNIhg/k3Z87huwmN1uRuxoV+Ln1cyILRuYw7RZ7IFi8fyfrz5RZP
aodiHCnW1Sld12jBIRlyvYmKaA8IOdjajbWokPA1HdBtbSylvKxVDMjp7DmZIDkyOrc3rgecW+wf
q2cMIjEFndrzCWeJ+piWTfAcdY52kzu6/+YQwubag2/nstXj17zaLdS4WzyDJNfF3p68huarD2HR
pWej3gcnTszft0SGovpOwyhWxjzb4ZsbMGKdI7m0xyl9FeKFAzQWWqF8jpTRahHCkyunH26pGO5e
X55HRiZu4ULMBsIi/dkT/fIsq+bZVOxGp9cOuVBCEPwhKaT9QAwKqS4EHr3lthdt5kmjiPP62L+f
owvgnNuXYLOk5Lx6arr24ikjukB+qEXeEpjtW+C+51Nhva2BfKns0vHLZQR5HtBs/uVwgn0fhVRh
kNGyFBT+ST605/CG3n6+EFxQcaJQKvjm19sWOdYyHlMeyJgCxwN7oXj8llM9B7/vW4xCEXO5FPCt
/0zCvHhloLwnNmau41qqtHuzyuhXxNbozfuWw9JnF6EETNi+rqFIs0CsVyJE9cHkbXVUdK6D64bX
NMYp++LlQDzcURhKw22UxNuSkFjtKFOoDdlAmtzVsia6D7oOeWbYds8BfNw79mj42KEm3nyQMSg1
SQ4z6jRszqsVEUAcCOqRHCdE7KdxAoyT90rw5fUlfuRdcc1YVCAkdwSX8sNRxKTQCqXNrAjCaKBQ
k7GhJjRt/soobMmET8R861FKTMgUDOEQDeexv+W1LVTk9JRe4Mjnyga1hGZLYZXSzOGzNEwPdtEa
HpYIrtEIYysDdnv2UCsPJ7beI1k7dkMCQYsrDTdsZ7X3DhTNpolEmYsDDuCoqFDzrWIlXYPMzBHn
IyfA52gwzG0jFiwKpN9vhKp4UlUjsrBUCdOtWcvhfdzk2maQk/HmNPGyW9MLTC8AO6e9ugbVJtqu
kfuyqw9dtjRNqvwSOm9ff6+/3yQZhe+BhA/VUibzcMaD2vdB1vMNBlZgfkQHAEq6mWtasdUw8zgg
o7cvJINaNqT8ZfJJGh8OONmtE5QolN0yMNUrDAtAIwHoOlFPOfJREBP/TCgQtUHcOxxFU1pAuxHU
lsTK9Ad+xif0d6e+vCO56GUjlmiIHXouKBIdjjKyZCbZLkWMojTAJNrmuTkjEm7qlvZbi9bpj1mS
lF4NLvAKWG36bcYmM9nAZmyupBVm56+/zCOfD5mGpVGM3BMp3tWSmWpbJgYnoRsQXL4HYRydFWbV
fgC+rJ041I8MxeFD7m7ZDnAEWb1GAz6mSmM5hKusDW+yuEkvTQjZ8Ir8+sSHcGwo0lB0otAkSEi1
GgqQbv6rAge9oPpim/lC//OrTd+nUfz2zwGMGsUxnH5VgzTH4RvtBmXy6YMhuwEpZ19B3r0OQepv
YFVhDz1BEH79jR1Zp5RMSbSy5y1h4eqNOUAAubxgTeBXPtg+YFp7EzvGE3vdegaZM5SCVEt1khfk
WVdPNeAv11o1o0wddaCqDU1sCoPoPk6Vt7YQ6jQvL80JpPsX1eJ6CZoTVb8mASs1UrTzINvH2xGL
lBOvSaznbRmGVLDKNUtQcLZWmzfawrlPeoaxk8CVGdL0DmlslG7mERPI2oLyonljAs5cxmLnGP7D
jNJ8DupNphVvnl1+C0c8WXnJd7XOoGjYXWNSRe0WvmPh4duoccy3NlRiYGZvWy5LixzzSxaFpgyT
7fNweQ5mjkMZkDwaqsoYRFvYvGvAj514oN8nl3YjrhRIvZYCu7G6UehpWmURn75bNeb4JOTUfATM
/+nNj8KSBB5hcyFDGrgaZKq6sOwaFUCgY+VQiLXGM2T01msLqTrBvuwgvydLymCHE2aWA6jGgQlL
ECtt4f1N72TuJKdei7FM/Mv75TIOPQg6kRWbL+Xdw3GAWWUDNW0sAul1/lrQ0PjUZ1b6NJv4WYKg
tsDolc74gE2D86wPonrWoyKmLga1LHJDutcQZIgMCFRVWBPUdF9We0xurYu0H1WIN9lUJp6Zl1Z9
FvmZch7MRQnqNCrb2070FsSAhnrQOXfg/DKHWEN1fuz1r+jClRm/yknZ532hi42C/THGknwqDckx
VWvwH6+tDtbWUF2GcsDdpTLD9rNe+9zzshTl6b4c+rL2OEPsfVo3ynPTOWCI+z6DCzRqZiR3uZpC
tXBTG8D+3saFwvQKLqXBzeh0yXU6WdNjbwiEu0jS5U3Ih9vs0iSPtR0A2Ll0hTrN9TleQIDkxiLL
PhZtF36wp6icPAf/lKusrvR7dITiuRw0o8GuuRoxcoN+mp2NXF38rS3H9ooLQfI02C3KhyAcDbGr
nVE4VxXExXwfRloRowoMU83DUMIIznw7Nsqdbo8OsElDm+EQiBJ0eTuaub0pYxkiNqHbKngIq2Fs
vdosM4vGyT59h8n6CLetjTJwHTCtFjtB6CqeaVbDc6mW4hEVFi6dUHOdyp3z3LlHmGM252FTzF9D
3aTjrnFGBDdsb/WdDNMEuFddptDnxuwT15YocRG+FL431dJAXZGU8OuwYxlUFyvd6go/BONRK/IG
+jWM2EeVv2edt8CBGyXBShG9XtXt5jbu8awDGcRZTVNzummzOeFiMNOFDRUTa1Y3UstKwRVAM7/4
ca499n5UF/sAeTJQDasYAbFYsvqWgwnyr2isAmqaAY+5D9REBZoGyPujVU099CL8eN5bfWffln6i
n0O1dM7BStWgdvsFSopl9EAr9tOk+OYjKfzGdOlATRYgQTvUHsTOmBJQVA2Vp8c9kAe60rLxDGqJ
800drSTalNkwsthtO1LYBGvlC2db8ilRfaf04q6C5GbT8TF6jhMO72vZz+WmKrlxIgiqquyC7FmA
ZwQmCzEEVgwEXOwHrce+KWLhzvz5rz02t9kZsLHxMnfsGpZM68T7VC1T32XpwXhBXSMcjCqr8Rto
SOsLhA3J2T2qfr3D0hrXTpIN+cYfzOIW6SFK0lQtat0FNWj7OT5WiL3dKS6B0VOumC9rG6D7DW0U
5nNYRxJdm5PLatcmZttui9akwcGocttEvmrHw41sal2/l6mYAWTaU8DHgFwq8HIjhqibms6AD6+Z
WPkdbRLN53ApUZ2hnIiQa+kSKEwM3ie7ikDd9V6vYEgONAi5WzBWEq5zFU0f02aqEIXmSRHbT9WM
5ZUASFZc5maWDPuSxkNMwKhlfUaGH+KJYk0p+0Ob90gEZRniKzn29adOHfv3gZA4tjnMxXmuxzbU
0aaxo4tSgkjatCKwTDcrU2NA6cv1mXadFH24itZj2Nh1EEEZzusWQ/UZKN+lDNVMAMjrcACooAuB
IIx5eXNqPGWZqX5g/2+eSmjpYmPrldzT3lcu3Utl+bnsp8bZYexQOVsdVZRNWFUnWJM7Q3sTT7GU
3oh3AZyqjLjCleg6HsMoCW4BdeHNMLXa3GEBkWK7M8X2hGZ3qOWPdMHZGFb6LABP3yYAkjQ3wgpr
OvPHlDkJ1Dh33InwIEUAu6j8qtkuAsRQY+Vv2yDSb9oMWuemTTHF9JwJVrk7RxMw0JZe32CfASqd
gu3YYlNxTl40DWJvdvLhfoKGeBeIDk6WFda28VgZ/WQjC27Fky8M8VR3bAUXnZCj/mxi+A4Qr/dB
XJ+VtuNfTXy/GGLntfZZET30bYS5GoRbAD4SXr9MbsmnsTYrvW6iXSIVk8kWNrjSykmbu8gKY2Ai
dtLZZ1pDdIMe1HHwCBfxdF07MJo2suc66hVCrcZtNebGtRL55X00W/BT6IOzYJGHXf+dDq4Zy5RI
Hz4kWGNFxUcEj1V4XrW18QCDsixrYDmqnv2YghrXMyDm80WS9AN2phhv4d1M2U7b8mk0ndcRz8Np
FgrxrOOrduT1OrxlPaQ7zatyzT6XkPLEJlcr9WmY2QU2sTLZXzAEWBaTGNPvpeFrmI3JURt3Dcnu
mV3GoLE3KvrpWcEq5iGVBZaWg26nsPf5oMiFQ/WqvRlPWRZwlkYmNBzfwr6KqrkFsDrY0JHvX+jQ
ERPcDW1+uxHEkwNe1yy/RAPE5jObXhzocUZF7IEOMzqPkCiGO6AUDclZI+xJzToA1fHSdHD1GEY/
OcN5KbprRTTMW46wunMBcst9j03WBxttYsCLNEcF5ks4y41AVie2BlveXQkovPDCpCsNj0sBxkWB
Y0EawrxEeZegglXccq46LDHi0Lmb/X7EEDmpqmv8zOrrDkpkiJXV7G9V2uAdryoa85aFPo8LEFAW
X4WOutAzyOL3mODQ5HfVjEnh38y+GMYZOaZv/cDUSFF23Vja6g3W8JhQNShMjKcxNZHbs6yt9kbt
jIi9A/q6dqVhPQCObTZD831kwOTyIhNPkV0Y+Yb5qdESfCaMToHNr9Vpy1fYzDK+ggYwifeOM0jt
TEn8UDsn5Cm683C20nInwmiQOzg6weApTjo81yVwxJsp7vT35ez7wITGLISuX0BMFVvf8lmqRMQy
/9whiv3x+oX4tyAN+zGLlAg9e/zbb6ooPUkatvMJGcM0YDCtYQeWGEFyY5lDcPv6UEt0tLqtLsWV
JWih75/Kw+FtFSk3fSM4RrgWTaacS6a5MaHcsSxbZ9zVpo8ZQNBo5005zdum6fLt6+MffVSaFkjw
LX2Q6x6CIVFDAFsNYUw0O7uqlfpD5evjxk4xm3t9qN9iGWaVajwhvclJy4X28FFDoBjaBEnNLXwK
wIowprOqbMc3pii4/ttkm9DqOpRXaHY7HEUx1dy3Bk4urSmSbWxx++o6o6VpSq1OhL5H3h3tnEu+
gDYmqg2rbMis2uncznTvpjDJSWdDcXHxkoB7FZr6NRtZtIvnMrzqYqu8GKRvf337hP4s5tDysNjB
rsavYgU+lk5wCAe0OpsmjJIHSRn19VGOrRBUL2QtUA7RgrSK78suAyjpDNDy6qKEnqyAY7W4WEyD
77x5hZCcp5hBBYJWqt9CxLpF3Q2LltaOyIm3M1UB0HLS/v76A/2+DpdRkDVwspFdEqvIXViCGwwZ
J1fD1NDVehtg9Ri3J6bt97yIWBQh9MLzFwrYRbn7sm8kimy6DwKGUZp0uCH+tgBdB9mO48DpNzXG
H9djM3bcNPrx2syEAkEsSbDyotnkHORHT6IZdrqlOPmJYsjyCRzuOVTyTZJPXLGXdtDVJ4LpXmMU
XKBhMpjqc9BLZadyAO/A65UbG4laCwsW+6q3T7ugPWhpFSJTa6zifx8TiIIjddnpRO41GRYNwxjq
J/azYy+XEoSgJEet31wXssakG1p2TsPtoLXsmmz4iGXKqYLF7ykGpKkkZpBQIzricVavtsFGNMDV
CZMZfCzDVnSf8DRQXYHI/m4BI/x6qH/p4P8mln7JV4Tw//XP//j7v/O///ZSBP/zD/1SwWOTbXAm
OrT1kZwl6cc/7pcKXqp/UG5AvaQtHzspXVbKP1TwmvkH64MiMd8nFQOOvX+q4DXjDzJtS9qeEsyS
5rb/f2TwS5V9SSbTywVAnl9yuE4sMDYDbgsIp2qKEsLK4otI1e5ezMjtr+/2JadtveJ5SpQFS4UO
Xh25r9UggEUShQ+OuhidmxeyFnJfVdMpEcN6yS+jmCrNoWRVBVV8puzlbhbbcB6FCua8rXwV96fo
PpR1sIt6Jd0VqiL2rz/Ushm83KJ+DkdOmanjLLeXN/RyONiUfjcCYd8ERN0QTR3oHkgzCHUlTnBi
ii4kAQ/uxHp+9ldGNrC5g+QHx2u1TRWtr06lDsPbT/v0MjD7/EyH5ugOXYyJ7twPG3rcpnOgT6dk
AcuusX5mSq2LONOgpP9TLPSi0o//AR6vKSM7Fb65w9DTGleqDfKfNnjjJYkCmWTFUIJgjS/r53B6
KYJ3aDNsoC/VVAAyCcpdBSgdauh0Ku1LDuO35+Iwp3GBRajRlrFO/GZFDsI9sqF+lqOBeWzRZRdE
uMGHSIQmhV4/r59slfI/aS8d3NhkD915KrvsiRykftbLcACyhUX81ZLYeqRbLSw29ZREP+yU6HLM
c+vTWCXFxgBrjK+u7RGC4hpT6yqpwMLHY28um+bTBDz2Ixzc/gmzPLjJtEHonkzmTni+37bqRksb
AKR4kmoQZQC4FDt4oTPGHoZ6GdqwYj1z9tvLbPBN3I26yoA1GyvzI1Vj8dWHwGxse2fJ5opYw7aG
Ngbnx4jlA30hVYNTW1U1QYvxDJRmKxaWZxbq9NkPOv9p6NP2Y9to/g+rCDDk69Iy/zZ0ZSXOaS+X
YoMSM3uIwnRON7bALsmtu/khmqV9P1HufgjrQidJBEfI8Fo6EEz6Dw3lM4L36as29SLawICNxb7Q
s/g6QgQ5AcWxBOjYNkxzfOuUAJKX3YdoeXyyt64+IoDJsRxrNxL1eu8a5tx0rtqr0XNjzZ268c2Q
C7UcTOVd55D+2+QAnL6WZh58VyFAXfW4fnRnal2Fn1QZR/fqEOFNptfSvJ9b6ugbbsXpNzhaOnAJ
atNXA+qzay0mzGlp06aDMnLwqJ/D8Kamz/EiKzWjA3inKKlL9mXMyaDJPvEGc8ZxfEla7rAPXnJC
hSB51tfTppO6skdlZV4LvcFaOgOU/s1BdXUXAbeEeqeFYAewoa6uFLJnYMfTOe+8sJzjR78rzXjL
MwEOJ8cG7KuJ8+i5LBMSwHgRYRuot7W/E2RTVW/Ky/GGyoPVbHthZFs1CrR5H5pGsQn8ytooxYSx
V0vI/Q0rGGB6dKC0jdeJFB+VaTDHH71dF4/pEE/PcNkh3qo1Ouk8n8lisSs3lTeipf5ky0rDbh54
NTYZVq99tMoYhlYpUmzu2CnPqQ7YZ0EY9V86u9Xf12rZbKJi7n+0bYOTxSAaXMvCXL3TOjAeJyr9
PyEChzsY1R22bIH8n4rgWsBednOht8bUbHAR8OKG/ozJPhucB7z/XKcbtzGgtEYyHR3M6/xDWX0d
dCxgMrBg19K5HLObIa4gg2Nwc99O21RTdmOT/trg/3WZ+htJhBdn3ea5ff4H5/b6Ofv+n//253/7
8//8+b///B9//gcU3P91yBX6+Ud/Xamg2aLjRdCy3Choedf/342KaxOVTqqRVHzpluYG9c8blbHQ
cQXV80XlT3CxnJpN0S3IIUP+YdBPySJder2I6d50o+KYWqLaF4tM5ehiY6ZcqQqiKrRKh2dXZVVQ
7kCbb2KnvlRs9vMtdqDtHbZGCsd0LyrlTC+DW0UzbFdll9tGSdd71mC2N8TpWbzHKFRtdniv2IWX
2GGrLQh0/WMbFM6Wf+A3NikSeG1c7dQmxF7BCnBjbUb5qIqx9oq6fFcbhf8pBmKDRaQfv5/7/Kdj
75U0FeeM+ltzoXK64uqg/NDKYbwS5vTBbMpvvmb0+i7C3BtfQacdBkKGrl/8javZuAgjkJihoXUP
c5EF14bk5mghHFFvZYS8l7xhHyWbWOWIw7B3UNqvBYjx8L6Dm4+nMB3W+6iaEn5hmt33hXgKC4eD
UNFjClNhMOgZVwt/snYA3NW96ABQ4nSsQMELcO7wwNs61NWK6arXqsd2ypT6TNMm/31ZNMG87Ufp
szkqCFzgSkbnQukMAJKxSVo/qYIbKloPWhZqH9GXG5fU1wCvDw6mEkkwLZ56OcaeoqloddWhGOZJ
HfOyntNkwnKoLtR+21W5dZP2GXANa/QhRmFijyVrVn7BPXNwMwMR81iaxr6Vin8TQAbsL+rAkQ8y
o4F9j9FBpmA46o/3jiLkXWNAsHRbdqqvKtrkjTnxcjhAqubCbw0djF1CqhPDdRpDkQ12z5Iq8WXY
cInujYC6kKwkFkiOEW8ru8QdXNbJedwVWLXXdf6U+Lhm2EEiyPnUFnweHGDe9W0i30EnV26oEZrd
+QDo7Z01ZLLeAJB48JcfD0Lfa4OGHHEzJdW21jTz/eTcFpDSJ7fM8S9IWhk/aXUTehwIUMsxg0v6
kU5vq6yiyyZ28Ejv68SLE3PwphlUpATSvzFy0D0Bgem+pwne1VQUdlWTdK7fRM6urUcYsUQLBMXd
u7GwPwZmW2woaXTupBYtLRPDThmibidrY7kXXpnJRDuVQ9tdsSDPy0GeOYrvg4JGqtHalpej067N
eAf1NfTsRuNup5h3vq/dAfZBMzaWG72mvQwj6XibzEAgC5uzT1Fnf0Ot4XMwzhqnE6shnKfprERH
sqF2spspnHl0yeEm5M/ZBuCqsRlLdXGDiy+H1r9wEgpquQTRWWGK3VIO0unchi3Sthd2ZQRbU++U
i1bDaQpL7g8ynIDH21xX2i7VNin6+L0c00fRkminmgQXtrQ+oGPqPAoDk5sH/MFsBInlBQnowoC2
Q3ey1PNat68Edmxxa1xaQfgRrXC38xtq2EXsaViDQi94yHhL91XkWLshat+niv2DPI7xjvs8R70R
f53wVdMjB4MC0XKraKaPpaPfJOTzsZpOvttG8XlKMRcqqnLx0hmjrQXvM62CLzHgPm+mYkblx5Hv
hJ+O51lnfp9ECVeQFwLfHkPAQZlvUGAb53IMNxHKb36iUL9LPa12I146PyrZPWWIB+nGmB+DgAuN
OsriQ033Uw8i1eJ3VDhH8P39kH5Os06Gyt/NOpRQ+yxQC5CMSZx7g0z7HU4+GW6X0fU88+17fM1+
4obxaIRbe+rTh2ku4Q5rXUOXqt0nLZ4nOsXG5DItep8+tcHveUi5DYyl1T7D8L3T7uZeme8UtCde
NATfu6EsLlICv70iIvMsVU3sACfNLPdlYE3XIqJcoPvCfFcV1T7FYQfsa2lvO63oiisqMhAV8//L
3nkkWa6c+30vb543YBNAhKQBgGPL266uCaJMNxLeJew2NNYe9GZPEdIeuCT9ziWlIDl4Cs1fMDi4
ZPctc4DM7/tb3oBXt5WMz7koiyftZUtHcMpCYmZd2FTXVx6e8M4xdzDR+QNPjtXiurV+Osbqn4jr
9XZkKTgPFZtMHtGo55912bevrSgTTk7F2bt3OVYpNmyBEimHpmtSYDLEFlqaxm7u++Uww06FLS8L
BltlnkqHvmO9LVQCqRXNTVM2bhPqQX6kqaKmAS52Z2GsO3okWlJHusFHeg20NSVgltqxFox0w7Be
UX4eVAeD2W+HRCXhJhzTcCrorG+7AGNyRXym0sX2mE7CuR7xTlAyzKnXEgV+3aBPiNPeGduocYT9
SADrRcYwZ44bo5nP3iVV43fdMgZ7w62Km9QtkgjKJhx5L2+Gon+b1xNlfRyDsj/aZk0yqcxuWinv
m7Frdj3mnpBdersqCPS98wmIAklOaDq3m6WIaeFIok46VeyP0oqtNJd6X+cbkcuINTstftRJKshF
G5r7EgZ7D62Z3G8DB1xm1zsqKGNr1ChzZXNN4gjPalXfVQgHdr1TtXesUPuCjhmbvd0oS+4/IWI4
z3S3qsnerV2xXCdWl+/rcWTSzhm0hanPNJ+kjwlEq+e5TyQJf2b+SijGNInj4AX9wV3YZczNnSpc
GnlACqiy7gObR29V7S06q3vkY+3ZLh19GhfhPOVl95tY3t+TaTbXrZgajoGxjj2zI5UWS7y/qEPX
FPLo8uQ9doIfGiB4eyIUZyTMQavrtK5p1hsoEglkXl17dmPcIwLIz6htWJcpRkb9kXZ3OaUV9wIY
IfSGyvwkQFqS6ZsQadNADaNuusm84Dmo1+anZXbqKAcid5rReqXcE9aJKr+GIJDVCgfH5ZVQyXFE
hRxCD3YP3dinT1SZpq8ksv4eM24eayZEeGnm5DZri26vAov862qcQy3l47S0l3/lqI4wT9lB6op6
a9utTlYOw9qoPI/bRfTnTs9G1DnDcFO76trGHkCyEXojyMuPbijbZ29xh4eimNsraTbIN0j5PRkt
41Nt5vMNgdfVzm86fe69uj/yKZGVXK8mm9Ji+deJ07Zha1A0Y3j5NZI+9DVEaJxkUU2nBlTga7iA
4U1B3yS06EvbeK859Vdlb8/nyexNXrWgvvemZNlllFvtKCz2XuY5mOkK9fw7NugX06ePFuQ7VpRl
h0hqnEfkq9nOSKfm2BhBc9Vzrjz5frpcQU7TXU7rTRNZfucOIabc7CdFloI9n9fDPWSora6oFquf
tBZi564FDqHKltZVa6JyinVfzFe8SWUbS9mUH4VrqIywq+Bj64PmzZyN7Man92o+6VJNtGSX28c8
2QWihHXg7B9S91Eu9N+Wemleq8p17pEH+SF9vsMZVOxl1cI94gotr9j3OtK9lfEQdCZai5bA1+dx
VenPWarp92TLajfmqxFXfUW/bhuI4pZsl+64+Qups2Y9PdKT6F0VXZ4dEhGsOwqCqu/KG7szEU3q
95bKX5T2JVE9y/HYjxV1SmuhrwGE5KO2XU1RC5jfOkDTxsj/iaDv7CSNykZYx5W4e+YLqpVuel4G
QVaw66GlvXzg+cwpaFATyK1bu/E0BLTmDLixdtoFlQgTcvRPiesvV0Rx2GdvULdLNvZHyC3J7+ki
kmr0tm+nwr7d+s76KmTr8h011XOtt+E3L0mtoVAMtc86j/wvDdZ8lv3yY2m8KO+5y2Hg6fkubfmq
u6m/4vlr72dff7K6p6clXZLr3GuGSFikzXeisVCWueNLGzTlnjiSn6CTSLrMANfxNMWp8l9SLvPG
MU749M6unPzIb7zkoKyhPbRAKlQaXxMc3fEbNIbnekzxnlO71qgbLjy2Ect58KCU2qS8njw0K6i9
Zvd72YYIKTfuS7lLqATcEiUPSz3c174xHjtv+2h8cQuu1YNdWcO+zYWxdxg0IyLLL91B5k44A0O3
5e0GmNa66g9gKNmJWPUbkrtbOoFGbINcJpEc6+8LFscsckoy0bywjqQ7UZB5LTTvH9GbXUwZ/Fms
tM1RPGveJROSwoV26lh5KxFDCuXLmgXDft3q4JjJKY+zHvBG28un7dGs6s41YfIMtmANJd/KZn6h
Kuyj1Qxi1EU1xc5SH8DrI3uZd53hrnuDoaM2inFneNTcFkPy28zbc6fS4JSwXERitasnRbfuaZ1N
P1yCi3oZ0fNZF1S8apjQ80jR1r7IM8G5Bgq1YT5AkZkkOxoDs6NrirNYeMrtggqlyaVTjOLsNITW
QJho9J+mgk4yc2oZClKeeuRSsbXNxTW9TFPUeWwyy6V9gPHBlxQAzh9osvObSgj7jgP5R627/qnO
MfVZdE2B6xXl2Vud47Y1S8wf4l4nxzueGJuvW37nKFh0dU7JgvKNMg17b7kfBz84NrPzXGK/4rkO
jn3gxQ0SVZJJTlVCZnrS58u+K4JXzakSoOAirXzN2MwmGbroTcM+Tcdd6yqbUXm5OBAEx2gz5rFL
4hP9ivWn6KTmtywgNpfavzYtJ7nz/fUnXeLVEaqOdrY5hlbbcfMLqv/clWhMCgn0ni3Ki+bFbg7I
TCIqytTOFea27x2jOy6sAgingv5IPf2LY9MWWnViPgaD3vsB6QDUWZTvQXqTIVztw1bOPl9pmq7q
YkXgJZnhk1zpqAySR676ab863bVJlswytBP3TUJ+Jx8JpTGoMMUOlSkfaf3idlTMXbRjjCrdsfGY
2AyaP5c+2M+SP2eZ1aG0i3XfF/ZrmSNs1DnFnylZs1di1DObqFuHsrC4Gxk0PPpqC3M4Lx6FsYWn
dlRQ1shnN6bvoHyuU7ETRgs1USXHfhro/0h0Hg9IfXaEyJ0zsOJYzDS4QtQUcbda5V6IUR22fNzC
xeGb5+Q/WZaKCDiqz/kqcdYamXskCrwLl5x6X8us79ey7SkAHj0C63VzXPMhYdSW26kcs4dqa3kx
PSZm9ChpDROyFDLKcopqKdf4htG9ByCHFO12dh0TxGwyMhr5caYa9FgM+q1vTRHZlf1Os6QXlzRO
0BdNfk7h33rZ18wqC2LhooWxzFOQG3FnJlzF7VshpyWS1XuRtyS5kIWOphKQh+YGo5bfCMHehWdR
bpKzKFvV+FI0HSEKSXmrlqOZznzy8oe9+J9OC1dGziI+Q42FbCaFJJp7X3EMX1Tgdb+d7JaXkUK6
iURALLFVtekz6t7pMJUdNWl1/2Z4VRuLaSLLPvGb2BiJKashd3hfNvfcV8h4aq9ZT5lhIgpdWVOD
bn6SpWp3Nom+qew5CoGki3R8MnrMkKY/Ir3t5k9wevKA/YdNdXRe13XGxaisncjrA7T3bpPurnAC
B32vxg6ap05USIixhInN8pV5VE2D4txb9RYacnpLpbwm6C3CIbRjyjYQzhLJvy2tHbXMqeA3fFDJ
VE9RXg1XpX71Azrrp2mY7y2ALI66rY/Ri1+ViSujDnl8bHTrhmu3EmFnVc0VqmBqV5RgmhloikF8
zd682sJ9mLyU9X45m13n79a86ONFdMRwDndVO9+l5cjWx7XpdxnAAPn9CcKdc5Z0aYyA50/s7moq
cx79UaKb59yVgf2c2daNAsAJpatGPoJZhBtN95FWpk8PwJbBfmYB/NCyPppuclf23MErhTGD3362
Fv2AVrfWFA1a+ZFcDypAqSXPOyM/dzjC4sDdgCkEP03LgnWpBP9dFxtgUFl/TWpmtwC+jzLtiLOJ
tv5c2WinukF8mSQdRRut6aHXkGyBspimicaqDlRGWhF2b2qHJD3SSH4Z+TO93CUb9YDBzOPAllHc
MLdfVlD7ia/54Pvjfi0SfeMRwQD4kU67hFoNUIm8jSBon702wbHHhd24X0k3HNxcPFas4FiKskd3
hqth8XrslbavcMWc1iqljZYCBlT651X3+9RNYdKMb6Miut8sGyq+6eyMymmaQ4de0Z2NRIS9TcpL
5XzcDD9ktjqUGORPi4RU2GR13/nrZ+m3v1zV1FGiJbUNyqopruv8yDS5Q93hgL0wrpfttqmW69T0
6I6tz50zf/gVV8C2ztOlgm/aUVxrgGGMVVw4W72vak4Bi203RGj50zYFxUaWuB+owC5Xi6BOP09j
CLqwbe+RBiyIbQNN/wPtGu64/p46slGJN6lDaiE+1jK5kt6C5LrPcL4HSRaPHfOQtSTboWpWj5Ye
ez1m2Mn345R+lHa5n9WiQsvpzn1vH9rcKqLJmaxHZPJeNHJ7h5WRPgxZwXXoi5+TX74jUrgHgHbi
3iuzmLCdPZKeePVh/Czsmzh2H4SeXkEb5tBFSgtvSVuGI9H105WIGInI96jcCmz5a31Hr220eD/W
pvndJ51m8YffS1R1H0hOhNTyynsShMXeNsvuoBxAlM1KL4WTcHTrcGjarNqTGRXsORvYHFgmVU/O
tOivjEzfjCUdu2bR/Vos/Zr2w37JrY+1KobQSnyWIAfdrZt5NMZKIDwKISNu5y6GqYFYW/072p/e
8WJ+jitr5jJ6j0VAZsLkteQ8L2iI5nRClQ2hHJYeOGUCbxvVFj3TDXeWn7snnYol2sz+0R8MPDdG
l+5IzqAPKtdPJQhKFNRWs1tXSbotpgmwzG6EAQMATi4RtH2CH0GW3YuYjfcCsX2YLJn9XNottb51
ELejhGoscnqFxVOzOe8I4r+8eolTM6DJw56WEAnBxOmLOLa9SAQn2/tGFzKHvm6r0FT5nvTwO7nq
Ml5SmcVA0xmpwvWD4C8C31pJ3BbVIeFprt0JKFQS0D/x5dDd5pSjOku6o2jF3Nl94TKBF7ShbSLl
iUd3P4iE56YT307SeKjQ3CqqfcBHz0a9LZt8iKYalIQcrB+F5XC12+zbrDxW2/12xAzFi4YZ1Kwr
o+pCRaeGOI5ApmyJHHeBFdORjoUC8VfUEluzV3miowFlfbiuVJXOrfjt5dOJltpffrtwTZj3yVKc
eg8Tvr/OEQ72VyxDNH3YCgkucmehjsgxrsqBVw6tNm3yGl8INSjGXdE0yZH4df63Ojf21cQ77FUK
OTD84C4AmYrcvHHJR6ipG16KR7CIkMa7uHdaXCm9fFVjf8VuRZaoMx8y43qiV0YF/T1FyS9LsTpX
EyWzXCTJmconjEbgndkX2Qtn5U5vI0wxFq7MCn741fhOT698rXTfUOS5eWfT4I5pnOSkO8KoHA6f
SMHEHmhXxVxFbFA8ePXR9LfDoiU8vvOptflaUOd5hEiK+W35x02AFDa/fAanVpUQGSV5qf36rnss
M1VuvbEhVjAWlhsTAeiHgFdFrNO6j3j241na50G2X9TezDEVbMvZh746FGhsTk43WyTmBu5RmvPd
DID3gV60j7uqf1hHARBfPvuz/YAg/Q0Znx+2FJbvLEPDSLRApa67fVMY0N0kk+BzGN/9ppkifxoN
OOOkicivLHYqcxUf4Cr3y+Z3BBQ5/RU4+tVSBleOHVzXpJ5H9Bj9bDYxh1ajgpBADpPI7opE2Up0
v7xtxnaU9Ao5snuHzInit6R4WEYNCeOYoTmmzwQ331ejc7/k6T0j3bKb6K12kdcf68q900xFYe1m
XTgYCN3LSa4hvRnV0WeUCEU+0C2VmZdKOvNhGjHWV57CFKLyeMyG2E2ygYeLzuG8xS+oBlzVi5zL
yPCH4FEBQ0QEEDd3jdF9/MmP/gdV/C9MI/8uVfxfIYn/B//9X3/57/+gvLv8tf9TlkrNDEcIkk4y
N21YWSRjf5XeCWn+gf3SQ0mLcQsI1kUz/Dftnf+HSwYH9ARGaOLU/qyt+RtTbP7BXwAINC5SITBY
AhD+y3/6+vvmkOGf/vnvZXEIxf6BKEZxhDcJcSbSOwSD6KD51v9eQ0YIqi+LelKRWqbKBPOzPXSn
RXMBlheZ4BtL8+2dygvnBZW2iX7GD/IscrdOaaSpenqiRG6hCsks7HdGj+yetSrBhaZq8bwWm/09
by2nLVvQuTOS9nHGEgQaIBbkYo3olisb/Av6iAShR14QTD0ChOZhHLV7bTqJ18XB0ruvS5H1CTYP
DIDAFtBskedQaQ9thkQjGrbUeJpT4GQu5zx9G4xR32aKuqh4mBNT7w2d8hN5STG8EUnC9uxQe9bt
LLyqH8D66UNHkTBRa6Nd/EoHdC6wrSnv47wUdMbnsybusR+Gj95QC+qZvkonoPzBdw70VnlXnZVc
8oOJcUjjtqwkbVMOX2xnWo1vxnI205+acMqbiW4+Kuz9gNVpSiuaUk1yog9SzcO5MnwxxlXFMdVv
mVPuB0/nKYN4AB1YoAfmjR8Dd4pru1ySy+dSuad2M6xjmkqvvZ3p0qAww128nybF1mnkeGkr4mQo
AkUpde1W4ehNbG+af4BrzqbMjYYOBvWgUYAeW4yN7smeXdKOpuRR5E46HubBRkHYltp8FJWiV70j
4vDG4ftL41l77khmo7e9EMsB4y0Nwj0NWdEWmXudD00vknUNhcNATOujboHPKhF8Av/Zis3K1Z/m
8qeQqjDb6WgZlfvkanBdDuByep6LEk2ViW5h39L/iNNW5X5kje45Y9vYzXOG4aUZg/ZmqmaYzVLD
HkaL8MzfhM0J5p0V+IRuIHMY+G2XcG7GHIB9bSVDa6TzXq6xN002pM4qjLt8dEheHmjzmZB8I0rb
jDvZr1t3SGrLbgkcTKYqaudSddDuEKTMvkLzkXVr9qnkrGccyhtndYkw/R2OqX2naUmR+cXi2yEi
cLYjqwK+1s2dbzZjEUDfQ92LaPZznwl46/v3fEYjEsp5iKzGmrK96RTa2XW+J88u+rYgvli12E1T
Ii13FZcgyIjVtP0nFtXyNtkCFsYNdoqutJTx3Z8IBN+truW6Bxb/8rLvXpyM1gA1Spx/skvbtn1G
8WH7UZ0pyNbckugPlmyqkWyBfm6Hps+nhz5AlHXyUL6s+LpL2FZi/PzPtt5Y6XonM1EvTWYjbxdh
jRQQ5tt8Z5odnLmRjuW3NumBvwIsU9etLO0ldIxlwecp2zXbaXsznKjd+CzCdWra30ZVq1+FVSZv
GfbjD9Hw0QMzSPmzLkeDz85w2p+lEi0Ve5T7idiYVwPnWE7CcUifXlYRqqmWZ9+a3DyCLZpuJyrk
EK9t5vjuLrn9MRfOKmKVK5jIaq6Lu5ol8sMbXdeOF/Sn37pdXMzTcgG1ZW3WJ5vjT7Gi99NTDp36
wDNm4/DAy2VE/YbjbVeKRXaRvwYCWNOW2aufGFkd6YoHN+w7w0r31PpgdMPk045XsHeBiVkQ8cvt
hHUMwcDsYQJMlmmEXmsCfh1OR39kVLmmUtFo0RgWiXLr5XPTqQJRoG478iRjB9RM72lsB8hEtTte
ATo3xa3bDpm36xX7Q4zqwltvcqLtnTsTgvpTYPthjSlV4h9KYG2qFAFiQCGlXpa7zvWb/NjZlL5e
Ny7wQLyC7N+PpUBF1GyDsTEp1lkS03XqeI+OSb3iuVdrY5xFly3JGZLClQnmUGlCGjpTh7cv9Koa
H3TQm9mA2W80XhibZB+v2ypYChwPhkulgudbKbseby0/XftXzzV0+asoC7ZNhBb+vEfJAqLld2Ci
B8AhwEdzLZ0fvqr8+4FnkUgki78fV4tlfiLbEZ8V731OBWALw17Qn2XEmEP1M/2kw0bMZlcH+7wb
vGVPOJVc4mFV6tY1ivk80MXyluUVqh65BfnNRtWJiRGfMir4D5/+r3lu2q9Up9uXC9F713RF/t52
i3elgDJ+JLzQzOGz2qIZywV5VHL1kKEXG7vUPI8vtps2BsGBU6UBHBNiQcYpUWhyjdzvccAkPgtn
4fg/WMhgyCTNlwOEeKWxqTJd72DHNtpRO46ccd4U4WSy4bTBmGFvMULRxowQMi0b96XMr8mtG58s
WTvrkQJX9xU7fYlWfBnXF6stLwbUokzZH+h+xKo6z7WiCdS2rH0BdbXFjeHzC6SBM+3OZkZAfYjY
t1B7kybyKizU4s3RSLzAq4HI1o6QQaF+goIn96Zk1YIPn+38JfPmwY9WL+gQm1Akqbkucr5qHiTF
9RaA0NAlasidcNONxwyA6N0anRYAjAOFWtmyQFOBzsN9l6lb/fZSSECEAbLt94KK5Z910yzsKTkC
tTYx5Kf2W/1MqBQilsrBLR+W1hBwiy96+PIaEZzAOAdUtmtxH1yiEaIZGAOLsTsEFaS1Wz6sdZY3
y4HbNqiNK0Co5HUk0ocIxFR3cM9aBL+LpgJUMcDCTKc1OJ0q55aSCkkpRdEPd25N2ROsQnODXEW/
YccvVWybunnOqB0twOdytDcjkXCnLDPbSzbyZLtRTUzfdaltSIg+q22IPqO2RopZS30ECrTHnblh
qkP/vgo0Dso2viUK2hU4TDnA0gS69rGdp+UJd3tQhHZuWc++PTrPdZMDfVhrThbEbOSJEYm0ZeZa
cv9ZD0kNXh0UxAB4LRV7kT1XxhsY8vQWGLW2UUP3FMDTuGoDktjudkuyrTnGwzgOp0xmPv0jbZnf
jk5aTrf0c85m7OZV+sKNYqAQCwrz1fM61FBQIMleDYgJsAob2olX5aM8sL1xtffWUpdiV1Om+qLt
2hgOG5PTW09O/xLbtiqet9xo73M5ZzRaGcJASZIW5TWHuvrQgTN9V2ORfjPNgsGNefPub8XGKaQv
H52dXfKRMwTCNd7cxUOn3raYsqVM9H3mJeplWEo/idKRcYwU9tUwokQUxfOcjwkNHLhNfq5jvl3V
9CF0e9eeg+DcetokxXdOtHkaMJCTCEGP2WtX0V2XBuDBR6z1yze5f2qI4apbBErjrNjza3OK+nQk
nkAhhj7pMZ+gOs3cPM/bhqvCHnJ53uoUdIn+YhtBEDteGvEMk+KyWhMRi2PaJuDfAO7RZjEebHga
0n3aLhr4o1nMN2YEYO8RSALvKl6GH0pLMSHmH6eCfLO+8MJBX+zadgZNcQzQxOWRwGHuxSD+weNa
E8IRkm9NGW3eqR+NHbRtJKo6ocW5ttSPWqzzL9/LyzRGu8goVJvuGERFI7KrwqnUwwgKDLI/z94z
CBYqCu749DbrfbTjJmqGC6i1gEKKEvF36LcquN08M7N36OTDGsHam10Lzz7mwt7MqBnn+izmgnzQ
yV3dU4FG5iWfcuCBmWDQLWzcIbmbbIvvYa6TAAhrNZFZz/ZsF1Ew0gwV/scyrNfT93/+F8tFQ/zv
mND+G4vw//zLv/3lX/9ZNf3nX/zrOmy5f1iEXyGNvnRDEHOEY+mv27Bp/uFhs7GoEiKj75JK9X+X
YWHKPy4ya4xTts8s4Vwyuv62DQvL5//DpMkuzD586Y/5/1qH/2EZRpFvX/4jUWjjLyKa+J9dvFjh
4CF0GsqpNx+GRb8PxIHsZOH/v+Lo0IT/89f6075rWsTe4fPGy/SPizeLl0l2KGiPUfZ+KMa5289s
qXh4qkVEuk7wKLsEoiD5GeUtRUVq18plfvKqpP5oOQ1vG/KEQ2KpqhNdLsVxcqgnz61qpXfb+hUI
ZLRtu/zIiPU6D+Mg7rPR0jEuEuu+KBPnp72m/lPjN7fKRPKLJTpAwjP9WnsmGxZE+ysTYKN+kr4l
wQbDJFsQctgx+C7N5kWPuvAzGSWTnO6GSt+jh9a/EjspOEhd79N31XBAGIthiUz40FlyoqHQhyVN
NzXR5lXIqMfe2SU1aofVR5VLR6UdVWQK2fG6Zt1TT04L2ifHCdSOGgRvCGWl019byhke20uaQbRQ
AVkgfzEuMSY2yL1+YsEUhbnzqhR911OAyZzh/dhUQKMytkeXzKazgQyDvstpgdeYz97ii/kNHhix
NS4qNvtg9mz3DsYxuJ8Kc/wqUeoCso+VQ0meUdsfw9LhX02N0TkZdKoTL9HoFQnZoMXPgIn4YauS
5nuUTfZojmvgE6aSwXpQtTHBo82r+663DnUVHYMIpANl8Ts35yZIz8gCvLe1qQMRLjrf4Mhm+P5R
9DLdmyQdHIm3GF6GZsaXNPcyk2e0VJced8i5NXTUJZ1qDbRfhqtpZD8o0cmpOhgusi1uYh63lHbe
4Ny0uBBC78Jjhn05jmhLq8IBYeQLNxz27mU0q2y32bddqs7e2IoNgUeezGGx9fUrWbir3vMz6Ofc
cGck48GKtxdqRf72F79Z4w1nIF9Nz8USwSOTc5LQLYfta4PJYfsbuHzt1WA9bgp8BUM+KQJlCFZm
AIbZ+jUlQ49wMCutbx9IdzsE3hD80IhX0rCwKOBilFG4xpCT4mhoVB+cNxABBSzqJGidQTeGqBSX
J7exreYrr8zyju4A6r/zwV+6vTd7FaqtuTEvf1p3ZF1K8kpwdhfNTtReB+VelGMPju10035iAdbQ
WXpmbnznUFrb4VdBko2KDa3mn04poPXqSiznFlJ429lSBUDJg2S+UKI0u10txlqdO9QazdHTuvqQ
uV280U7RlzEL9QL3Y078cirMJd3OL6CmQj8pjJl8JFaqGJAlfSCO2v/imcicUzskMApmORWcIl7u
Q2BxbX72Sihnpy32533u1H22wwXKacLjQ7fZZognK/cKP54d37kD2ANvQTtS+pGTL5t1CBqeGRj/
dH6opgyOKMtkhXKo7HEKro6tX/NmHF8QVFiMKQ06/JATDIXeQGUBpq3ZzahpnRsVNiQU/aqlyeRO
veTIHBeM65ECXXkhC1BO7myC+vN7Y1rmb88eaH5XDfJnMrbri0BaCHGfml32ZiyEob7ZeWB/LwwU
Xyamhcceps+O0eJseeSJKdtYmSiODYupSp1959pKIOZnVGQ+hgtY5XCftDOuv4Ekq25nulW2HZsx
7R/pxwGsak2iQ0MantPfhV2l2S6vhNOeUbW1Szwm9JLtel0iqDGqpRnvDOeSj8ywRNrThKmwCH07
G4H/FVlkO9LpFLtsMnnWOWg2tz3h2uShmFRmm8cAzVsX0wBlvY2lb9kReoOJvi9nZQjv6suLZDlG
eg1ljx/AC+ZV7rba0AsEptGJZ8vu0y9dJDAjWIkUnP8STFdFVulkB2w5v/lZZ5VHs+gndFg+K1qU
WYINa66qwf8xFO5aRZdkgGt3bDgHFN9sz8tbQr32KXFzqYGM8aYM3Cp9b5bU1b/83qyr391Eas5n
k1g5HLTVdRjvStOc+8cAMbv/MDTIcd3IIlgS3I+MeHSE6GSM+SkQc5rdskaZE88WwTQpr8pggb24
1KJclnlpe9Qdd0Mj7MOIXni+4/dsilPliyajIEtOEKc2//7kqDJRjFcpYjB+pMUpy8kLEytN7N+5
KNrqqG0pcXQMeoKVhahxcfM0HQFS0O7rRSxSCdDULk61SDiRDK8bXuYASjiLtsKo/FdvRc7D4Zzm
3WMLEW/H/mrhVSQ9t3EOyWB75W62USvGuU4sDr+OlMszQfwt2mTARe8eQrbs6G6yWFlB0fzxrTJV
0RxY3hz7wJZfmFGaZA5vVIfLDPIzH2tEYjX6+ccCG7lzZIAevROIT8CYXK2FmX/bs9kFP9ZBamNX
94GblHHb9F3+tU3a0s/tKCeLqCxvqW5ctzW7eKmctYd9npsL7jbwgR6Sqa2SF6OwNtpRDWdSBxbl
BplbNvTbrhAVJNu82nKn/DJTN5y/8/xLb1jC4qlIK/eBNBz7elGcr1fz1s1TPBTKtvgNyaWG4w6E
PhOnJL9a00ETIZogH3fZUNZejCBUjffsddana87p+Ltfu0R9AFhV440z4t64biSo1Kkw6io3QiTB
muR/jlHDC9d67eSBR2XJp13bO5Q6RMpJcYQZ2/q9uMCqy9JiRMuz6lZS08vgkayVhcilDdCEBJt7
xDGs8IRWQ+nEzcpuY9msnQlwYEyMbnp0neUZ+LP+yUrRpcS8u+0u22gYThNV3jIz4PVojP/N3pns
2K2l2fldPOcF200SMDw4hzxd9KHoJ4SaEHtyk9zcbEZlP4EBD2vsB7CBAmpQqGfIeiN/R1dZJSmr
Mp0GDNhAAQlc3NRVKHSC3Ptv1vpWFS+KY2vD0zns3MZceZMDvML93Nz0ZZ3t7LGz5VZqchIsQ+J3
1lN3hN2LecMkJbYBuxb5apFHhkgrYociszYju84IECS+jAED6MIcnKbN9YyrBgzfvqcT3ogczhrJ
j9cB+gPQmv7Bkc50aRHgtdOD/0UupT5kSomtb3KSlGmCY33sMG6o+cs6Gmov7Mre0L2yop3a8bkr
5uY2nEsmQD6qqF64xQtCquR1ZtwD9qw1Ie/qoAHFMlToBjcJfWWDCoMi06iQn6X08DtReAe3Sm2I
N0ItEc4pmwdamlhK+jEVUeKG1c70V+NzmIhPPCbDLahL5G0K1XTB9uWqd8YJHahh07/DVIozZ1xv
l5YdMicfElPgk3t2Gsbn1HUvg2xWCIHLOqpXx7hJBEo92XXlqSDo6YMWtLesakfD5BTri30wZF/H
xh2JAg5b7kmwg1Ea5t61mpm82271VPZnVOJM1vk0TOa9TAwdMbjyj12fMuTLmvqDTOblKsEmcIXj
sT82lUfxU5uCAVtqssRHVwBriUuyTeRpGXhicHkyOxGVmV9ayv4wQxGPrTZDKZJm3pYfZ76jAO9e
+lyeelM94Bej96VcZlBBrB4bgEkheJsSDvDGuwePOF4PXuldu7qqtp42oPuVa2TIJu832KLHvZ+b
y1OVzOvZYOC+eRS0Gz2K+dg055B68mMUjMKVVzhSRH19HMMEB8bMJe6Hg3cluCb30pqe/LmvXxeN
S2QqR+dUnTGWmLnbL0Sp6a0zqPZk49Ehxa36cJa7bxF8Ue+pJOshwU0N4q06xGaVo8LY4tt7DHPk
Vuilsvbdagndip1C9F/twc6PrYtGhI1OG0ZBOpnNhmXV+Uh38iiU591KYMOg4yUr1Ptag2JomgFh
Kc4nLgzrpSjxSbvI2SPmMh6wvHAumChOZmyrZfzKiEKnv7OG/33b/R/Ogb7OGRT8Z5r8/06T/z8w
SP8D//z7H3fe//ybf2/0LZe9N6287UBd8YgtomX/3uhjdaaLJyfA93FzErP5z42+6/wmwGzYPlQr
Vu+AWv65z+eXHDKaz2lBQLa+cWp+2XL/ua33L0iykIW6BbwGmpRNtwuf+ufWe2GsWdmN2T8KiGBe
Z17UrojkQBK6OUb8Zobdcl+0y19ICbK+Rar84Mr+9gef54I20DySsH5NgSP4hB5ZOepRZkvMFHOj
XPeRKWtsVJTcplXHhCSyS1/1VZcy6QbaB3phmPoNrdgWjs6eRVU0uMPJncUOxdxbseIVyeWhsfV9
0ZtxVYArMSWhQ5go2k8WpPGlbrbMye/qqnxo5acsGHaiqy8RYcZDLR4wcVyFAlkZos64nNujaAQ3
9bznLX31WV1tSGl9MBVXsNNRJSZT8Slz4UIM1XXInnxx849O6o1H3QcPaV3FaS9fgfg9nk9Qp1NR
ledfsiZhO5Desfm954QuAY7LEPtHcA0y+iHvl/vzlxxUf+SqRDljTEdaq5sp1Cy67STbQWmJjASH
q+LDKofdKLxoxr5a2G6kbOHGAldHYyafF6k5n6fm0KCzzrKx2OGIcvf+JF9CfAbSWd/mhZZloEna
sYLdUQfFIGAeTbflWmo6DErcC8oV12OHzBMDdGQx7gUvijqCntCvhpOUKJfd+tIKDBjdNSsKOAxi
jH54t/4VZlH4C+vm/Lh8Y8FAbeLq/AYZ+FGb0Q14xCgy+kc0PJEJTQPn0S7slrjLvbvlvCpyxHRj
ww3RIr3IcNi5fbNla36NCS9Smfwglb/rkMWxhhteUhCxRNVHqpX7DOuSnaiogIqZWToiDvng15hK
lYTXHR6xD9Wbuq2uG9Hdtsn8VCNKzDJ+7IW4dLz+hbF15CBhH/FqdU2zNSbMPeefzspT3LZF1GtW
LLM13pPCzM8scFAnI+vDarWtKvj3VBZuVr2RZk0csnfZgQ+C7ltDeam39YhYwfLBnyyseb3+BDz/
mkTAw+ikdyGi2tr2L4tqvkmd+Ya7/0OYJlFVGRddCeYlbw9OaD9qyEuWYs2T1Lc+r8mcudfYOHe+
O1/p9DODxkjU9W0q+V6zBlMDZgCLJ4RFqlMxU2vGEw/oJdzQv8AVQmLDAfPLOWDDeeTwcyj3xZ9A
jMqehI1JDI+9GT5IETJDqWI4Pbtl7F8IbJTbyZpv8tmLpSqu1IRRq2/vE71vXTTEHvDlpdtT91/m
qAfNNsVtxCRd2lfSo7Br5K1IjAd3GaO88i9Box5HhwQFdLPwwucLXBi4nr296+urem6OC+4a5U/x
INUzrpFoIBM4c9x9w/tGTXWRlxqxBo6Sqj9RK2NXLz5RD19OmhhzE/1Z10xPfcCobnT4jua4zetY
DCMWfbVj57F3Ug6rGR2Eae80lIlOscWezx+9vIXly5JqvJKh3sIt4B0uY59TqFXszeVwhS7opnZG
Zjaayc58YdOkgHLeFdZ0hT1730g2q8qCjtKje8VE07bhddY9uUwlk0ke2vIL7DEUFxCgWbCbwefe
PqO0jRM/hBOO68PgtbcFcweKN3GUGLGKxLj982/yt8CKP/mBew5ZZjjR0G/9gpIqfFELL5fDI5/1
1ag4UlJvn9LBDC75Ft1Chr0Hhz69q/zkVvoQNgq5V8iBsENFJQ+HbNpXJLxx6OZyk1XtQa5itzo9
xh73gCZ0O0zlNdrOiNHE8xA0R+bOMErzz+e3xOa9TTn2e6G3yYKnsw2AHoe/rz5+0pb9qCX7eaDt
fzutHJNLPTjTKUG5/XyrupXd+aJc1WOG+AdXqtxPLCqXHkzAnPyl2A7rXzsbHYxfQE7QysE6+flP
gwMOB3jiKmXyevLqdudvkKgrNF7pheq8R1wSFxSxlz3RQDNyJ3PEtm+xWd/4yV/Cw4pf3+dzdiZ/
YSR0cMJYRvyyN3Cgd/jOpKdHsOGbteiORshg5Hypdo241JjRpKTKqNx977sHLeUBQdlWet4Oq0KE
pS4SCGcK5VxjRd1wXp+yETRE1r3A7botmhTXfhHZujm24XjFsPgWYeBt7vXP7ppe6I41cW4/EpR3
L5iuoTQan2sM044xP/WVc9l32EWL9Etdd3viq2nVxyu4F5FT5u8Dt7Yt5puh4A+hBKqD5kPJDmDT
Ib2A59Bhe0yWJzgT86ZL5GtaO3cu/wH9H+e8bTwMprhEznWB7G36Cxfg+Yn58a1xKAHPxFjHxqfn
+d9WKD+w3qSVuHmW8bEKwzn03OJOlcTf3sz/C+X8c17m8v1L/vE/nr/451YufZ5m6j/9/K+Uod//
7DNZ6Kd/iQlXUMvd+E418z6MFb/193fr/F/+7/7id1bRwyJhFX1ux0adv1qat81P1fgPx9P5q/9M
OPqv//Q3FPB/h2z173/mG7GN+718p3oX5DGxurBoW10Orj+W7xTi1G0U9fxs2JPxS/9SvqNn5edE
PCSJTkSKnCPXvq/pnOA3AIXAQzga8EGepa5//Mt/r4P+bPn+jV70w4NhCtT2rgldFLEhgZe/HjW9
GNRi+GMRB32T79JBZnSBFmMhlG8YMUW69TqHXVruq0eECzDfa/HmOlxneXmVGVjxZv+pXotjushn
ZxGnIUsvcKJFZW8dVO+wpO8O6AsJIHJmdzcjYunTpn4qjSG7wFp3ZDSPtSDEqdr3IiJsoHqj6VXX
Zjrs/Gq9S4Skr20c+zSX1pU5px+tMrdjdFTnG3jcZLB2gF7Mn9KklSzSUqKHOjuFJFB/6AJ9yAsu
9nUcnowFZYOLif/YeYV9m/U45QicvVeK+0OnxVXuNsE9rIPxbioYhJudquJZD9Zh7nHEgMGPB3wg
N2P7YUhailzWJq4B2azEctN0BdybcWZon4TTZsjrI2GT7a5I2NaguQgfUaLfMEXydmFdXnO9q8Oi
wSASWlR9GrS5E8IqjtrHOJnV47C1GNszXM3h8S2vHYnwW8uphu2KrUmjeGDIdb64y3BXIWzfky7B
rmdNx4u+DFHqBI+Da8RsZdSmHIrHebH7Q+1o684e8LaFDtsQjavCXoz7IXmFb6/x3CM70vh0BJRM
9jDLUa3+szSGd3b+2Gk4h7fwr8G54ceccK60ptp7k/PS1DrFwbK+Jb4k3qDi2J3PfqPGQx6VN9PG
bwaGP3PbPwI/b8BMVOxifGW+GMJRG2swH8Pgxgyya2aBkF6Gl0aG970Qp9BKJiZp6aVQg0QjB/8w
TdFHFMx3MG/3W3diC4eNQD3pKgivB/wWO3OVb7Wlpk9uaw+0LhXVq39vKCINMIast3WxUFahXoEy
k6GUmPFA14Z9aQ/zEhF+yOfoI+xdE/8ShS1NGndEnDbGrZUU7zClsEvN5VbW4oQzf9gEBcbHri+v
E7MCToHnBxrKp8J8QulJJYelwS5G/SkjE3ST5CxkzkQcptxTcsOYHTmiWRu7kl714DMIfiKX0Dm5
oUljwiO568vyXk6Bse2If7h1mjqLCu17JAng8hnFlLznFU9MnswE3Zn0BUXvXDuImrdERnbbtTJE
FDQrumbkeTEBB8s9kwZ2iSwEduinG1CUIsUMFuTFRdjN3efS9ssrbTGBXDGvjbrY6uTod0t4VQ0i
5yWtHlfykLYcX1s6oH3mp+punUf50szBvK2YjT36ujyHu1o8nCxmtksV8KCcTUdOWkeeMd7T33ZX
XpqihASidefZy6fQLScyfJie63loItSTeWxI1cmtx4ZKUXCtlSDEbMJszELxCp0Qc+LEHh7BgjDZ
Tm1Wq77XPJfn+7xSCaraxunVvjfY++Q0bB9bvzHh9ThFu+0Lr7qaW73e4RrAz28p0Dgu7udHy0is
m7LpfB3VS4IvrV5He44TmBj3etDlIwys5FBNfnPvY/iTOF8hQLHr6pDdQA/K8SRqhrGmTKy9XiF7
hgPpLmfdNipq0nmuyJ/xIwIduh2wmF6yZGt4m8Z0DYFUwUzg9eydj3R46XPvy8oB+ei28RCoNbaW
AjUuMUYH2yh59N1gro8EdYUUKkz4Y2sesidmxkW0Br610aZpXAr2R2LjJHz+mKa9qyLoptvZ1utn
di/E6RDzdFy9HEhE1+abslHJRO/UhEeL4OrNiGnrkzv6Fm1NjzJtxt5NGDgOAgwEImHczJB+RZjE
FNsW7LwsXtfB6/k4U3ZlDH9Xhh316u4s2VrnFfy6IjfrrYt+HODN8vc9ml023znrLO5npiIXyWRZ
iB+GCjFghjlh9DBU+2SrfazsxD363mAWW8F7Ql97RlK4MvzsOGW174XVXfftNJ7bbrGpZmXsGq8K
jx4ZSTG7i+rK9ozg5byBYCutMH8hzkg3OCBwbhpFjaO4qpOP7CswN9dupZGQi+DGtlN16DBH3LHP
m3aZp6s94NxqyxrX3YalqXeYgqpHk68ej6iij8Kb5tMqy2RXcrnue5YhzXZmI832tlbeOwvT8bJB
UPnmJajMcXj4qH8Df30wmnDYltoGp8ZGmjYOV1fgwnZNtHOpgnm4UpzycsOlDm1kVY2L1VasWxaj
0DLsEWNuplYIHQLUIKP57ewSSkOyGLv10WCx0CI4hsGUYYNyGXDZtea5DLJ8vQOaZlzWtcucnmjO
XZ1N3caqgn7bzG2zm8fCjQZpWPFUWtaLl2U1Ovm8eEidYDk5o21fhMQxx8Qgo8Bc5kmeB0vymOHW
4gjIy/YA+ULuBimrW+ivwQ5K6HTtddOjR8rOIURWjzUyIckcYcwdhRFLrmKa9rMP4qOtOfQqqbvL
clxYM5UW5BswNgezWQkwY7F5CDLf3qVl67wh1OXpS3nBoLQGBP8kzx3q569ubTFnSlZxoGPWjwTb
mODQMKM6E/sE9QotZoJ3EWZRXe2wqM/HcULu4psPHGWY4CVeetPD6Tdleyfkns0wwG8VPz9XDeiy
EyuS0kd5QSQmlkiWTuT7VJhdwCcyNdxnWrykGr1+K3RyxbcKvm18GZaWtQ69Ka7z+RAgeHjXw4pt
EffNk5qXdjMOTJygB/PxGPjBwQruVWE5V5AkzF3lu/lzgB71fimYxRHQ6MWtmEIGaRnG37YwTxQO
925YbsuJIiv3nD3bxdhizx/NhX9Tg2Oq+2C78vJF5ZTbCEDErhLGvaixCc0sUTPDfcUToF68tHhF
lWFdelWXY2DWBzkenISNJdM0V6VwoQKMqk5AmNQyVTvFcitYM7ZzXfrV6Oooy7iF8bZiHxlTUGgY
66Ma0xHbsoOrdL0bBBlnrdvhmu28PA7q7sE0TXnwiZ4AVZLEmJW3Uy2DTbd076yS0fl393P9YfSn
AxFwr2EOEMxxziovazOLFKTFsqtZeo3hFzRK9z1rxbibOB9gC1qRJpKo66frLJDXYIUIdwnqGGfk
7cD1WRa62qXNsOFC3atOxIHjzDGmDz/KUW5e5FBwcXaOvKvhIzQrCxDc8hVymIq1AL3WaVKf7CrF
oWEUORxv/zWwvX2gRdxQOp88nUbwlb522E09d/ogdcUO1cd2e+069k5689dZLI+j6a2Ra1srBREu
0jTde4Y3XAqvTggnRTXa6GE82AJ8mOjscO/lNiA/bzReTBKC9i4SUZ6hdL82Yt8uXoTwFzMEK68D
ZETvPsj9C8S6EwOU5K61K/b8CjPdXk3egoha3yW51d6kXtCcOHqZN0tggXjzL7peqS0QPnRbwCz8
KSJtxWpjq6seVgPNikra5QMaQCRFYqRiy9LLCsH9ZEBbC838q5pLL0ptLY6qKQAeVm0ANbVBRDFb
E1eFWJ9Tguy2DP8YapkFVpiV5oPxwQUWhODAHtC/8HQNfadE2fA89QbxTXM9HT3Ssk586+th8kfn
2PZ9v4ehaTAqs1jYJ0Qg6Sr0b8YMBEsRlO2ptxdYDPZMslx+zkBC4rD1JAqFFNgTx2d245uteRDk
C91aoaGvHD/U7/04dvcJDLEXl+tsZytzvajqFEVGIIL6sjVQEiPCXR4SUvtkbONTwyHdhVu/hPON
S4xBnYMX38rm/NqddHAC0elu3Z4KdMCHgScA4/T71ATjHlHDDLd1ve3WrjQZuzXWdYs6LfYl1uQp
SKyL1kmwl3cgpeGb2c+Yk8pLuxIFYCXA0Faj1DWmDRkrA0WA9Jbizm8LDOFOZbxwBARvI6u/i3mh
jA99d7wIFB/PZEPkWZbyIyk9xFDWRnNw/c44wJRhra2+1GlzCIgN2o7Segpksy8yCJL2HknPM+Db
U7B+Tc6ZfoH9FWIl9Bog45vRlrE/1pe9Sg52kV6h/EANR25G0SK7XqsNEQMPzF/eKbGHY2ux1ffd
6bV3k3zXF+omK28Xaz1YgvpJE7lW45HkNV1KBtDIi/b9pJnuBmtw5H7tN0M/0vBMpb4RI1sYi8Ar
W3VUifosv0eSSZx3Oh08OacvbZWr01SvaayLNoir2bvtc1QzPqMajteMCjxrjQedVAU02kCkX8y8
lPE4qDUCGdNigxalpG2p/dgzh+CWC6y+6MxRwZPy4ZhPANMxwAXIUvqFVE402jsAb9C71pG7uHeQ
CKy92X9cEWbyt3Dt6blAy/YxkVZqodxu3dPqtYGgK5H5aYJ5F+UiS68dr4aAy1prQZ/mlds1bbO7
XIdh3KyZW21LtebXDY69DbtD51BV9nh0y1ncBsoU66YYMxbVLkYN5B+LfHIMXXx0xrRZ+YjJoytm
9gwd7XGcez4yucFz4Ls5PT6ZznJqZEFBc0jo6Xa11PqYV11z2Rd5fnDlWV1FoKB6bxh0IxrpsEPN
DfuUCqyWPEeeycBS7xbEgosJTQ27dBbYSzCOlygfs/6kvbraC46JozUUzqFcZHfsJvHiaHsfmCSF
Mfka/MibYD8ORh/EgAenF92K9l4JtnPITR245dhOSb6zRiI/B71+XJnk4gtCM3md4YGJ8LwvHMSl
fgY6p3a4VCU1iE52xIGBJKyh1uxyoc6MCGrFSubBZUt5RVc+neu0rHoeRajPL6T1agT2XOOoA51v
JPkybHvWFzRe7Pwea260E47b8ZQFtfnFx2xmbUw1hiebG/miXnE/4X9PjWttJm2c9InLjrMQyYno
0StMT/Ld7qp3sCkYMHvP2cE2Flun8psr1mr6BAmZ6GXHFgsdYK+j3IPC29i98RC6VQFIDk2B6acr
a4nAe61aUDiDoao7DIH2hW0OeTyix31kIQhna/QEzqWs0LzV9eDRxZaYR8JOT0j21lG81ui/OPCm
prgTCVXEhhyUmOkQnot6CpgplVN1gl48XbSA7w6OdqY3aaacZsQRkIrHB6XeMlu+l1DRbrvJSfes
fLurMFzKeE4pOYoVoOCZcJPzIGTTlQi8JQqX5aOdrq/aS25TfNPw9doLVcGCr0f/360IzE+/WRF8
JsX/tkrhw8dPH3+chtrn//z3wSYv8m/Y3alzGELakNt9/PB/9OPzSx56ktC28SAwembl8N2Pb/ln
ZQKue1ewuRbWedvwfbR5/iXLJUPHZAvhCzwMf81o8xdXAIte4THU5Dt2fWJkmMH+vNYAqCd8slzt
aFWhsUeae3DSaolE1jnbwpk+D6l1TPyijyHm3nltf5Mz0ouzbriqGrR/nCi7ynDcK0+9/vWD8hv5
Dkyzf39XVx/lz3Pv/yfH4JbL3Prffk7+8LcMwP/LH/7nL/SG82/6blcRv6FQdbGpOMKxQfnzRPz+
sNjmb8havuk5LJtxtPcvz4qH8gW0GJQGi3ia3wMAvj8rnvNbgO6FwO3zg3f+cn/FFNzm2/pxO4KH
xmOWLmySnUy+BetMdvhhO+ImXlVh2JNAXBIJzqex6ILNxrU/GvCUStpPvTwjeNQP/Ty/VeaQbAF/
+eVuRdJoxYuFSzwqPVVf6KGoZbwOQLk3TmsgaqDoU0085p0ObwENLMPFjBBhiaC5zE8/fObfp/s/
rg0d/5ftGSsB/gpIrFH48tLZv4YJBUMAQsDgyBf4V8MD3tKMfFFu//XUTcQ8bvyyyr/kdh9e+LXZ
vecyZKNGKTcg9JNMyTa9nzsuxSFQikjbMn1UdZ+zBHcxRtJXVxf4gJ0iUnOq7s1U5egy3VDkx9lb
gnKH1AEJoREwrYSPL+buMCAf6zBFmngNignQNCrdtnrBqWdSZWkIgMFw1juwCZ9AGqdT/cSryno5
HHDzbLO167k1W1V9lniSdTyl/gyZs1oodSezFdAlcqURP85sU/Dyo6CMmymogaEtjCEZoTtgYrVw
yL9xS1T127xP5W3mKIAuoSyJXR98HTCY4GruNiU/5MvZV8GdQLOLsnqoQfqUgw35XrcD7ZkCTj4c
RJga024Mpv6yGUkdgWLbJHJvDTbUbOFXEg+s34F4C70LpA81vSShLqQM6f4Vh26PW7JIHT4ko+sQ
HcKu8OlzwvXQofN89dYJE1CmnHFXzaQGskoM9HWwQq6gcUZWGtnQykVsVSTXbCiYiFY1AOtjKkqs
4qZG7BRsdNisXxLV98wws8n52pU9syXdVtODVY3a2CLAt99Tu8Nzk5VYG1gEFddWpgr7pp0b+5IC
a3I3ddXyBkx8x7iCiJ6RfmHWG8+c1gdA5s5074uUEXg+1JhMyZEeEJvnIXN9xjP4FqjQnMhBZXMZ
wLez0PHjk4pYr9dnE47rPeHfDz7nE04foF86nI8wBlcmca5JNDFfw37D6T6H/Ngy0pDDpp9v1iab
VGQ0JuEta6ED99Iw0Kjt54q8c9rSYv06yZnHOEwC65xfG7awQbl3YJwMI8gkV0/ZRwrNjIhEJiav
i1CCX3OhlyKnIq82TvGZg+UoPPcDDezeZo3GiLBEuh75M15zBqoVNTMw3qXdmcBAjS1BnBX2sWoB
sAyEa2+4o1luK6CzZCqsyfSMkq2fYoZV4y1iz4E9lVbIRAoruLeceZ3wVQ/FS1G1BGOj/Zje8MpU
89m7ATQLTuQ5ML5pRHZcDNwgm7CVkqHKaH0ejYxt/Zo1y6GWbUAgzxpUXxsP30Htl+2DQGxaDiMc
LM3hceYXz+kFkeXTJzgkwDBql448DWB8NUHwqrhOh8OaLcnDojp+yhkSfzTOUn3GfyDDI86TYeXF
NvRwsmUhzIjdVtLHvt9Yn7DxamtvDF3wEo6jVocsm0MqRUl6O5WhdgD9p7Mf47XV5qZIstbfgk2c
0u1o4MGOS2054ANxrlk4GLqZ08ky/K8sgc/rMT7vKMjwgu1GA3swLrsxCCITZQLzZw5t7EGmndAD
tBAINmuYDkncu9XwyfbK4dlrCPFgmGMmp1Q3XbmvAcNiFHdcgik0Zv1hy1VkPyij5C1exDSOkW+n
Rsrwe5mWjY1z+VOZ2G0Tk/EdF4AB0rvWIYWRocfgkw01tGwEpKeWKtZu70KQMnhomMb3oNU4U/Hv
2rmLK4dVIUIvL/NFrHJNKhGAzzoe8jnEPaDPPFORlM/5QnLWTswV9ArIQDW40BFQfBbSlWxBASAE
slCoNIxe6YhYhSrWgG4HcRAKQpJ429ZhMrvp0YkztSdN3rpNSQhPd1mddw0qSQu1B91qsUbNiOmR
4HmLENnQU2cj8dqpg0HLzSeEwSu4rMMS6HjYE39g232G9X1wWepUpfiCK9idY2ZuWl8KTvL6i8iZ
9GW83IIJYKJg3VuOm2JvAgd6Moyc3QIu7NqNpN0sF+lkB8Q6BOb8sQxY8+azksxwk8n9DFbJBlcQ
QHVZkpCziqHCYG7GECl4SDd2MXXV8pgtDgP5chiau3ZogxuwyvadnUCN74PW/sQ4YO6RL2JZpUMm
Hn2bDANpIkOI/403zOH1VxAlCTTgxB65qTICZmqfO6KdPNh4gqdrU3ZJal1CQBg+Lvla+nEzhmQX
BM5yBvJKqRZAnezJc9cvws08sFbZDqzrFtpiYzX5UvnY7YipUG+4hFgYL/2ZGGBnZc6GafJKMl88
/OSNDhAkkq2N1ge2gfuA+4L/uqoVEyKF6eO8x3asW+HUs7nxUgPHVDctIBENW40OkRoe2R8pjxiz
6mkA8wjWjC4e9Q8Dob4NbydGdw9zbWbQs6FJ3y59ZxXQPDIMS1bX0ED/9SXvVf6557P/qn4td3/S
gPz/VhgHf17l/d9Qd//Dnxq5z7/rextlOb/5mBEc/ocrG3YYv/S9jcKtDfBM8P+z8bVReFOX/rGN
ov5F0EOzRGvDMO4HIzdf0PQFsDNU4Z5NL/xX1caW/bN0CD0YvRopnChELLzh8GB+Lo7lMFvLXFV3
+CxQT2JcDd6auvfuHOKLcqCGRdLIG9fKVfjg65DSeB46VM69N30hUoTbMDWDgm1YwAUwVEGFSsQk
AtmQBabdoXWedZLb5h5FtBuFLKLuWwTIeOqkO+HwhNFiXHYUqxCdlzF/HJXZvfXWFOj9as+TAlqY
DKyDjczElltXabftQbehyDD1nSiT0Y7mrgveQsK3mo3OU2aRuS8RHgRjSxJWAaDqrDqeGOOI2llA
EmqqYSTWCUpotglqG/Qo5CBPadArSxAinIKd1qPHzLGAnEfFzKr6DkxH0KKaHtbKn3GrlX6Ifs3N
UsZ0VptEhcMMMmRCnm6IC16wIC2gLFh4KFQASTqNOfuNQZMHwjUjt0rrgqzKctYPEpTHtRr9FfBv
t3o+oC7thtsVMzdwNK93kDLAyFwiS3VGcXRcFPGGGRCe4ECgeC4L5ZM4Xbvd8yTLytnCJAWXJeYZ
sDAjpBzIM1unhrUsaxqMzD2iZ4ORC/w3GUhAX4k5Hxa/KO3tMmVAoNKgL+eDUbXZgmcdXYh2V/sL
XCVultCV1OcpOnREbg6Lxo1myAz+Sk4EeXtVaQOd495Nt1055qRLzsb6oBYSHaynwcbSuRllyeml
V69UBypESDNDtYBg1JDhTgRU4e31E6zz21KG9RTbNnAYE4fvqfZMC/evCd+Xijdcg5hNDO2IO4MB
3+RAUPN/nwt9nwvhOvmh9/xT4dvf/uHv/uk//+Ef6fn/8cf50Lff9r3jD39DUypMeIg+UX2Mgv54
rtn+b1QW7ln4ZnoB//iXY+0MoUCdeD7vTBK1ESnQqn9v+Q2CAun4Tef/qOdHVcnf6IeuPyBvF1ok
kjyEr4KhhP+Ld2U4KzfM2T8Tggc2GyI9lW1Ds5dMxovl9rFLntRlZdoqVu1IeEj3xgt7TIQ+dAMn
BBko494r9c6GZIgUDJoMvkS10cP8oTuXXYUsL9n93msFWU66imlu/rD4ubqhPN75ysGl5n8JOuez
rsGH9SxME+AP+PShKBVvqRuumKVBzK8E4R0B6CObwi+wRT7xlEyCdcJZcpIAz2v0dOM02UWnEObB
KrpsKtJvjOFWlFCkBK6EbdOtx4aGDDtldtG40zFpufGzcXj38HEseo7LAv/AkE87qNJfKbynXVXJ
LdusT0VZ3YiScbYhq+rkYkTx/OKNQQRiW3TTftZ8NVZUNW07viDHx5aKTyakRSGy7rOXX7peesyz
p9noUFSYXrelv6ao9Fac4gh3trzedNccAhVre2k8NKSkNjCTZ9VNm8ny74MS6ZEcig6wHYp+r1tf
+KQjVc3u3vSJB3CIGnTm7MIZEPU543DT5NMd5Kkbx2WzbUMjttqrMgSIQHzV69oD3wzlTK5b6gPA
a648Yq62Vk8TPButhBdgm2TTJcUeuMZdVsj4f7F3JjmWK2l23kpugAn2zVC34e2v911MCHcPd/ad
kcbGZtI2BAjSDgRB0ESA1pC1I330fFUqJAoJ5FCCRm8QLzw8wnlpv/3nnO/AydoNvpig3t3ZUXGx
RHnVFhqISOTK05oHIbN7bL4sP2KNmbrnMmBr3qc2RbcsQmhYIHcys40BuWUJXsykDrSCFqqBW3+F
rtlpJz4M2PrIowK62ndlcS0ykARWI28rYT1ACNEeuMKzk4hiuOpjUO1MqZ41Oz7Zef0ASQzjRdt+
4OgBhTtZxrcWNURUucfsBxZz686ao+eUAwjsZRKHNUjPgzmPR5llCp0LNHWJrA+Rs3PWmTO1mzy2
dy5ZfyGibySeiyubl4qNyUbg8lhNTn6TEo4/c+CE5uB5BBTgS2qEKuDbBxeOgD29KTi+eu+YMDGs
CBJeqbXr0QAxPNZc7O4qNdzbKbU3beFpKwOOFjpS8prX/BstyLpVnuJ+oYUb4wd5jiJ40rXi4hUL
7xmzENdrc7pSRHgolINDXmZvozRyikPaYauD584lrOTWrK9jM4JDtaNyGxfph5XJi1F7rKQ8QpSp
pe/h0RU2eySC5OMBWKhGcoaegNIeoTHaU33SMqqzus6dd3ZCBV1qBAuEuQB06hefIzI+LZV4Ugua
jBCN5MkQ6RNbIsJDY7kHnc3nG+3Qi11+WzZ9BlV+HnrZcRV09LDpyM+KEn4KOAdtatdGan6whd6Z
MN/XreR0LlMMT7RC74N0EhtsMPSAFNukuEnpfoNng/Gsv6siLQyCXxnjAI9C9hmP50FawcZKxW1i
93JdZCbdymSbznKYEfooRY4fLBCAeys32rOrud3aCZpyK9SIoK3HycFIioOA6PqrcBusYUZkvI6B
eHDkfJ7jOeJ4lTjRqti5NsBPQcE51ScsiJTeCgn3o7Syg61Nis5i0gvBOGDqCKqlreIGz9clV/Gx
Nfxpz+wp8QdohO0C7UT2jKLe4LfyhscsG5+LkqRvSQ83RJ8vOniCLbamiLorijldvKHKPNrDfOrq
FM3cmRf0WLauZ9/iD6kpUetzKvwc7EQMnOXFBJ7jab5cp/j1ynrc19pwm/jymlF7ujb0uNjLEc03
jseTdFDlqZLbNEHl7lWgn2WpvbYuV1qzHfSvDBP3yvd5dzWmn33klVke9YoMjDFBBlNiOutFVe3Y
d/VsGquR+M3khFbrhfNQPThe8ZaL+3q29tWomauYwk8WUcW2H+JxpfIC70BxoCmBV7c0hv55ds3u
gpHriJMOW3N1TOaR6zBREmrAHPaAI06SUKamw9FQUmBjqOZTpxt7Pedufsnd5IZ1Eoi3ogfXgAFi
27AOIlMe34zlu5lX+sapcWt4+XwtZtt9H2TzO437bieMxFrbKHgiWFo/tHCkwryOKKBoOmT9xD2O
MWhEI71qafrM3RfuwVAecy0/pA4vXkc0mwF8DjvKZMV0+jXTQrdp4+LkRn50gBVAJUyM8ZpAIxa4
alsRIXVbeUl7/0m4nASSXoV8/K0bOFtjVilOD5nfTy5NrH+JrngygGFgQBNOiLm72tYO/hw3mbB/
JhAs0yHKw7mPwgDZfNV1y4JpaiULqoAAucDj3Mvx3h70tylVIWbRBFedeM8xPq2rpTcP0JkbdtQ5
Ik1y+gxqfINtR/WX1xnGrsXmiYjr85D7kQhnoZww0+S8rTpX35uVpl4npV58VxbQIHHUOw32YUvD
XFr1TrOnEXNgYbKwnSiq+2A9PIQ2fUb8j14C5AAgP6kRTGOJm8oPPbHKA3UWOQUX/XhQBhCU1Dbn
Z2qR6PMMqvIOi/A2mAe8ps4N7LrZcahPDyZgCvqDpdkvZZV3pOWGEYLUS8XS6lBHLY0bPbjKmN4m
jnPeslru9Yzt9EFBf/4VdFDh0bdtLnVjubHbJOyC+jiBSMUC/zV2rnUm2z9ulObQ/jQ771kW7DC4
OgfaKfSHNu5fzNnlMPPuI0/iMRqsFzuuoWAL7WLFEBFYSFfH0SCzZrWkKZuO47LIm/5AWCqcMWRP
bPWjOr7BDXBMAp2+QyxrJQQ7E46TU7X7NHI2AkHGa9Q69+ozxMRVxi7fLpxnL23PUeSShMV63QZE
cLsgnCPM9BCdrDWdLXvwII9lgAAky5F5abniRdN401vmLumXD6ULmLr0VvnckhFwt1lGVcNcn3Wp
IVcnVDPwiQhomUrkQ2xiR6wN7n0Th6s4jKkepgSVOxzalkFplMo0lGyIYBlGvwD4iiR6WiTG1YC6
UkXU0hbahoz/urTNL5Nu8tok1+dvUgy33Ei5MsZ727mNq/SzgICoiB01eFzWw8TARIly7dGOoMU7
oKv7CD4CHUU7mMqgl+HnYrHX+t7fGQEhJSzueZjOsYcbUd3nlXu1alBaFJq04HTUU22w6M1cDLlW
Iqlpk+Mzuwy6H2ZONIhdNxKjSOPoH7HnngydA62b1fcwUIRE4ip0RrWKqm5fGPHBSs0bnmxmvhR8
GWU3bkt/Ve1uASzvqZm6UIv3Ibp7TccTR4qSfjRMhQ91XbwNTfxS1cauwdg5BOKgtOIMnuzgtfq1
dUoKfzKxqTNad6dxIgmhpyHrCAuiyPxd5/4rxsXV8oLI3fat9sQXFKuTwzpfRvW5S4sdObudBkac
9SGNJM0uZ4sxjOU2dalmtIc31e4DPd7Vbcw0L0KSKmcrJ7w9/hpm89zFZ92+p7nqrp6CkywcEjRd
6IOgBUx1doGSthF4yMTgbVZP4kTicFqh29AOlL67DLs5tJC1CNiFOk31YbY0hXcazR+4fhs0xxja
SeAvCQ9UClqUXbqCeLAZp+3z7C5UmODStjQTWOJu0JyQl8iFew2qn3/rTOVWiXuro+kG9z8OqIJe
FZYEpGUuegp1gurkzahxorQ6VRy8dQ7B/DYxqUVu8ZKmxcVmUnU64+SZ3jOm+6emgtOh4pRyU4Ml
I2ydIpW3taG/pbFTbAa63DgX5H6W1o03fw4Wy3vQwWrq5k3la0ROggNO8+feZXppe3mchR5OEJl2
0tLuBst4aptXb3Ip9w4+eZLSDeVB92a8LHLcBIQ9qu12TMaPKlHBFrRZaBa2fanmxiLMWu7VZF6z
TL8dXbUt4RCv0FwjUjoY10rvy02XInA5P6dasFwpqJTmLIuXx3II3iaGJYSotV5pZ4A72GOf0Fx3
lE2R4g8oiHDt4b5Cmpv17qadQBCZ8pRzECYaVVL2wDkgJ+cQqQiXuvs2DDdB0VznWFwszX8IJLXW
wnqlT21l8Nrj4KCgFlfck1QfufueOdqXsk6p5twC73XbJT+TJ3fz7Ow7JS91K607OqBxtKaXWnee
SwP3tINLKLdx7PHdJZF2dUZwZX5/NO1hS8Hnd2DUdxPFTnXzCrXsK7G6PeVSpzjVpytNtwD7IhLg
eHO7wTpycnNdo6q6T5MNWJ0N5ehhircdrNwqVe7vivrYddLVBw0m3Br2gElwHe9Eo+1SU21RnvfY
Ln/hzHwRjbvOZ6r8oE/nBM3MFP6d807KEZh+fHUEM6nSeNlYcoDU0I3GOktyfx1VI4sswaYHaySN
QshdUK4akwhQXOn3eARxPxq8zSHP9huvH60Di0HoW5iwgbA9Rk3yRm/JEniWlEEt9cTt86AAf09W
NR7J8ESEeJ1nru7zWubDkkzIPvrGfoCcVe+qPn9PTAZKi67X3WBUT8NAk6EZEUot2WtCEnwdovaN
3hJqljtkoi6ZSiys2WfJrRWQ+aQfo7r2QiV9MO6++xGP9T2cemdjSP9WZBmlzVEOZbDubkxdXpCv
r7nNOhEGuYu1q+UThYqwjSKLitAu6JAg4jcNa/RGQ3vZk/gfd5ntgNvoJrVj51eEKTL1Cm0TOSjA
UEl5b3UslsgE+bfoxTDix6TFS80FmTa4NpY3OW9iAuVMyYg6IT8csmCaE61+hDQf6C+7DUkdGyO8
JohVZ/TvjuZ9xWowcYMtZSnNCoDRFiTQl+UZt4VQYVTAyp69CBN0EecN5UZRdfHwJR+MFkKU57eU
jA1gD9HyFmJX6j0AdYRNqXHFVtNhNksukbh/qfqdbvsIbE6Maf6c4gctV1ajmSdbVhXeQWSvLBjB
DnuNcTDzjHGpbYtf0ZKMcbUUat30GWt8tvUsnAmQpbn3ii/jPGrclDrziIv62+estebyVxLp+P3n
GnNjm43eipTMrzIdn6OsOmi2y909to6q42hTgb0qYHeZA485WvmJ+bRA959cwgh0KjbDqqH62nV4
w3lG/SiNhnjOvLRWW6OWHDhaSs3j+mHgIW1Bv/lz7Yfop+m7UUzGdqLrcwfsx9zFPUuYKcGebTSC
wPloMfltdTUUa+ErGgH49PH2iE5ZHF3mzoKK3ipE04ICUsTzZxklHxIegzEZp8GrrjZPIhwnKr/d
a+Vpj6mPb9Jo8m1E0VshKqyoAlyRMrYESVYimokA9BzLpGMQwCCSrllGbYFArUwZLz1CpxjHwgqi
Y0jPInS/OhXr2qlOhmFdSSqtS7M6ijH9IoGwTe3hGKTWfiiTk91+FG70NOGQHeBVYADCTmEePSFB
LRXrTgJ0S4fuV0RzfVeUHyIfr3C+T8X8FntyXVfzHYLizTTnr1rVnCmD3jsMbS7VT2WQHmmIooAu
I/AwY//Vkk2ljYBastul8x27+208vOgobAvs/JShjikuoRvsOwgAmAb45xyjrcqamGuXcSv5t4bG
bjebKNOXMUnB0VimYyj7hjtvJa4J0gzV8ogoLSzAh61J9X7QiI1l1ri2mh0WvnsZdOvd7xF6Lft3
j5oiCTpoJvuOtKxoxVMrgQe+yJj5lNX468nHhMMl75pC5QZdDyGMvqlNDQBuLoRkE8jnjy1aIINz
m7V3SZPtyD+BoLXyLfD/9Tinj1BOToo80KqDghWxeF3ZmbFvdPzdQ7CvbF6dsJ12Kk3DVNA+6RLP
LI08jJr8qBMJoHH1S83lgzHhO5G6+g5SOkuT9B0vxmvuHXPLFKvAU6HOkW5q3r0pZvuO14V+45TH
tJMGhDXD+p3jxltXZfWAXch9HqsWVNgslvcL0DwuIkcR753pZR7P2GvnDfT4CQVj9MHeSh34Drjc
6K5ranPbmW2yhcFjhw648nPipQKw/5wzNwyNzbjRxQAjcy8+UJXD51M1/U6NY7L+/6LmX12hUOb/
7vb/P/3Tv/+n/0D0/X/95b/96S//mf/8j7/890UQ+DcsgMtX+qsgYOjOnz0dD7XjLkoihOp/FgSW
X2EJH2Ai/aloWmxrf+icmqH/2TbQRfHoYRBwzIVe8c+CAL+2fC3cewFLlp+v+I+4AP9GD3BdImZo
AminqAKe98PJ+FcuwMACh5wntrFvuXQeAc+KcdVqVINtSE1s6jRoMSFHZSpC6l74JAYFPns9fy9x
NJ9LgdFgCTN/YO8i9ubGt1NszetgMO+DgvwPC+5MXNvEDB4pmFafwzI0Oo0BMpYKiepgR92lJqNw
/ccf0n9H+EC8F+l79aeVFF/v8k/1958e+vc+7fr0s/u7evz/TawG0+CR+jsm1f/yl/+5PLL/Fq/h
57f+8Zy6fwYSZZNyN6y/0hf+5TkFnQYixccjZePtIeb8L88pmAffc5GnYE96YBQWFtsfj6nt/Jlw
Fi5WnuI/rK//wFNKB8qiS/1rZIOJIcDHQm1BfnPwN/+NsVnxHQD+wlsyN3r5bEXS/7DQqOGMWAEu
NZyJNv318TD727QKsmZTEM+o6RmzqQIlloj1eWiR7p1A1PtklvSpW5VnXnV7LrtN79jx5/LeXDJd
Srs2RjLMe51uAXMjm46RxLdMNleUIjKZ2z0OToyBybHLqCqTprUjj9sBE8LU8hRTfl0TO6/7JBzL
NiIpQhjkHdNYgMIrrIJCVWVjlR0UAPGNoq/AIsvCTp4OzxqfVIdYAu5sgnYNnDzKb2TMAm6JnoBl
wCIFXcACDXGlChKqmcHotw468kNk8x1KHmOKyVYjab9fIvdZy0RORocQFshAHaZ8SdfUvj7/FkY3
0V8bdcZ7VnOjor5yPLfFNJyZ3WYW7YOEp9zNVQmvXSXoZsLAlLZtZhlrJ1Z4erDz5FAKUt9OZ24n
UfWvtLAY1PgSio73bdCQJ29VNr2aym7vrWrCSdpKXef6P+cDdlj0QzLegXgtY8d+84AaPXsxHsC8
DVrAnCmntIEmR7mlsBItbFjOVet2gkwD/S0dEBJMds7g5fcNVW49vt563df+Mxa4E/tEFo3IB8yX
YaARB260Gy96LadbzHEnVCKuQfEG1OWe76Jq6V2200NHPTeQpM2cmiGa0rufVHe6ca4RSQZfvagk
d/dmrfqrItsYxFxlHGBvJrEn3So/lGY++Rg71kSd143R3iyc5BZaDvDRnVuqm0nKR50e+0Qznovu
K2vG2zZ+LlwmxZZQXqy/prI6l0SmK+XfSKKGVELlLLUPxgCQdFzYv0n32lJgQwXmFf/TTtjtHVbx
lTuyDEdW27XlvKY3DhDGsZ6Y6rFEkQk1ybuSkPSjZNfnzVn5pdiZFtdErzyTywKw7T2wyD1kjJ4l
2HXzMXBcizJtBfpc7w7WxCPoj6z3E6+gAw0H4GM0eAUcO2M7jLr3kDPf463oQcivNN+xt4Mxa6+u
TYuY3cpvMxdkWLJbfCrNqXI6zgZwqY/d7K8FpnIZEQyKB3GlUI2cJsVZQ3voA7TkdOPb8tbtWCLS
SIQB5CUw3vX5OqNy5sHGoJdv1F8oKtwaEYb1nFozwc+UNKGJx4sssip0brOB2qZm/+BieQHEvwr0
ZpWxwO3VL5Yad5HqHyxvDDUyRRSZ8LBYG63EQZJdC9cJfYKxi1rQAYznZbmxgynM+zbkenvyE/Y3
y25by1grENestLDNFutvtgm6ZAH+7xlN5dbmeyG+tK/7+kFqT0nxabLctzy8JfOr6WaK+vJPD7Of
np7SqAj5yK6DaZ8a8WeyBKHjZEvjOC09aTe8JXYJkiAigPUwBsYjybKaiuLgQ9OCd56600AKmZ5R
lqWtWYI3vRsDG+lHtI9eWwxrfWSB3GFv9/zmrpw81l0Enlp3tNgmv7p9fx5siOSzi+IwZWHZN+ah
p6cYfveO0rppEw2suvmbLfu9BKKGzMy1G41fKGRU0NhE4+9S3FAb02JjXMf5LeFh7H7FeSpbouh8
7WKMdpGTFxue0jI0UienLlVO9zRfb8Z2ePM0dsh+NlzmjLWsyl9M19nVA8FMz9R2XS4PjvIfli3G
AL+YGWul1I2epsegQMkotPUSU8OYUFx1xM8AynnH8pl612UFZrXoUxDG5yCEOnbMBwEOLeJT3L1C
jMHzAH0BhvQDPG1SNMGGJMBd46XYvM8O7blx7u8ILj9OtXf1KhzdLMY9FBzYFg+EV+9NbTzYfr81
ulsN3zB33vvRHQBp5ceqf4dZ12P1l+Kh8NRl0L4pxX6aLXFvjsdgFCHslqe+yVm4Q2nh+mDCuhlz
i0akcTrF6oy3iG0F72V4ITfgws4q088Fjkub62ONhDkvt6Ilcq+dnVJtA1R1ExSOOI+J79Gmw229
q+jFHlh8exlXadxSbM11+DAzLUTYrAdhUmjW+BurAZNT4cJka2+F0oy+UfIOxIf3KRj2E0h+8U5R
W77RB3/vNe0NxzRlVJoiej8MT/ZYYjVtsXCA0IvzbZ1jPOsAHGRip/rm3MM0c7CYcc6q/ials7OL
PkWhn4HCr/2qDsnHU5a41BtPW8GOP03MnQI2s5jr9dm9NRDNTUuF9simrcG+5Xwo8xCo6sabbnzy
F6q71aF4j/rJ9gc6Qjou/sk+qEsaAlzNTt4t1WMm00ZAbzLvbvJoWklCGPQ1je8g985i1j7srPku
U+Mk0RPZDCnK7GA79WnY9vhfDWy2Xkk2k8hL7D6OoOxefDo716Z31qpiTVT2ppTL6xcd9kkK5w2J
1OTT9tl6CB16/6GEDEeo7R/5HHGNt7HVmQYFwOz6OgrhrQIHRCTq10QT46ZL9duZrRm1d7eBcaDU
c8Wqiw9XDS0dljUnGNipPQAS3oLpe+qKdxgi/JS7G+WbF7Of9i0vc8Oo1aZ3abL04nMcaBsZj8E+
9vStNrAb1tNXbIj8kPIz9kHjDufbRpufdb1nFTTB4L0qkXH444XcaosjMVhzlk77ynf4dDo5402x
n63XLor9E1vBAyrKZfLEt8MJlxvUN08tkWAaUZwZLXo5VnPiQP6NIV7sEr+A3zyxyz7FdblSVCLe
9dGtH3svU5Yf2iAIy4jCr+nDpwpwZdcTYeNmmzkSK0qya630mAXxYyYbnMas/WF1hdLu0zXaL3xc
Vqwi01+o7f4sabEe9Jm1bXeVPaopTPa57g85yZ6VshCtA/k7dl2fIuj00vnyWPfxbdY4HppK3m3G
2Xh0FzApOQ4LqasdfyQ2v3POsRUdLO/Upcs1HgeiQu3L+PshKfV5sEPZ1m9jwbGPYrD4EbPfNfkK
zm53E0MyAdfIe3d6L12wLgN/yfmhwCnSAkFq819WtiRKqreGPfoQQDiiONKaf1mQslM1Uas33KVd
ts3sel3lbw4VsHRzEBhKrySW10NCJxzHgVvR77x3HeO3dOO9yUueKMIZLfbYlfEmhWPksWP3TRgF
nRU6aRU6pbE1Ghaz2nSrGUv/Kaxy5IHedzmb62cXnSJL31TzkmQdISiRljcUAXFOUZvl2mE8z+s8
Z8W7mGQhJlxHkqs+Zsre5MdGcj6Jk5VddvE+NdtDZuobCj0hDp5S33sVrfMwmnr04oAUQ2HaM5ns
hWPAqwLM5GrbBE5rHH1KG7GlJLjcxL8HCL8KXIVgmNSBiS0H7GTN4cg3Mql6uzSl667LI4o7dtbV
k2F4WwV5J/TFHUwYcZdmMxR7NsStorxwbAiM9611aXLzeWi/sCLt5vpmgM/Y9FSxV5ugYBedsftq
PvwJdEZy9ob3qd7S40ObLhYFzdiVLtePr8gZDnl5A3+Octb6RPgrfjUYg+/m0VJfsm82bdEj6Wck
IVThEAmj2C7mGpHLCjl3QJXoilckYybd6jZljVe1Zv+cjguhVQciARRJ8JVXyYzPuDKwWeDAe6hK
9uxMbmwPRw+aBX1RSVsluzpz3j1gOtQ50W0AwmEdjN7vbinY1PRHR3JoqQbDAtXNHMqsaE2PCI6k
iGOlvO4DdxAQfut3L4fxriqREBYoTmSHcxwdbe/L9udfrThaM5M3zpRyOGG+u8yGs09puL2rJknA
EPnH/CqBBVDksZkEyJ6IKaeiSLHTkVCoRFpHkdqbNq4LSm7IPW2XUcYkE9e5KpSJGUKAfkzB7hVO
eUimj7GY9kVmXbJE7Lwm2HXQgwfxFevV1qHf2Y0+o2RRuseQYNc6K+x1xioWve0Ue0XoimBB+IfG
cN95+7K853sNVkzAQECcZ/IqHBbenYnjy5SLHF9dshL/me/tgY2Eavi2QFYN5vyIDAc2WD/7vAev
domLktILOYpbAxNhVqKK+FaGCm5ROY1HbHaT9yWz3+q0hzjCQJqlkgjvBw4O+mFB5Ufag6UIx3jO
2ZscqNRDuY8zbz9RRX3IyadtLKXdBJ5kksErY2SvhXdf+MOmoFnGgELikcNb6U4h3i0CPK3nE9XE
GZQfjUzcRpHubQflWToRjLg6VoUAsV9dLCB3dSLJ4LgzKyHxrcAzaDMNotamhK6xSnL9GsXPc8W7
McVltsAJ2uzChnhtoca2rd3tBoIgVNR4ONHl+CvxeVWbldgrJr+SC3Csv+dEB/cZqaWtMNEgNMk4
Y1WPJh/gkqvFLIxgMxrcW5J0OBYmdz0uLsQ8+Gj10BdSR3b7wOlQdZzioaR3qt26QNI5VhWokcnY
qFIUYSN0O/Ry7Dk1Wa4j6b3+ZHrSWhdxrX1pgS+2qaGd87z9bLtoB/WXriJt2gUIElvXT1jYtvEp
W2gmNm1m87ohH6P8djprfrv1RFHtBhkifA/ootbJUfrBlgHSvn+RtnipZrJrwPJmHwgZ2dN48VGu
zaB7px58R7slKvg8mduR4BPNhtYYYAsv1YEQ5XDfwldfkcybwIvQ5EETGLVb7m72z32EmcVz5dpk
7KRfxD2kzV3T7WTSuNshwnIBpJ16A5Uelp+dDJXf8EUyO2UoMUVG7yFjzPScBBQ4gnryu7e0BX2w
SmXUf0cmfY77eRwRtXE0C6xFhuOXqyxH8NvgntfdFdRhKj+lCvhN8wh+Z5XDcwMiSf/aqjB7sBNQ
+MoNNGIVXStb13E+tsZ0wVLBBxlTNIx0WHDmumQcfY0iY4r3lE5G+g7QrZGu+7ZtboZyop+8Jox8
jip2jCsciGx4RsNoMKUYs3cbBD4TP8gvvMqm7E08gngRD2gCAVWO6BHJDqmSOw8SqHHHLMT1Fng+
N8ocNP1rVqZ8PT+GpZG7TSDO//iW8v/NfBBw1b+7k/yPf/mvP1vzv+HH/vy2P4z0/p+J+OCm9vgZ
gU1YtuP/JzrPVnHZN8KCJQ/E+vOPvbnj/xkDvQskeylmcKxlM/rHPtJxsNHbS1Oib9OSwILxH8nO
w579m3UkyXmm8IBv4YfCbizh+n+1Ns8nb648H6YhBRbVN+jW4K2i3Y+G41juCkuLv/JqIG0I3t5/
i1TB9d+f5XTRiXeCBWQ5/uwKhQquGZqgfSpz44ypvVG7TDVzgswJZn7tINyy1sDk1cEHKzDERkFb
v0WG68htRm4JXOi0cAox8pntltwrrqzciRh35KzXIVDkyDxZfU6QOx+T/JF/NcqBRKGmz8muhbbj
Zdr3K3JK2CljTCwjfoZxLta+NYFyS5y0zbZ1mxohGgE9cstHkH7xsshe8RoQbbTdIaBKdm4FnDhU
WodTSrNYy0+YcavJRZxUmBP1vTnm2jEyqC9yulHdDgxK351KwKgjby/bhOke8K24YyPgxRtdQSYN
S8ss3su89uXLbEictBbVNhe2bfMVeuZMgWFmz88z5ttkC4wT6w5hzRJBzzfe5orUOS1C9sANf+ng
FkkM5jfHB/lONEa4qx5/K5EnKMY9jn4XYS6BCm5sgZt6v8WoAc5VfYJ6jnPSuXjSxRSHym4zFxNL
/oYblD7HNn/MtkD4yddVB6+NcsaYcqRCH7WLkSAQHjNaOp/mxqbNh+SOehnSAmRvBXdoQurldYzE
SrPsBmtq/NzrGTZVUdYBfP7BZ7fi4YMDO+nWY4+saEU9tl/Hpr6rSDB5Y9vTm3WkKu8wzhUTfTxk
zPISkz5+gZJGIkPEOd6enPYfWA7M2CZ/HX68VDOu7JGS0LBRAyak0pQNxlKJ4TKP0tHmGlIO0abv
PAfrvOjZWw21NF4DUgzEPD1EU+CXA9K3NnvcCCTAxdluKeLRwe1itLbyagN2mu9h8Fo4U9IlR2xp
bJdsAqA8M349fWgBcC/gCA6FWtK2k3TTS3uKMKVGPEqIsMpam3gezkLXomSTpF17R8Igf8kMpS+d
3U7+G5cFZtUk9dwneqLdBPtPxnKPkznL2Uyyahl9I3jthxxXC3XSQOxnb/nR11NRAqwIpGi3YO+1
F3tuWe8OhYy/yVaxW61GWeLmtvCj30x6rhPJDcyq3VRTM++Slt3G2oggia1dXCTPlNLBGsjsLBK7
WLCMXkFkV8+kzQAMp7NJzKCfO4PCY4Etfp1QQpFgNaW4DKOjQThPZmN/7jLiXnRvjeLHItj/wmlu
vdDiLSLqvhXYVzjDyGaWn1OFZ4B8IuPranNzqksPMmYc11LgG6W0MExVXH7onLI5beBdR7aiT7Mb
8tVSZ/I3YPd1OKuataHRhAqBLWpZxqITYGhPvXjciNb23Z3mFxHrxyAgvd2anZqOk5FEj95c82nW
VY1CDkZjuPMRA41jqmE5hR49wfabGj03fnW+mRm0zPQEp6fCmLjVCNW9Ch4GG2LuSOilFBa1HXSJ
CxiIPsRXH1BcloN6arBBNDdpnjjRHYFplsm4vLphY/YiGM+SEDKXqaGyk2tuBeD1XIDCzKDBEPD6
gW9CFXVuMXG6Sn9GcA0wT8VT8AVEicvsyL3e3FDGlUquBAVLrSmDYMAFtvKOdBFk5oEseJEQX9b1
+EGZ9YyFbexyfW+7mczDAubBd615AwnIfKhPyP4pCWl8xS8VC4qZh1oQiEdLAbc2/QTlHfo3c/pe
TVxhUCTd+I46tC1wk6bCr9eqDycqpxlwG4fIenKXOH7jO9zdrSq1HpVrE9iXOlc5Qn9LkL8G/5Dv
zCXf39cGUX/+2O6lXfL/1phT6Ch+sABwCbVmRQ4eXAAts6ADxA9GIKIak7bbv+IFFtKA+IEOaDr8
gaYjEQVAN+LOAeAAREFEJ6m1dUbmsTVdqWAMum5BGvh26239H9CB/wM9iH8ACE7ijv1eVLb/Spvq
CCLBMo0P8QNOMH4gCuIHqEBHSq/2SUrS5zAszIVOgHhYEYUCDmtE0SMObPAMAEHeNA9ig/0DbygW
joNaiA60UMYn+YN5yH6QDw7wB6wU9aNgC3sZu678BlgS+Dt94UX0P+iIaKFINJnTfE8/aInC0Bf3
51gMxMFdxfk1Fhkb2BaW5S9e2gAqPB7KV6e3jfFRWwgWynf7F/8HazGkk7wFywTsIl+4F/kPAiP6
wWHwA3J23g8kI1l4GeoHnTH/YDRE66LRVaRjQKn/oDbYDyFoGgA4bFE4D+Bnpvh/s3fuzJFjaXr+
KxtrCx3AAXAOYMjJRGbyfiuSxaKDKFaRuN/vsOQoZKyxIZky5cuUsRGa1V/o+Ud6kNUzS2b1kNuK
WEMR60z0dFclMnE5+M73ve/zetke0BHaKSOLKtdw7gsdhke/x3lYLimIsC6AfBQlUTBYKBb4h7MH
gfTlAgVhEYIPskeF+HtsyLRHiPh7nMi0R4s4C2Uk3ANH5B4+wu5PPFKzgSSJcgs8ib1HlaCYBFvy
76XwD1UJUQXvTef/O4nn/+fP/+m1nXT5Gz+KYNNiKI84g4IVRsPCFPtLEWyKX6hwKWMdw7aIeXol
HjGpdF3LtXVigwg3UIsD9LciePk8CUOGv7W4TFn4/0gRLA4AUsIm4ZVYBpOUB8G01z2ogQvXIo/a
j2Yyt2dqlNSlTcwoIQFE3Dtp96m2+/5aIxLhzC0t/2nADkcH3DLqpxGsn7ZSdSOOVGaVdzEyq2pN
qmD7tbBlSc9YZQCiOwMbRhVTe6xpM9KEyUUCVPvVCf8dfhQbidfCAn6FQoCDjwJBDuA0eSAsqEs1
FDp9g7VtMKytIypDrYkxAzKz9nDLbZqMAV3c/eCh/Ujk+FceFsyOpIGiI6xQByfPHUs7p62/hLtO
q8Ei7SFBd6xnl/M4n5R9fz7Uslm9/1ORY/z0U18fk+3R603LOA6aiV2NY+rjsUEsA04Q2ClVJR7f
P5BYPumVWmN/Ujmb1oLC4xaVBy5jvY5UBOtArCNUV7TfC4pJvEgJzfc477XbdnKt0yyc1ISvf0mR
0DBIjnM3AaaLAnmqaQV5RvCWoPckgnldGZousfJRlxwv26Gvup3RixnNGT6un7rFVWk2jFdLo2eg
+P6P2T9mh7/GIM+EJJkF7Id64e15Y+thibyIkQI3TZAuAOkIpXA4KDJBDXLcLZsJKEaPTo3gIs06
YnSMW5dmqYp2w2Cnp/PQG+e+n8/DtjY6TMVtUPXPIQUnedOTjJF8K4yrXtpZRQeAvNSGlbH/iWL5
tVYiEqI1Sno3MwYLehJlMSJ8WM4SIkl56gbDXG98TqKVm8ygsYpyapvlLEfL+a4SskJX6f4yDNpQ
bYhKBATNfhlXrVmaKZLLMLOeJ7yA43pm6ShOIJ1izirGDlMs2AjNM2bya62xDAbivSKqhnCwMLjM
rWu+JGWEpWUgg8JZtUJj7tYzc8K6bPb+6I32YMVnTViPfDiRYfScmxpiglnFkg2hZeIsb4MZTY4y
rJDrOpkthZYwgvjT5HYnlPLjJjYIKTyBuOkvr2eyzXJdiBLceDZ+zm2FnSoBiwChIuhu0InON3Fp
2bdhjKHrPDRUxRwwcAeDoNE0u8kgHNMcJgNka89sSL9j/mqMjdAKQmJTazKuGUoDhrDZBxKl3jfT
DQivOcCINrnc1k3rBzuZwtbBuBjXyXqiulUrp7WVtu66GhOXEzTpcQeeFohYECXI2HUxb6EdTWLb
5C1pLlRH0zLML6Y16HfgtYNmD7fCn+oTqMFZtuNvcYOkfi0AiLfZTDcNTOonKbUAaQ7ipJfQx126
YiU2n4vIthfhrTAr9rZ999WyneG+NEg4X3cR1xlMCLuxJi7Yx4xQClDHG9hkx76v6tOMi4Y9K6NK
2fhhyWw+qdjq207NYKnoiuqhWZbnPsI+CDOERVsuy/ewX8nRgNRPRcMmiDuTpR7FtEEgAsu/Mu32
03/IJrtCLlELNOSauykDGpFjoJNRIV1yFFcWQYqOh8SD0YYpE/c2iklP+GD120sZ3yxKUumKVx98
YgtkoElc0evlb6A5NISKpuIs1GVuZt8dsiuhzLUui1B0NnbsuJQQLyU+Fd9tG4DEEhs/g00/6G+m
eTpCNLB5f3Hh3f52aeE7IWvjHcpOitfpwUL5LycmahbUidj/eCfBLGrvz4m9Pz/4q0OMm8tpo/fv
/vgO/wYZVv+/cYoMLvE70sj/ShvyP6Po/V+//tOvf3pdgi1/70cJZusgh4Sh2F9IVwpnKXJ+9CH5
LyakVTJXXfhUkkjav/YhhfzF5L9BAHEQMoKEpab4rQQTiH4Vcg6dHiQwEBeE0R/RRS7FyatbGhYm
dzIkWkEYrWFwX7+9pUHim7FKpwrAq9Nt4zh7KbI4+hoThHs2M+T38PwvSH+QEblPD53nmCjFkGRL
8H09be/BOn51Cq9+HPs1jtM6uKP3XwkWJzUhvVaqzaXeetUZxcI3sJJEFawjXs7sHiE8u3XXjpsU
hA+o+sj/qlkVtJsGbccaWhIDxTIC6K/78TkT/JDoadO6cqryicDyCWfmYH7ypxnjaFIO1r2RkU2u
BZb2pQNuAa1/4Ilmx6x36HOMuRwf6sRC8jWiP7wXAaonWJfablJtBJEn0paBHiuo4o3ju/iHTfWJ
VZWwGT8e1o2EvbBKcwryFcAhgB1hDjitVqp/ToGgga3X6V/xoA7TC1LawF7lSTYC6nEn+TjVrCWZ
pkOaf/+s7pN9Dy+0SXUKuYUDOIcFFTk4aayFZe1VqtsY5OUIfvU0osYe2nzVav55n303StJ30n5j
NsCqnJ0Kbyock7kOXkJ9wp4NrSIqJxLux+OKAI+uY3rIv46ahoEsMju6zDR8jqxCO3//6x90y/f3
BE+Eawta9giJD+4JGB1tEcRgx60kCDw2zQUDyCjfvX+Ug0p+fxRJCwdRvbINRMlv7zxDzRFbDOaU
9OatjWZzTXP/GuB+qrLHWVGqQPoofuxc/2Ydf7gLQi0NxMzRdXC+vDMpE98eNTDrBuhyW3tmXmXI
fjP9bMimFqkvFsOvtojNZ55ihmWuERTXCEEkjc1YD7+VRbaIyTBRp6YlrjpLp4WahaF2psci/hxX
RgLhLzXplg3JbpSTLbzYIbfq/bMmfnpg+QEsb2yB0BQJ2zn4Aawssz0FSQ1fth+92hzatQ2MCo9y
W65ELItt3ZlyPfe+2kq9w2w3mTyAeqnWBfahY7sJcWxrxAuNsqD0ECUgTVNLvGywnR2WnRNbNqRH
t+wDlhjKDOoxHBJtuByUSy5Lqd+085RfYmPLvW4xYL3/A5fX+ptHx9Z1g8UbGgQoZlbKtxfIZh7B
1x4qQsSsGrtffVwR4oJ11XpZpDYEEM0fHHG50Q6PKCzDWXwdDvCmg9s9TbTC77GQe2Vd306kBywR
XsJjAIKTz/yggtiPmg6PZiGMVwa9ArwiB++AIkn0urHqymO/TjqZ3W4xgKs1NmW0ZZnpbKspK1bF
FUEeTmJ50fjy/vndr+gHX4B3mcGv1bmNxOHa1PlaPXVWUKFacoMdZH3rJO0y/xhxI1bTxva9kOb3
pssZdOH9cteFWbHS2ADf0EBCaR17dawT2cB2m/LdbG+Ja542Vhy6ay2BtyFCKycjD4Eq9SnzGAyg
fJo0kdcSLxqkun2bjdcWWtFVOxjaFZAHRKnStjdD7wY3TUyuRh92+S7F3rUBRIyizGUNtccQ4QIw
gOLOiFKCp1g7wsEe1jUy4OOxTYv7KKy6E6PA2hihgMKiOI+n+9P379XX3yueNYDxr+6mn5Fq/+3X
f947qP75z//l1z/9+R9+/ae/+/V/0BL73/zrN02xv37Wb3YVcGqmZSDFor/wwwT1W1kGRu0X3WIP
z6pGbxJ701/LMs35hfYyE2XqJTxZy17gr3WZBriNP2vqBnh+nQLN+UO9MSXfrjqMDSy2rXyiMJZS
0F5Qla/LIEtYBAabZXlKPOb02cE7CrZM5uNLmnZ0b3OooR6ZAPnEQoQIGY+8DsehLLdx2eFtKGn+
lAwKNr6yAD4UdfhZ92cTvG8HuyPHwfEwDn74fbDa5haeq//Sa6ToIPsIY6ZxeQp8jfWcaGveKFeY
sPwTaA5VtdJrUZMCnM/neVfwnTIk6leFUmhFcyW/ydjPLjoN6nJmWcmGdSfdiq5eDyAN2Ola9bW9
BC3qI9xTRhPjinoNdplrFl/tgW/hFxQp66F00X9AQkQKFcmAfzP1PrBkaNnz5TBhpI/guD/vvwu9
voR4VNMOnY0+ICpDnjRfT/biAB776Logd+e2akb9mEB4SDCVg21k4wedIDYmCwrPTqL5XLUwT2al
6IrodR9+1zuDHwfLgx9S2MGDWS4SZVk4Hlgjeugac3ja7nN1HvcxglYrTqZtzNZWo+kNbQzE1s2c
sP8Lmja7bTNRfiFQxP+Co3gkwqzTYJvMcs7tKxQvMxmOg3/ixgaVqBUgws5smHpBEOgeMhbc/1Pk
riQ9m5M46ljB+jyvPuPR8OkoCf+2HcksRaEc6UcMixGWGn0Xb329Sm5szHHmiu6Zdc8rJbwaEpGy
etVmB4HHGpvPZebYj3GpqyNUhOEVLY3m1jB8DcAolBQ1Ny6SzgB2M27CY93N/BPVjIKhqrwtWzk/
Yia1vkdTbFNORmZzOeJ2WNCsX3QTQgLu15lgRGu4VFCyudizBv3Uya4svQi/O8lkH6MZEF8s3Uiu
xrHzIZElyFnl1Io18jki4Qwd0rGP3M0w+u0c2uHFGMXO+Zz3xQM8ff2hCsPpLgoyeaX3ZJPWDn/E
SqwEaAHq3c7XtY2jMEt3eo0WkvWd/PZMkM0K89tKJ17n8cxIFx7wxh3r/o7I68soLiHPobPfRMVo
fg17J6cn5i9VWWOC8W54HnJX4lQgVqpliJuVX6RLXa+n2nSOQTG4ypIueJwdbdgNNQB90fJsIjRP
Nu1cJ+edGSTnZlpH16kx+ydTVJgkLLUEj4VugJ0MZ02FXQ1DSJvvmgzBV8pOnu44qKkh5fP6QeWf
JOm920l0+lXYKWBlS5YimiPdy636wZ0wgUfklp2bTAhfUjK1LmQ7heco89R33FHTDj5hv26gfRwR
Pp2cp1MCOYnN033K/BZJGXOi7ZC2ZBEGROKALgjqrvIyfbHABc14URk8pobfjyHykI72A7NROkTw
nK+CYcREF3EhvruV4BYWJbdOgU4/Hw1wWZIuP06jczm3OtJzuPE18QNNftwHN+Reb+Im32bKP9Lx
28SklgYh5MJsxwwZwSSYlJKPJST31JHfFdmjxLsRu4Wl6yhC7pxEp/H8lQYv3S9TLmCCm9jcFdkt
QROrwr/DBojrkHnZWUXa7ahW8RytSVPuNaiBX/PxrjLzDSwEUVzG49OUhkd0WOPotC+RtrkE4A3X
PdGN0QVimJFlCZZDeZYTvupo49dRbtFMsE2qtyGPUBtdduUWhXsw9eCFuv6iKAsvxNfvAwyM0O9u
Q7S04lSp5iZ4KtWR0R21xY05eHmB7MY9Ro1j6VdJvmg1PfQpvvvNEUcweNddioCRRF8Em3S8cGqt
CuOrXxH3pSbU9GpbC+xFn/36yUwfDXPc+aW5Kntkez76z5Tkg8Lw/KTbdVb3fYybWxJgV7z+thkz
9XiwT/rKPE1S+VXSnxbJTWS/jCM5dhoZmOjm1xWQyRPIft1jrVzrWOLsgfuXoDtsh0E/Inyi/WxK
vyRHtFoT4+CVi7DEMc60HguJKIjJtEpzbSbabajTqg+YNI4Z832YOTm1pksUSD7ktMbrW0IYN00l
r21BbIDRNt8E7MNpti7maPo8tO15Wsv7DA8of3p8cO3+rEtnr+GVJ2JKaSeyICCiApXmBNBCmC+Y
2x/0XHwz4Xkn9k0unS+J7RIwYN6WJqnGkXNfRV91/jSoZFaQdY/XAeR7dzlh2pT5+XIWFQnFdluv
q2FEolSdQsRBR9gQe5BBbATDa+T9CSTQfi/4xbXkZ8BoDOIcY89moK54azEIIFfx2Mi52Y7S6rlE
V9XnTz5BFmNongWafVLCVMeBtlowF746sY1jbpK52yV9dhEZT2UUeaT3fvO15IzMg2jVFt9De4Kd
ITfz8ASuArT9uRL5EaGPc7Cd81PLepppwUv7Zop2yBLWpfNlsqOdMYzrzuA2gA5EjvNYT2f2PAAX
g0MiaG8yYZkzAkwKH8+CXdXgVLKIcx6bENms6qJys2u6NSvfmS7awtxGgqbM7D5BqltX3ZdMj6p1
N2lHA3Ea61gpAelZfSKPee34T3F20uVXSeFFxFtOOHTVrV4Tt1pinz0rhm0ff6vr8gxLQG8CPD13
IBrkD1lzrvvglNDV4zq4pOB2/DPuwiNXHWdPMWiN2tk55a7NX0Ikw+gYvHo4kfVNlybrjrxlYIuI
BTEROd/t1t7mXbICg2DE95n9QN97sI9zbOqZm50q/1NknrWasSqJGFZeE2wKQA4WnkC70B/dWJ++
AMi57MwCH9xZCakIAb49f45q3HReC4QvnK5qdwdnWUnMh2Owowe0scbLAEkz9qBV23kj5JbceND8
zfis+S9dcTzDEm0/y/JY6E9Vd9pVt5F1j72XsMYQmVoYFmB0yGfzivY21x/Mu8m4ShwwHBgv+bAu
vXVKb4Sx2BzBLIrL00y/mdLbVscri0iYy2YdW7zcZLsb5mc3OdUsL8Nb3GxS+9mPT+oORcFoEDt4
M/KPvJ/WOlJnrTrD1A+MhTIt/CISHAbMZTO+d7zp4clF19D16EQD3Rg2zUjby/1iDkdKbSg2j2Vz
0Y4nPUvVLLb9fCJDJN/haWH7mxbgdZleFNn5zJJbO3DiXobuvg8xWjW7jOjJ/gs+QCM9GgbMA3Xg
FQMAlnpgEGKutfQIkg2qs/QoU2qnaRcIQ7AkABqpTnT5HML41yu1c/iyBTaSMLi166skcNYOLtqB
mtoi9QfM00UytJu0PgP746HB8aIKBm45bFR/O+NTwTFkpOH17Lz0QHJprEUdWSI4ZvkRsGzi486I
t7l7EZJaTdGNMaVJLpn5QIrBzDLkn/Xqk8uguo1S2HNACgMgMNiCe4KW8f9yYkizXCezN3aXKX4I
XwPO/pjP1yimib3Ygl1Ag/eSlneVdSRmbD7BkS7PRfi1ih/nhEQ6+VGzwHzbitvvS9iVuQazezpX
zrI9er0vgVdeBiYp16dj4XPHxgCYPYvOUApdr+LeQrI3IU8UbX5ZY40nMlPp/WMVMQVhIiHPZE7J
0kvTPipyo38o6YDscKV2D7jMyZbWkK34Jf63hLWkHBAn1poUn/hk2KjTrDmXEmTaZdtF9VGbN9ZJ
OOiDZ3ac/wbl+a7uY66pm/anZVJPHs2+R6f9VBcCcBXP4LwUa2G0rmHgt668UEb2PQI97UQ+azFL
9oQ6L4x3KWZBs7krOPcwLZXXgW88CYzxDIe+jkjSP/IpTEir6LHJTVvodmutqnapeFHN3OLOyYMe
xfhMRm4J2VifjxXswWB5ys+1rDuXxUZOj5N+J8rvIiHd2HDO2wwWcnY61bBbUsGVTGIWkRK2NnsU
l2cnvGWSt+rLS4S856LGyoMrq8l2QTOsu7ZeAbCMj2nOHkn0PNs+v2u5Eoq56KadWBKv57b5Tpil
aWlXk/U1C2FXIopDod43Rx2wpnD6bAzDtsmQg3Ezdb3c9UkO9IYbqWpPSUf/ZDQE4cx0q0PegPFt
gUGnn/3HsChPzfHGqF7kfG+EjqeKO9/Z6qiJI+TZH7THDPGmP8YghSEc22/TYELCzkA/GHrNuk2X
1q7w/6jhs0u+DUiQ9Kyuu0fqzfk8MZKK3N4x2pBJUFI7Kcuj1tC3QWkl3r9V9+WW8rLI3sWG/E0x
/9IM+laUU03l2zY/su6C52Jph7z5P7xiQdFfd8/1dPNMuk/7l9nQ8if/tf/x7573n3I7lc//8e+/
FV3eLp8W8OC+HnEpTvo7o7H/+aMr8+ufiLj7x8O/9y8Sfa4dOjNJ30TJZWj2m0Tf+EWxuDAaQ4O2
dCRpgP5Fou/+QjgHzRn0RwzP4IP8tQVjq19snudlUaJxhOj/jyUhvl3olK5jEqAtz3BOSJPG7+FN
hpkRTEdsUPHpFOcITstANjvNmO0z+s3uSWRkZAiZRGg5RIrtzHpiiVaKzGJqJ0UwagGSICe97u7V
mfydCdlBd3j5Ykx7BV/MpS1NQft2BVZ+rMVDauleNZbVKaJtjNwCcSR+vNqnke6kHzxvP58JRD8K
2SBTEduG7vL2gJY+1KyR0EFVSWKxXjv1Cdrb9v79n3UwfaEdAJaFMQgNOVCY7mLLeP1imWnRjBES
YHKfRnM30qyidqoitAaIPu9iU1Sf/dTKeYuU3af3D20sI4pXHWiOLZfZmI1ljtUA98PbY/uOWfWF
GllRZ16wQVakJ01O4cE0DZpEnZr5Lmth+8MFhOdPeBSWh7ATu4wG4gXx3BL7X+58+eBbLUc9/Fa4
UPChIC6TljgYrKjSClwT96Lnj6a2ZYisjiqjaEhp0fJpVeIwuolh7EZV15yWEwjKkEzFIyl7/XOS
Q7awDfcaVAW699pUdI0++HrLBfnp60nqKZcnhXH0wQVzZkWSS5373hi4DiFYrunpsVXjVO2AH+As
wIatYUyTUaHvDAMColvbGKaY8pyWTdD+6IP/zUHa24apWq4hQzvWDJ5VpGP7a/xqbixnOU4hyQIb
9NE8iHUwjZu2R04kjUI+Zs6YbslustcfnIXDp3E5rGLOYzCuF8t49e2tI6BhxDT5ow3jbER/aW96
Hck/12NqAieu6wmxUx6h1i9n47xGUbPTKi7pTJLEOsaqt5tKG6yBMMoTHAraHWCNj8ZJv3NmuL0J
NaKbTBLIYck2No1dCRgx7Byluq5bn+JGx3phBT52e3CBa1Vn7geX43DRMJGP8iBjchI8UyyiB+el
K4nu8SPcPwqlE6lnRA/ZaXH5/un/naMwERaLQxCpBJC0t0fJJdP4CMAig5UGzYtswa+knZndvH+Y
n84gc01WXcWQzEVzYS///dW9lUcsHRhKgSrLKT0vmCcd59JnBJ50rb+bu0juYo0G5PtHlT8tiRyW
dyA/DZGGaR4OpFsrd21EVBZRqrPmHxHooL1YxoiQtSAVYwsvlQRSMtxseoLM0BDw5QwIQagOYlg7
jgaagCxe/FWwqttPiUandFeYRDoAzkSh2tjomVZU6eVNTZFLO82ax5s4toMzbiXzMh4wNVa22dib
skWGtKpofJwFs2mAGe3sia0QcQLnoeMXI/BhQ+zASJAawWm07VXfhzyAuVkSjSJoJ9WjADuCwwV4
DuEq7T2EEXmha9mQb/tQFCfcJ4BIR+UOzTqxQhPdSZQUkCU7lX5qHNqaK8eolgbi0NHDSkUv8+ux
z4Mj3E2pszMN+hfslvr0sbXt2d+45pTej66g0eYkmkZAfMvLg+F05Edrw2okHqkKSo3squMG+Pin
IfKre+R4MEazGv/x+5fz924iVicAaDwYBmvV25sobeJZ+Ex8PCUybKdR6u/w2C+g4o4cljntL8LU
+Ugf9tM7ZLmFBKMpC/GpxJb19qCDz6DDDCDxISulFyQyd1PlZekJDQDAH/59lAh7xJtpMCg7eBaR
tiZUUi6H4oE4NRYstR+GcEPN0jrhFieTEQv1B+vv75xUCRRVAndjRP/zqDxgLzbOCRizwm3Pk2m8
9OFLMTXwa08nI36NskLfvP9Df+ecErkNVlFSGBruAmt8vRoUFiyxYLL4oVFkMW82QD5FTk48RaCO
3j/UT28Xg4WbyTxH4ojURW8PRTHX9WNfcM9ADCcaoIC4sKj4dJqzF+lYNx8cb3+R3rzUkV0xFJW8
0S3KbPvgfkmVXRVdEiovky31Tua4L26HQBdyN5Aay8m7YacXtTF7GcjcG91XY7kjNMEE9l06xU4O
2Jg8Edc6YDJAOZ6VN9Nxw7Cl/eBx+p2r4LAkutSLSDEZ2749NX7jloPWFsrLq9w967oIUlrp61g2
m/H/4VCUpoj3jEViaR7c2X3fN26VwzoywizHDahFx0SUwpxlMf7gAvzO/YxSd3laFVYCc/FBv763
Jnx0yBDwBUOw9s+6mU7zTOlTgh8mKWNo0/iUyMP+g6P+zrlEfITb3sUqbfM/b49auMTjhEwu6XMk
+QarLh0S0SCNC0ax+6N39GJYUBY2atik6D3eHiocZ/SGTS+9HLmNF8Ny31RzV++smLGVkbTpH5OO
6SxFOiUhs3ScLvzzwQ3th2aSuRIXZgEymiCSqT1zebF+cIf8/JzyySaiRWtZ2dF5vv1VVdRqpWs1
NhzGCdGJgR/QzMLuwpQMFGRSOR8cj4/kE98+qKwrUrL0cb0Ehe/bI6YJdspUMA1sJQIlL44WVTwR
7NiVjXZc5ieFGfoeAP/ypBmXQI5uYF67gtc49UTvlPGN8kEnbhrEgngSpKR9ERGfCKsFZiRseiLH
AKRTPfQkpB25czvfUsDjSfenMv0W+QUW1sgcXposKi6Drk0FKLSOFzYR2UO3LQbeq7h07SDYqKSK
LkaQGY8jUWa6pykruyrKfS6X3aRfqngcJY2aJYw71uvuOYQoubS6iJ1aDaYYnsAsEEro+ih82F3H
1Sn7Nf2bVZc4Arj02V3TddVdwtV+ScLGv/DFSIByT3OKmUvdYoSOKi0nUZxUTETmjUG7n35k8WRD
zGT0rlJ7OYn+dGVrkcrXlkxTf9skER35KQvrCwvIegq1CLc86nhw+CutjdSp2SVFQjZlMD6LtgLK
iacw+yrLFi0flnJxy5ahByo4TQD5U5heTKXMkTRLXOdPPtQ4Zp6lg8u9Ir/TwrWZt59DkOPltkWt
wXQRy0W6TaIKCJwRTnOyI+bdpmIazdZc8aVYkMY6zb7NU6PdlIkbx15R+XwRknE5hV0NaQyyfMC/
oRK04VX54YskrpPfRQxGt62jIbhJJ6RNa1EN5WUttfKeig1bv+ZHNiHl/Zwz1M0qpllVpmG1wIpP
fzwqBFFrgWX0nJcZT+iqb4kIWEkz19UZiADy9zrptHcouiQboE7SrjSrKT9pRW4SnDs77o2L6tHd
YRMdTsmhBKmXYeCAgwJEjtOKshTnc5z7p1xByL8UnUNBG3gPPQk0RSpmTSb2SpUGNjJ8pt1F5xTY
2AHcKOjYOaOeiAQT53xwMkIX7Dz8jiHGTXZxAVxrbgcw5MQ85ceRiaRi3Zt6cI3VV9xyID0llLUu
7ocxn2+4r6NihbGhf66K2mXyRtp7jrCCl9zKdvzqUuJZSjfvL5YH0spl8aLFoyPMo5HgwNB9+5BH
o22kiJiER/KxvatyWdBrz8V5J7VhQ8kB1V8fBk/5Q02X4iMp9s9tEQ7vIu00aNKhRT/0mOXCwNqF
98orcy1kAJTNlVenYvacCRd6RgATULQy8Bqp5V7Z1O4lCUDqUnDBPcfuhrPS0KYPqsyfX1U8zmCw
lwqFKsw+eFW1QAkGLTOkVzlsKlC3J1ewclyYUm56/f7Z3ysfD9ZYSq7lx7so+NVhieEmZLFYAK+8
3jfz084inDtvq3Yr+nr8NJEP/jW0CVLsEYYCtY60DfuOgrkl6ZgVeV1r1U0sVI6Vb9//Yj8XCZZN
X3TZ9eL9k3v33KvtaJTKoTFixhIIMVpGYwMWHlOW2rZAYY6qQeb3zFGGD27Gg7Y7HRaDxGSTg7Jm
4WQ4fMnpgA4wqQ/SI7w8OCkjFvxAD5ojJ+pgAJm8ViTBV1dkdSqSBTsyJ4B9NI/o+LMH/E7VB3cC
jbDDdyC9Y+SxzAIYBRjO4bbcwA6mmb0ZUEGAoLBC4gxBGbAbBOrsQ6nQRzC8u1p13UUQEI6yFnum
hU9FdRJwD3/v98wLYI8KsvFCwsj2VAywWBAykE3DhYAnUpfH7JRZ63LXH0+C0iHCszYqBGaMwuz7
pNPBk5CxhqbIqOAGZI2BTjiGFwJ4twDX3MUGr1FfsEgSLmDLz7A/crnWp8lokJ8JkxBJJlpANgVz
lV4YBdNHJ9FBKmSa/MaI0uLFYjTteJyFKfA8ZdfDXWFVaFgardSQlVgDA+uujRCqmWnLuDVAH1jj
15r4w1GTfSMNh4C8bOp05ySlQcV7LdJQ7I9rNRppASMyUuLSNsvmTs5wrLbGbFaXHeuuuSbj3Qi2
FnHDM/JfWS92+qnYdGLMjKPBERocSFs/z4pa5lc9awpezJHxzboI9fS+6gJzHY4LCaIdc/pcYdk0
uVdpjmWuiqitwBRMU0ZEFlOmq7Fo7e9x4eTajvdimj1n/aS3t9HM/Xk3u6EtjqqpCBG7kAOvMwIr
VYcqzm+O58GvLsamhJNaESVvrWFfQ4mc0rGwjiFjVPVuCtsk2irILsa1SHC8aKFlVl5XOzqJHXSf
Max1ZVUCBmnCy6ivXLkq23i4JR7ZppMYMnvgagayIjWz1lq+fmlUHkRBXWxrqFPfQt8frnlRB99Q
xS9BT9Binyh6JboaN58IXbO08sE2FC/KPNSbL+wlO3pWCCzjdVhElX/sTEPUrmQz9LToiG/Y2S7U
DTJYGs3aDLDzbptGLkv/OKW7lgiUZjPkmWIYN6jSa+p03KIHIcWjUCbuVr3xE0RnILV0dB/cpjgG
E2RAodWry3iKHAHxJ4b2WyNvAwAo2uaeqqHR4RG7AUQACIwTTXm6oNuiDIrHKoHvTbpn3J7UNJli
TMCDTaWn9eXzMLlFCEy7JHolyw2xICKTJc+mY2K3I4nEPovnGteJHgWOOHPz5ZBq0hYVloVCtDct
Gu7RNPk7tBMRWEicr53H/TiWZ2Pj63ehkXMvMh3RnuSAfmQF2o8wFoAgdnJUWEn4AOdrONIy1wmQ
WLmj7ikjNR/mfJJfuhbpCQoLX1prkTBi8CaUfGguxghvDxtYjcTHSQc7GUz5+AjnZB+Rm44PAGlF
tQ5cbrqV1K1iV9XjUuQEzgOWTzKyuwY0EPNmq+JXlI1+R7wApA3sQdXJOFvxs60a7Tpo9J7WfRr1
T4YMa4jcKtW/JJWr3RI+h+SOAlO7zoAJQuulW/OpBQCPtFP2JF7Gjnzohdvd2kacvAy97M/rAJM0
Ewkwb6SuNvOdcMvgKW0V2qhO7+Ddxkm7gKDqEFUqj1yXbaCXFsTlkR9KKV2OFZRGBwnTyiHcfIEj
TgpIJSGt7moZP20EHMIELlsKNs2E7XGZUl+n64qAugxgfWQ+oitN1DpNKqbM/VDyhNjBQj4hCgug
bZsTViKcyPkG+DcYNjBFkvFUpcpCzskm88ofq+FhzHK52Bdz5w7dpH3SVJVhegJHCf7ycA7OjR6J
0cpIlDGtq3RwUq8cGgFmKMlUxbRmQlHAi4Ys4aEYRH4cEOgbHZcd6t8NKqnoIstr2KoYrAAIm07q
GJtaBjMqEUP61yVoeAbXIey5aIHKbYTom++mprG0OUGsXfYsmMGGLsCSeMmJRby4x/JAotbvhxbU
38rkAa137h7iEwkrvNf3aB93rnMsCwvxp4h0EieHPQgocDBeXCqrzbGQuO047WbXDV6gXYMQGhaa
EFcasFAhTOSFVThQcdt7+FDYGxFj94VJ1LFdWJV7UFH8f9k7kx25sSxNv0vumeA8bI00M5/kg+RO
k2JDSKEIzvPM56hlL/sBCoVeVBfqIeKR+rumyEw3mqcbVLsGEoGMjVJBI3l57zn/+YejaVF2NDBy
0t58GY62RmFfZt/jo9mRJnyPOuLwnuqjGRKy9OKuPlokVcGiG5v2h3XS0UZpOloqLfmCGTu2PNO3
0BRW+RgYFp8DBZeZJpKCgURTYdDUHc2aeJn93XS0cDIsjEYgoQlrJ7K4vfFo92QfrZ9gjSuf86Mh
VFRoxELKR6Oo5GgaJWUSBlLT0UzqWDP9SybxFwazr8rHc4nE//rj3//4D1Sq//nHf/G///t6GH/8
qz+m8abG9BxZJyon4BkE+hTWfwpVRbSHgUMHAIfgWwgo4lXQDPIES0xF+KvIlShV/1SqEuDwV4Nw
GAg8ok6Xkbn+lFRVCB7+UYyLmT7yOCQXmEJwIUW4nLxGxuj5syJNLaow9oAbqbamF7NOGjKqevLj
aOX6XQs/1Euw1EaUUy7JV6hB1u91Hc3Xrx7g44+LvtaoCjRn9VMEysNdAb9QC4se5VX9XRDZTRZr
PMNgpfwFJ17wQoX7ZVWZFSJ8iLonyHfBr/WkX5rlnQJNqEKIQ0EZTO1/HFSvY0wINZRGGOil50iR
T1AIgE4x/ZZMNpxjEjvfv0/RS72+Ty5Gn8GLOwa34FR4ep/wUUxDSmEOZpI+e3PUf8UULr0ACL59
ERhiEMpYY2v5YDQQnZZBhYXmGSvkIibMaSxN+/T+rRyR8pN7EQNQXhXWNqgPznBHSjfVzuW+8zrn
Iazw5QeDweVe3y2hX5u4b1C+O70icpwZVBpXCb7YKOq9tGRjtNRrMoc8ZlwUQhryDeeWx4KeZXCx
IyNN7Fsppzfd8hDAm3z/hx95D6sfzmiTDBwHqhMHLl/f68VWIiuQws7sPXLwyNwkX72Yd+loQ4dA
jtftaCuIrmfG/pVyd/kwSaXzHOkBLEM4DUHu9XgDe5hELliTzhJIfpU70yHWBJddTwr7s15GwZOT
I+fBC0MdYF3DyXftdtKeO8JVnrF0AoTrBwycGtKwg2vRidwPlLDaNRS3TN2oaquiEGwk1doMfWg7
107bWMtGa/TecJ08lvwi0fxmCuvwSmt6DP6VDiCNUb0BMJkytvxN6fCsdi88u/X65Scwmqd7hzOD
PmSloSqNqpQQr/RYebfpB0kmg6+JHevCV3L2STLOFIwDLA+xu0DMe/qCungisK5ThACnqz2nwwR3
kYMJl2BSYIdFLS7c1Wn3zxZggYAId1KDmatlWOLPX+0+ppRXiKYaom1IssR+F8u20ax1j1KQkBrW
q6fMtf3zN8mwS/BkEPg6qrGaSzhOZOmWSSlqpf1j21TpVRfBRBk157GYoa/+9IuzwYEtdHhs+Kq8
Arflal7KENtOtPtIhYNJHrahjtXk+1dZ4Vs8SQe1N++OLRyVPnPZ0yfZKZUajwzIvdhKZn9RcpIo
1VibydUtY/vZHqo7qadK9JZQJUJiBjvewQUgbJGpnfVszoPxgKembf+4/X/VKn8Rj/gd1uC/kTT2
3xQpsAYpVv79daki/uaPSkUylb9CKWEchwkL0I8jlsePUkX8EfQfxsCgQuj5BQfwb7WKgq8Z55nC
B8qC4gxlN/izVOGPwPgsME48fplEmz9l7quJSuQfO7ag5TH9Vpl1iypFRcR5uqwQtCVRFwtcoMvp
uRNbKIN1VYK/nZEwnvdatwBZRzDP0Z8V5JuECN0MMnm9mm4G6J5AJfx/kxt9mOlIM6d6VAomcdZU
2sSG5KV9TdXlQGqV5H7jpNVUYZCtEfVS2YOyL5JOfkhiirNNlIT6XWOP/V1iIyMlB5IkSDr/3Dd7
RX3BcQDtDyznG6eOp9tgqhDgp8FM8G1uWtWW6v6xUrq6//Hl/WuB/+WoXn9nhcOL/eM//hDu1cdV
/nqFH//qjyWOPR+5jZTTpsGAW9ig/W2Fa/JfIT3DTCU0D04qq//vC1zCGwYUFM8+Q2MdA49Tav29
GEfvDGlaZRZK0Y+8Wf2pYvw48n61xvnu+GA4EfgxiirmxqdrXAsHTa0m9BMgwPu6qp71SRpmtxgK
CRK+gSWC4HlunRD3qr5PioeqLeLbManTz5mcOr9Mqj3/KkUNw5vaIWXCstNavS6r+GHoJZNsZ9Rl
adFJLt/SwTZjrxrib4K2sDMSnQwkaKFaYG/zofGSznjmWmQ7QX9Hn7TrzaD3iEi/TdT+Mz30IwCk
CSwfwUaY1GmrDvmzhi7U1aZG90FY6y15AnPmhXQOiBGleWB8m9ld9EwWQ/C9iZVJIDno+T9BvspU
lyz6QQjdMvtTCWS8NTLyZGXJCGcM5+X6PiwsrGrjpnuUDJw3N+pMS4vcZBzQDAwGkW1qqRX9syK1
CLviGqPirZr3dvy9xDQNdQs88MLVJEdiqDYFCmk4laIgj5nxJ/hQRkp91+GAyF1mZjocel2bna2Z
ELUepyrjuKoS6RQqlCsioKs+pM41xg9Rm2ItbdqltWkqbcQyUJttLEdouZ8XxakZV09Fv1cDqyH8
SrbDD3o5Tr4aDM62BDb5MGbKnms/9QaZ7xbzZWAymepDBr9TxzK8Y9GA75AtPlfkUUgMyq7ZoRCT
qW1wVduxO44BuXOxF/bRlR6TTBRZ5FSNtaXfOphwVykBf3Jy2zXpc43rM4azzSdH6qodQ8jlyVLS
1JWl+LBga4XMBaEG9RyRakluqoXXzToQfj1HjXIg2tHJXyKSm+xmg4a9DD0rdLrZkwoQufR/cGD/
/+ZtZdHVvrNR/W82qP9DRO1/vt6ixN/58xCmuMRhn7OSL+tvm5Ni6ZyxuBZBIcIgmtLtH5uTomKQ
oHAq6YRwctQ6HNp/35zg+2s472DICPUFOoP2c5vT6fnLzigzK6KiE76iuIqI9v1VgVzbGTlgaqv7
M9PmGyd0sCgsNJjIWkKyeNE2xkOkFcsDUWK4Q1l2fy/FZC+lU0Ryeictv2Zzkj+/enpvQAYrlxWA
C0iwEMYwX3Jgq/HjTn+UlIRRiKm75es4+lx3eilyOpPyVkcqgPkTWCyelQXVgmpvszhD7SSJhMmO
eJ/3f8lpv338ITTbtA202iKuVfz5q6cTLIybCjpdH1FttiUtiZDQeblEJFv12+IyCjfMyJD3yTmx
bhhQnkpBpw6BL0E+cCGapR799+IuET7IadDZOBJ1t1B7FxdL8PG3qQLKCQLDusa3m6ySlHiVXKn7
/UR6jGcWS3htw2a8KgZH3XdtnHkBIuVbkziVXVqJTAQ5al/IGYQQgeOqs9XBe7ehpob795/fEd15
dfQd7wxPUlUGUKAZW3eVBtYE2Cnoli8VxW3VS54RN/elEt/VKLQh0l4pOiSI2fDAlN0asRmTUU/v
cWqcamTz5DjKwU6YLKqYhOd5ie0aoTvl8Inp8YbNeC+ps2v+nIXWj/dhQxPSbGoKuKCrXlgNQpi/
WNX4kWoSoGinDpt03V54OOeLC7qygCrgSGNuJ6+QsXwKStOOC9ufDTp/ogEx52+t6VLjJv4zq1dw
xCNphOErmmvSfajVZaSS2nMAlo+feiUzwz1UoAEvIErpJ+yManmn2Unsz02F07mjjg08ZbmxIGPp
Rb2lSR+XbZBp5KBiDKfk29LEY+vC73zjadCogDhBU1AhVa6KpDRrMvTneeAnFYkynGMdlUBrXGjN
3/rUWIc6D1yGs2msv+ixamRkY1Lg27amkLIQV7e1ykkoFwbhcCCZbtUm7TbB00LI4my8Rmv1k1On
xRdDjcWRaDCIAuUhuK74HketcyU4L49JB1BDLF3nzr2pYcLcSrt+GRYPvzIFV4+88Mq0k5/yGUt/
Feb3j3ybf6roWPEvjmsW/z+wZ5o2OCjr51fksQrAxPOTg2y8aWbuxGzmbxxD6d42iwKL9mzY9RPT
TArL5kNh0b6UZaZ/xF3dvOll0pCIQIkvPHBxfpysPjh+KhU03sQKe+iaUmhMoW73SRceQmZjt1Os
kNEqydotLKAS+aZG9J7qNB9w7ei99/cezsjzK4NnQUURxL8zqAm7YjOmpzvkdn5XkHT9yZKS39Dg
SNcoH9ofVc0/ff7iSFrfpwnp1eQY5UBfq6KMsUw1beArwzencZ3SWsgb00I3QGSAZhwvBTWutav3
b3HVPIu+XGhpGCrAMaHREY/g1fEES4GfVDq2L0Jq7qMYl7hCQ/al6kX52cLTYjvrxUHrl2VvDONw
4Ys921i4OvsJQh4M0YC5Vqc0qSAp6e8V+1c4QEgws18imcADhn/jhYcrkIj10xVormkBHYLmm6tL
1cQMGVgxO740NP1Cxmlr7sNCGb8NNcVxrY131kgKnDLW33B+mJ+IWbhamsnwnND6fZBzPDs1s3zU
YvWXHrXclVTrXyiurN0iqf1mVtMB6gNRwpkOJVLHq4SGs3aVgvjHhIR0BAhBc2v02mGRZ3lbOQni
51nVt0ovWbdxWxICajfVLV7OwRY58Fa3+sc6czB/yiF1jWWcf51Lw2EaaiAkbsZwB/dC8pwmaV1F
Z7TOpPaS8veNZ2ahFYUYQiWpWmuNF1kyE7j1ZPmF0TjQsDIyi0QO61zny81CZ7MZcrRfP70i6bRB
lJBOQbW2KWpfr0jkMDISBtPxNa0076YB3zjFKqSrnL30mqRzww2XuvIEP+khqMf+wgfxxjfP8Auq
OxIn7ng9bOoMedY66L6+FGnyps/VDooNsnNZUCOhNl2YbSniUFp99WDZVAkMAvn3WqbSxGliOnPk
+Ga8FI92L/dYoWgyJL+2RINujLvUwmdhtGfNheuPDrwb55v3H/l5tQyQAfudySHCYAheq2plyttx
xFFD8oUboNcIc64cps0+bQjUCCwNg+sl0+7UOZ6vwqlzyG2Ed9LKdXT//i956+kDRRuUNHAASQY7
fflxOoA7l5XlT62S7XXqU+xPy/I+mQ1cJ2Vl+/7l3ljgcD01jTMPaAfd5+nlknnU8fbSbL+BZ7Wp
tCLYkdMq30nabO6zZFbvR8f8/v41z6oUbgsyPmWhwEWNdTE1ZmOz6Mpo+60c4Q8dF1+bKb1IWAeu
XS0r3B1Brjg48Y5gUnJ6Z501OHnajfEB+5VhUy71sO1SEmHG0TQ/gjhgTKI5sOvymkOtaWOABlWC
ZOh093ndEwYvwU1+/8bfWGWcoyDCZMjTsdIunv4mgtWxUS9b6guoEFsTYvxdMowLMoQgu+qMWd5H
moadeVzHHp6f4007KuO+7qL5wmt/65fA+eILZzRJAbeum8tSISQTzvvBKrSIfTvqSJiuhgca2OAX
YL1hC+272JdMaq+MiIjNYhgw9C6ibv/+MzmvbcCtqbywlhYKjTXjOJk0WZ1wkDoYUlKX4E2p8lwr
IRPANouwfhJVXyd886JDh6n/pYmden78M9FxdFH16aJjXi0TfSrrkES44RCk9eKWlaptx7IMXVtv
a5cSdbwa4Z0c6jiz8Rxein1Not0nWynsQxLo0x1uiS2edE71kOpq+KmfZcQOHR6yIl+J9Pk2f4xb
u/UKEzc1gEIGlvPUYMyOQ36aG8o+cfC3KVLZ8RIsz7xJSS/p5M63FEEZMMBvf2iKVreId0o0k5SX
H+qSaIMKQvXeTjCSLWtn2OOtN7nvv9Lz75vummqVUahAbM/6VdL62sqKeKX5EG+aYmn3GrzHC8fU
yh2fJWNRmTFf5/sW7eWaLG5Cz8gWfBwPsznbm7A2bhAbYnNTLtNWS2ZsiJep38pqIT3kxghoHLff
MZWSf03SLL62O2QOBSInH+VpcOG3nVd1tOlwJtjEaYHOSi0gWgkHxiI9EGiqeUVYpl7ZlNqTXEnV
hYd9/v0wnqVYpljgahBVTrcU4auIzlUtDjgSF49kwlff+llk8+bVuI9QsT4patfvYgex1fuv+Y09
RGcazOnBhyOOzVVBOQK4t3CwskMMff5TaLBBaNYkbeXOhHc6jeW3hPxEl/Kx/N4FDJssFMJu2CrK
hYLpfIGLjk3l9tlLmFGIBfmqhK9HgwmTbhQHsilTF+Iegl+UC1bhEOUrV5fm4eeADBsgWkXKM12g
jms7GAOFTFKoeQGpYZkOnbEk+zbHnqrTWkQ+tjU81QoWa0OOEhS37fGeONfHAbOVa1iOy5UcGHQ3
pI1viyiXbmLyrnC8h4BpZHH4gfA5QWI1jb0BmRpD5EBGvNNPtxDum6eqHuMLK+i8BGAT58kdJyxo
L1ZPLyxJYlPyNjq005hhWGg1O1kPbY+QDWc/qJigLzgcXCq4zqs+kANSCFAcgsTy1k7fGSNFO46C
LDlwVqaPkD2tGzyo5X1i/GKb3xq5wOVQSmZsFfPhHunBJTL/+SYFfxig0Ob8Y9s/dkuv1kzbqfLo
JHl24HjsPCTpRKAjtrnwbM83Aq6C0TprE+kEM7LTu8SOylrMGhqkLrdQWDE7vU2TytojoG4uHOlv
XorCVVB3eJvyeiOITGsacao8ZGWZwyAKarIUtJfEMK0LV1rRGMTOa9KfI0gWWm+K9tVdObFkSsac
5ocxDK2dAj6wk3qMLa1RQyCVSua+b/vPklXZu7mbu8c+Je1A6cdo25h6vHUKZ9y9vxedv00mcYAG
GDUxIkR3fvqc43Qi9jDJ+UXIdPc5xEIR3HKpWT//UpC1k8YCKwpXmuOQ9PU+YymBMlfKmB8G8qfv
BmtAh21Pxa5FHnDlQD3ypEkff3ZzszW4HaQHg5/rgJzr98qiypbIng+Spf3Ww6ve9faib6tk0bYp
2YcXjq7zdozrabAnRQv4hrKU2Ei7k9NyOfR5Fm8nE3M4YFVw8LAubsJjePrCmDTSpv6u6JcQiEbP
L/SEZ6/TPh5mfJkmkMWZuhXHYMg4ga4eRotRbWEhvIKd8GeG3z+Fm86OTkYkgjdhoz9WVOYkp4sG
PKguZALGDoPK1iy1inGHgGf0SkIQibfqx21gMEZU4+nT+6v19Lyi0mT0xLNFcS3AZHk9L0oVfWx6
22lfQsO8U/rkqR2TkSQFxY+L/Pf3r7U6rH5cDDsfxYZvAry1dkmY9bnLlSrsX/IFFzPs2QwynE0S
OE2Cot2udOY9k2chb2OjcBpFfwjzFk22JRnXZacGOx0++V5OGLLi3DUjCh3afZpjQZrbMYbbcoG7
Kvw/qt658Gikkr1dzPa+NlrDrdt2unBy6KcnBzcEHwxlIqNdcBn+vdp9Yj5AaQmW3p8RV93kUipt
QxbLhyCrc/wWY3XrzLgvaxKK2DIEN9FUrb0aYoYkupFZfmep8VbW9WpboHzf2iYnaooDvy9bWbHv
67FhLN0jWpoMe9u1Y/pJoprd2nVteYuOIR5patItU43fp8SZEEkG2kFNrNoFLU9+tZ0IpW831fgU
FxZmtah9b+2wCTFwMpQtpiLVDv2B5ZkKSOP77/r0s/nxZAyDqaaQafNwVltFxqweIp7V+2ObYGhs
dnjvjlzq/ausCm9xGUo+Vi7NtcxoR1sd3WoQER+uB7I/Dzb5zMXsbKypIA95KIfPy5wOm3yJjV3d
SMZVEOMOxsqI99KEtBqlWXbX5k2+g5TZebOGgOj9X3f+DASJmKqC1auLfIfTjxqHTWzRzJEf55C/
jV+Cgstl/2cC1T/dOla2FT+eAZNoLFMZCHEirh51kUQtmntD9u0RuiexdZanDz3y50zPHphgc69K
gNWupnWVy3Opf5FVyd4s0tzjS4yf+2KgwgoqnNxQr6T3DB7GC0/itLMVPxEsTeANmKgBbK/JhmRT
D3JsS4qfJoaBQYliu1I8wiJRCDg0+mK6CmrssXop/G7jl3HhHDktR35cndKKURnzcDGNOn0PJP9F
UmmGqp/ZU3JD0GC3iUNQyzxaugv1yNl2CnhFBWvK7KrCemG1jwddtTRVVmg+nUW+0zET9ihqobNU
avghp0a/8GBXutTjvdFPU9JhK+SA5qwuqDEHnjj3NUD7QP8y5zpG9Y1WPTgKElQDSMFL5nwRk34N
UdKC9KvJg93Sp+ljmjbTTxUIf/4ak/vHtlC2ODFPn3QkpxgI8Gj8eKxmD0icOEK6IeRBnY5WwSou
XO+NN8uKBxDHmI9/hG7jdRWkYt8Y4mqg+WzwAbbOYg2Vk3KvW3J+6UmfHtE/7k2ktaI6xrsDMPr0
WkbQ2zn8LMXvW3TeCyixN4yY0o4h3kL6aN1HciUfZCuxdlqWKVe1Q2QfLesMatM8q9hYeck3bd+W
Nha3hpIjC1UuHUhv/ka+MVyBYIHARjn9jWaWY7UW6Io/Dqr+UdeK6cPYInib4UHtYMxjK5/gGlMO
S/L4s3sd/mokslm246CXWYepSfRPIZZdCnudqu5IWiCs016a65++CmiGTFWoIMwHKT69PwNRQroQ
ko76IyJW2wZNbaPsT1/Tf7qjilXzjynA8U2zfAV9g8myycjt9CrWFCUOtFTDbyHWbwn9fm704RIo
/MbS1aneCWDRhPOjsTocECUQADXOho8W0rwOZSm80vuyuDVJOXj6+aeGa6bGZ8nGZB1tjV/1lzPR
noQvcKmuiIJtVTC8JMGxv3Div7H2AHB5L6w+xpfrsQWNWGT2zaT7MYXOfgkxn85xWnsa5zG9nctq
uitlZtda48iXPs3jvrJ6Y4QI2pTnoIuwMFbrPikxvxuQK/lKPznRVobGGGyTvAu/ZhmrfhNxqGCN
TWz6bYzPy0tDXPJHYKz6xswRZ1IX1x+qzHQOSoSro7sMCjl7hdCsakb10FWZ3W6kwtp1RHeQwluT
YesWWbJ8y+cIMzno/OnXhZoTT/k5zm30tSYoAfPb6s5Z1BB3LMxlXG1U0goDcrv5qhgaeKQUG/Zt
MdjGFoPFAmMag+Z07gOso7qlmpoN1nXGr0EcWN+cemi0TbtoET5yRjdrd1EUq65WgGuijumrcqvg
xVnfNhl4uoucW/6KV5L1XdK7ythOC7pgYhIQ9aNgrqF7Rmn7ada7+JOm95XOVK8MHgOt/RCVaZm5
nTYX8nXT6davOI8xjYmrdtxSMI7xPllC8ONEQUntpUGZwF5MR2cTOPAUXcISuru0DqqCyM0I+/lJ
Lqwv88iyxI9FtXcYQirQgWZyD+CgDO2ybbNJa7261LL7mkpsXzUjJUzd6ku36VH7H7rUBpGqmYlH
u7EeOU6NKSi+Ljl8oY5ZWXhdjCrPL9Bm7fswdSBflHVsvm1h3tfM8+JdVpGg5fb5OKU4ZCeJBqxV
EmVlLJEcX6nwND8NPH4Yomkx+OEgmVh/ZdJVrCXlg+hTrtlVlZyAjqL5rgU59vJIU8vUhfmrypsW
1u2LmiV4q9OcdC9VvRA7hy6m/2xPNoIqdTKUjaE11ndoqMudNrU1c+eKWMWNguor2SxIhSnb4zki
WKQm1rGXjDrD2yBYrvVhqRhQk3f02OQdjuGTrl7NSZtSQEEwzTc5SQWfB6wGLVfGlOUmC7Vywj7H
6KApJCG5Ppka1F9U1iPNskLO4pIrWBxZUkNeQg435vexxO/FI8lL7TayvGgHu2rSj0G0LA6Je7F+
14WynHrDnFipp5uT/aB2VeDKihV9VvIcv9rJHsxd2BVJ74Jlt3Rsy1Je6CBPUY/jzsxJDzmAURpu
uWukTFoGaQDThFjH2fIylTOEN6eeJAwMWPwbopxCws30ePf+BvpGiY1ql0Mf6ENHqbduz3G5raYo
MALftEfjQ41V4sEpJBUlstH8XjcGUW1ln2xDpnpIs4mJGTI9uApzVX+yjRg2sl1BS6jp/fgk7Ru8
VeILJ+P6yTBYZBcHDIOVyum77jX6Br11SdqmnxpDfJ8Sn7y1sVJz9QWbTCfVlY+UI5fQ57cuanAg
gyGAKoL1nR6UyF6hZfX5QLVrJTi6WrJLyM2ylSOidnfWUHx//z2sq2txk2CEDCzFS0D+cnq9oVKx
l0VZ7wcL9pU2nf2U4C3Vl3iOQA66cKCp6+6ey4nGTQwmhYuksrq9Wi/MWRuMwR+XYdzpKAO9DH7r
A1YVw1XCyYCLaJtvNSduvC5PgisyCSY3aDTVTeCAe6jjTNeKMkKb1b7eFswdXYmM2W0UJ+0HJ7Cw
lujn+cJp+MZLgcEgqhchE6KVOn1Ieta2OIXEo5+qs7kbct1+VCJV4WMvyLCo+4DMFe0S2++NN4PU
S0N/wcFPcJ0oqV6VGMAvRCXVxeg7dVNfzbYkXQ1w/jbCdwCRwpBfKPzfuJ5gFVJxCj4MWsDT6xFU
37Va1E5+GJof4wR7ChK7DDJunZtQny/ZPYtf/7q8YCHYqBxBoUQXT4t3erW8W6IRmGry20bqt1FE
VgXK1Esdxhv3xP0AJlG9gwIewaZXzxAvH2lMp3ry8VkicMeY85tuND9yHJA/QJN8YXm/eTlCQsGu
eGWov05vinJNtsJYnfyFTEcX0sm0NaBFX89S9R3g6VLW6xvPEJAMcg1VGujfms9YTgP6B4xI/NHW
ox2k5XJXWqHy8tM7BKeDRU6hkOtzb6c3hSeyHRS5MftyZ3w1sv7RUYffcMP+zcIsd/v+tVYUTZIT
hVOAkKTDRxQBnqtuJIxsDEAhkPi5NRMKleKPPljSsiUUTycyuYpIeM+ljWQP8fUwxAFydW3yrKgI
3TaLESPLBgp+aoT3f9e6swBwI22bBhWwnrV63NZerSMnzqSmmJXel8Jh2FV2onmdJNtXcsmR//6l
zuAHcS3MhwRzkSgDff0dMqAz4jiwe7+nBN9A3iZuMAqSu7Eyq63WlvAWNIxVcN8LXSSI882kt9U+
ILj6uqMS3/9Pfg77ApA9QyEGoqevn3QUKIt6NIAHSPX1onL0wtYY7/NIn7DOA3tqh1KDjA93Tw0m
cn56bN16pWiv4r4YL/Cnjh5pp/uGSFPGWJ8VL4qH1S5VDWUeWp0EPAzj+lYekFzgz4MbEpwEz1SX
eKNjqrqXZ6LMiGgZSPcLMAS0E+EzOcpuUzVba+lIfmOc69pSqj60S2ZvjcqQ7vu2yG5QoOe7DItM
Fyrg5PV4Dm+Qao0X2ELih65vhI0dSEHcD/KJ0+faO/lARGY4+CpiL7csHe0+1WmxoqjDmDpyAuxg
x+ZWT3T//Td69BNeXxmhhtinOFvAA0+vLA/o6FW7HHy2jsqjr1ueoalSHk+W/EkbEgfTJ93YYcI0
71t1Svdz7nyJk0B96peqOpRGQt4SJaGrh3K8BwuW0IySINSMDL5tTG5QJ2DZJRl6ixUWlghmPQRu
aRoi5jYqX+yst/Fl1FTGT1hKKlHT3yoVfjSaFS3bytRHlwiR7FFS1XZft/Mlu43zbVOHnYWNPIAO
JiRrZkkadRBox3j2DXtOMJojFY98TePC+z3fMnQ2DABSIV2gxlqRweamlMc8Nhc/xALClZrB2sBE
Kq7rbpQubBlv3BBW/NAjsHUVJfwKsZdN2AZGJ8s+SuBs3y5DvcvsPPDeXzdv3ZBBNSzo22zPa2/8
kBEtnXiq+LBfiN5EDLVZKufRzpV++/6Vzo9RGNPwcYnQoA6hNj1doKmGvY9s16Dvg0JsESFnOLI+
VbNxgw5bv/Dwzr9DBt0K7DA4mQB8Z1s7yK7SBK3m40VhbTDilt18NpsPsgK+F3RkWc6lXB4yebmE
sbxxm3DzYFXDlWTMvn6gi9T09PCR5jtjaD23of5ViWT5uxTjB+hY1nhhJ3/j/VGUQD1m5Apwb6+K
k1Yv7K4KZ80n113xZOxF9wT55a4qmf3L+y+QFXG2u6F6pwwCPBIOM+uJvWJOYTMngeVHdnjb1lVh
b5GvhndE+DWOEE1azxi+tamrp5L9CY9WGSKV2dW2u4xmceOoASzzkphut+9IgdzQAxka+IBNLLYz
lUVEXy8nX4Brw5fGQrJx1epKo3gaGWGFmzhY0hd9nmP21WC7sOkKkg9dMolGE5SiGJOtLlFWcIgi
dcX0tddvrDG1PsKF5OxSK2fTMmn0uy6GsziHJWgvpSokdemqaq0Sq2MMFpErRAbilXr4SJ5iabrh
yIPfqOBSrWcS3PiZOExtghU0K58jvf44GlPabAy1SzLYQ1L2JdHTpN/biA+6TchRmnllO8Oqr2J+
Wzi1Erp8WWs2UdbFnlVZtMO93D0ZCeR8MJd5UK90jrDnnkL9OzNp6XGccMt3bZJ1XuYZT2f6d1Js
3Rr21o1M2n2+iaIhoBSWc2tjNA0s/Qa6v+NGYFoKR07W6Zu6dCqmDLHRA6WkQK5uao7T04yU1nCN
Ja4EhhOmtwRGKXAby/SLgg/eN3YHADiEYRX7aWZeKWQnBHhkmmO7Mco0mjYos/NfYAuBxQjc03BL
Iti+YMAXPTckJyBzM2OVZFzisOEH4cH3Anw7woWHSPVJlqfwtpPCbN/MYfeple3lF8WSxmbfRthA
8pD0BtBNHxdzb8P7TNwMdsq0Ndsh0l+KBS/Eh8AJh2AzVnH0AOsi/jklj6heWfUEF8NaFLTF9TxD
AXuu0NQsfoHcvLPM6gqLKbJsIvJ2Zr6zDYMrxbPk5MKnfX4AYN/ClABEmpqRTv50w6yJgs4wXHf8
eoJ8OsupSY14US1xvl8JFSzAq5iIwnNbbcuVvgTSUHaST3nW3WCG0u5RaUuubdTkZhr6pUr4fMPi
etS/CD9FA7eOKxlLohdie5D8yobEHJTxRLKcdt8iO9xd2q/OtisuxbgLCZSwb1lvxQpOFc3UWJIf
t1Z0GznKslVANIl86Bjt1JrkhZhXfkyIS3vo8Nj7PazC3HOMEZNvjHIvCdVEbXBaoYmfgwsa5Dnm
q+vJD5M+rEtHVfKbxZy9jjggPHKC+QaBgCW8aOsdn360IdvbuGnMCpCT1e12S3wJE3hrYcEC5RSm
y2RusypilELC01sNw8MoSanX6/if6kEfXEAe3njRnME0PVCBkEWshWGg1JiGW53pI8FH8aPhgNDO
qrrH9vxSHsIbN2RiZiGjCUOGcSYBDAxzlshRc/wk6/VrNSxSr4pgoF9YT+cwFyQNYBTcNrB7BsM5
/SBzZ0ztIUXjo6tRsJH7uL2d8rzdsQXPW9VhcGEWkbpdwlHZtOVieGY0SxfGhysCr9iNBJfGIBqB
ape52KpzS+omTbWwIa85GiD2t1YR3NHlzPkuj/WScDJNHJNqkEtMRfrqBct3q7rhK7BfVEdCL/L+
QxGb0GpRQ2FGg4Jun/Cqddldp7UcBhgnHEKrWVQsRJ2w3qlLZZBejTO8tq2yvpNx6gyd8KcvzZCO
s9wGSqTzWYvlQ9WepoJ905cUjM9iZlYuvHXHbdP8S9pqv+HoK23fv1uBipzeLf4DpAciPIS9TNrS
6QrAd1XG9x1YvZ5m7bcMYrCQObS1H+l4UnphUA9EX6pOR56DEaupS3xpn1yobc9XO4JmmIzwYKEz
Qp88/RFkojtxDMnLT2Qds5IuaW90CSnC+7f6BmhzepkVQrSYEE+Es4lfOxWTKpx+NhZbx61Vq8qj
JeXZQzrZzUuewYolCGDx6FisTZbG0X3VmEgB8TV/mOvEvtCCrZis4gvgG+BoZOhM2hYKsNP779tA
ITtIlsgfMMsd/7fsgy4zfcmjqLrLzMXZpuiTvJh4JrcI+wxAd5l+kdR6Qp1M8oESYoP98w8L2Fvs
c3A+ZWbip7+pqZ1gCUm4R++ijdj+1+E2EHWuhEuE284DIxeCbPedPZIrPDgPlY5DOnUie/6ka65u
t9mmc+zx6v3f9cZSUVGIgW1x5jpsXqc/qwxC1WTCxBhogOULXJp7Fbq8C1/FEd9ffRZ0jqJYoTGA
ZLI6UKIcveMUV4gKpDx5lupF+l2N1WreiihkGca8gm01o2QcXbSl2CQBBjKanJDjUUVa4mxUvXUe
Hca9TxJsEWJtKrLDlQRv3i05dNYFtOmtn4v1AA8GsQtotbHax5WIiLsi/X/snUmO5Eq2nrciaM4C
+2ZKd7pHm8HILjLvhMiWpLHvmy28PQjQDgRNBbw1lHb0PsZ9ksLpDieyxqqqOygkbprTmmPHzvkb
W7xoU2K/m2faczhNh++I7mgrYKlzr1lS876JgvjOmEgYoqnP7pDaTNzE1JtDUcnYGZmwmo2uFjtn
jvvOHQEqbBz0S0eQmjM6IHTTZHyrVvM6WZS6InW0PyN1V7tSmpnUQ9XqnQ7J/ns4Bv3PCHGir0WY
tvtGacndjWYEBQr1cVHPgL5rFNRxqBdtAdfPs0YCLkAq2laUu3CfOt1Y+iw6SUcoBeplItE7mb8C
pNHcUJeQFyucaGMfnwFiwcsgpGq8VmsRU10nE7GkYd2A0dHnUraz2wRfYzq+OBrDrDC9qmuRsC6y
wK0xPzk2oZEduzQIn8AODPCYTWzfrHzYjUotuXIPbbDJo+guoyLxvurwHk/JYj71ld0eDWeQQUXI
/M2hLTzH6qRdGGbp5z89l7TLkOdCZEsDiLGuvpd9VMiIqiQvCQCKm8GK7DulKL5dH2TZxqencgF7
kW8u0rtkLqttruuBMkroSL9Eo7rIx2V4kQXJ4kpgT1up9vnFCACI1ghbgUAAEPd0P6gCvVEpDJKX
UolMt+pkdS+JvH6os6L1ZM7HjURe9YCbT43b4Cjj4zf2lBU7xY0oQXlobJvoXCuKZ2dmgwqTCL1G
c5C1p0X2IZTnTWb9hR1MzR+IGorBKAmspU4o36Zhmc/ihdTRBPQcxOmXbBwr1XWGxfcGyEn1BL6i
fDE6rmNXdpL0tq+bEZCMPiHtHevloRyL6GEIpuCjMVhYS+Zo5L8nloxUQY05+dxHgfM8ZGXyKI3E
IneeKFx4uVpG72FayBD6k0oCYdtpwYNwgirbKUWLEk6Ipc03apy4EMVhzDbBxfxGYY7NPUKpuDHw
V9zZSY4XOR2D7EOt21WKXOqk1DuzHbuUyjki75x8S5FAPfTtU66k3Ve5CnPgNmnbb1HaLk0naRh3
AMDRJRk/3QCNYUgpV6N4MXIlOjhGVu9LKlPfh6SIPMYWG3fOpfFAxyMURfVlgZafjicFKj0xXRJQ
gUxzr1VlvLfRS9rpeu14KKmNG4/xFcViyTpoay5NQGgWRKA1gr0YJWsu8adFz6NRKd5MtvMSddb0
sR/6qPIsmv6P0PxhAmdpiiKbkGMUffo8Rf7u+rlWzg+bQ4EbqRNa+3QZkMw+6SHzN2L2UEn9C8WV
+jbXZf1jYQ/OoRzKOxM60R05iOHDH5Ddwg5/VBH47dgBwy53dX07K0boyRNHzRmVgby5wF7WrIUn
hvkvXj7ZhrfaWRgC5MgVASKB9xlal8tKvumy2YDLx1S0KCMgUW/FlLiS2R2y/8yK/79a5H9dsPpX
NNj+O3Ko/+tVEvXfkUT993/+z//9b//ln/9tcVZHzp3/+8//8VacbfnL/hZn4/n/DwiY7GZuIW5W
1u1vfVSS63/AEiNj5GEF5WWpm/wfKXfjHwRLKsD8GwRjnkH/T58N7bbFj3D5I4AuSLr/mbP68o59
e3tBvCO5B669PHF0Tt3ptlEpWdYpCZBfjFN1Q9KZ35g18tqyk4oPhVyVXuakmH3leUKPatR3QzkX
fj7m4sssgl9vptT/e9i3Wu5nR275NYBp6JbCIgM0svo1VoZ+BJFW+ElbWl8CveBGyIwx/agVafBr
mNJmwOEpewRILkUuncEQwaNW/WkCOxv2mKsIw6X7K3+qSwClGN8M3eiiJpnXbqnHVehOo4gKKqz5
8OP6T39NxdYTieA0ZAIuUgPt6dOJ1BKwgiBcYj+VWxClRT+UH+u+qBCrTC3Jt/H+W0x7S0Tv4qx/
P04GTHotNL8bSa++k7m3PvUw5j6iqjKTHhdp/SuNCgTIRiwxJmzSfqP9GP8wML76NAF1/JCo43s5
osJ3/UPWb5llCchllp3qoPyzjnpK1Na8d+vYN7FZurVDXewIjsrh+ijraMUoMMt4Ly31UP63uscW
aZe4wunFz2pqYz2SFzvcT0CL4t+9EceXwLdaGIAeMM3Z3xqmCMufvwmMfRLz5MEQzscV4HfaG7Hb
BupjIynUFBzj059/F2kKSHB6b/CfVwm73eG+atd67Pdck/dh0U07Qy8Kf9TMbON9dWGhsF4gHwQN
plIsWZ0VFRmhbJ5r4QuMXw6Drg3ePIFuuv5BF0d5Jcu8EqfWLxCsoGRQY7Lw0zATB4BCtTfa0h+a
G8DNIJhRKuVFv6D218A9erMDzsGK8AlQWON0iBwH6DBsfMtZcsEwDLWwUiiKo8u7BMM3W6Ed9TjO
o4StMJvyHpp6dCPRSEMMUHatMGMCKxWngckevRkwp6ulxbhxTS+lgNPdiMQUJTyw/KAjeZ6c/gRh
5CjD9onwh0j93ZWiPmpUdY5AuIa9Psfdru/reI+V7taJOz8GFDSZ5QX+AeZpDbrHmsfQA9VmIel1
j6OsL94dn+a2/6YE8haD/NJgNIYXGRe6tGf4DBDfXQyWWPjZVL7IFUYHSTQdDEX6JQ+huvF+vzSl
XJ+qAoeTepW2qr70wka9Wy+F39YpRkJ9a3gz5FW3ssGta6NTPcy6DuQ4Q/fg+uE4K3GwofAzILLQ
2gdEsN63fdTZObTq1LfHv5Kmf9QnJFLi0MX/57bLpI8CbLgaBrsxD+hKy142f4gm8a1WMnecSrdL
rH3S/bz+o85DK+/DpQMI3oq9vj6xZl9FKprAke+kEpqLRdfva4ykDsII6q1sfamMnO5m0K9c1YtS
EQWKNcwy0FqwMF0klust2efTGNKIjufD4GBQ1USRdYPohfgqD3RNNWr4T1irNYdSL7Z0Vc73AOgF
ICkogBJ4zwxpBkWv7aAXwo8iJbkpS631UEMcvTSTo10g5/rBiOf4vWrhSXV9us+3OiMbbATAuYia
rCN+pil4QIzsvjFyJq+YYh3f4aL3nMwxnvJYyFtzvsT11ZwvTySyxmXeAbmeRhC8qvKglYPYxzxW
+Yn5lvm+cCT7AZVTgVT8QCfbpSqSi12CFNutlMaHWk6gaVz/7rMOCaom5KiUhuH7QbBZdxjLCXMG
HZixb5WKc6+1DarXZDFu2TUqUSzJb7ugbj+IESe1wTBHb9SmYE9Pd96YkdfO8OmMYMrCpUvetUTU
NVqoK5Wp7aes9anXc31ESIQBekADs/O6XlFrT1BG73aDU4T3klTDientCnDDQLO90LOp2WGl2/t6
kOaBh01L0rh5R9Uf4ISplje4r5g90qlaDCKgDeyHus3Vr8Aoon04hZiNZdg9f7F6fXyfic7udqNR
Y+ZFpfI9do71e0r3Ae4cXTOZrh2W9e+yQ8NzYznOtyF58yI0w385/IsNw9urDWmuUMf6rfELCCCU
L0lBGyUIdpFByX6q4i0Pn/O8AP4sTRpwU4tGo7qqmeKxSFyEo+FXepXczHLqHCaUSg7XN9l5LFtY
unRxFxEd0M6rva50ZTW1ssJXdcpvAMK1V1Rt5SVyGm9sojNw/ZKu6SbQ4wXbR+a7fPCb3ADfFDus
IqnxyeFvRgsNgPH7pPRuyHsBCPEeVZsvSS/vFOTIFPtri+mvzv4xEuUAEusQmfmzIVdHJ+t+NljB
JDya/oW5eGVVownzahpw8gOjqo/MXita38yy2OtAnlCqBsQ7URjfuNcuLC7gOxBd6EgpxLZVksKC
CO6NpvWTcsi9FHNlz0ZV8l8YhVyIdyxgwkVS8XTG7amNWloQnZ8FkfmIrIZwy3wzOpzfDAv6lrhA
xYx4ucZ5tyQMTgse2tc703FFFqY7mCvK3Uwd5l6YGKLPs4Zn2WBu3UmXZnF5wuMVzXohYHr6fTDu
DM2atM6vFweCwZBbZCHSrTh84YhAIadAxUlEyW99RDD2rA1nrGs/ifF8cCoh7SVmwR0NI99YsLNG
CWcEDQVEZHhMURo7J3c3do+sU+2LYpJ2Tg67SdJa+TizM71EKetdoLbOA36L404Si2d9rFbeEFba
hxT8lGf2GMWpQ6tt6F5cmAN61LhpkPLQqV63aqc0Nlt2aksGaCBwpswSZprpRDOw6Tfi7JnCA3PA
U+WV7QsM9kwzpC31MJVrg7NRiPCzNNWg0oAf0vdIalTFihzGjTznRIdeVirXGIYp2wWhMFQgrEMo
9mbftM1hspHI6rARcSunyLaoABe2HqmBZrzWdhZO7+nWyyZkUse64GhZRgDA2MY1eYy7jWk/axEv
c/F2mFXNw7JK5L4ihlHqyD6Aag2f9EiqD6YxgDmS1PY2HCzFLw1HerJkzCT1cJCOEAVxiVBC6usI
0HvXo+TrxbNKBpAs5MpYgFb8wFXsQoYlCibFGHz8xsoHAWrA1erSwrc26IcfpkK/wY3mvBE7qZJs
8+CgTe9TcyrlXdO3qIIntlyoGJdmenwTo3zbH4NUN0K3NdPC8Sqzaw6RIamDa+SpkuyowJS+WZCQ
bcT71wb7+ktIK0Gb8lJcLsHTRbTzeQzDwul8hJ0bL4lqcegnjJzzwbRdKzOwiDPFL2FR3Aqapr8L
2ruF5NmhYyEWtMCUpyHKChbe0/QIXG1SKUulqfqxyNT+JzbF9r4ucmMXNaa6iw3jd9R2um/rfXgo
oDA95MGY36K+4xwxjLX3Q9Q0txKYSm/EoWvfO/WWUtX5MSZcQt9Dm4T2FqLPpx9cylbH81wefDxM
UFFqnfrFNOvCTWRNPF/fJucHxAEVh/YYUu3gvl8rBW9u+2rsevhz1uAjiaKhBZj+qugR3vwLgwBT
oInAP7DDTr+HZmpbg48afWp4SCdJEYr3SHVtRKTzzI9KmkVOwFlEe28tnIoqaDGDCxv9yBRfkBE8
mOV01xZiduFm/ploG7AvINCLIh7vPQCTKCueflIw6EaSIZVJloRgElbv0yFLZKqrUpVunOQzkusy
FrcNFdVltDMZPCcGAz0ZyeTXIdRG7K/j2wpLnYOKQCgdH6m6c6ak+abEptruWD7z3h6QHnGNpmiA
qQwo8exiUWsOhRWor8fWSobfAqXlLQDBhc0EzHLRgCCPWSBap5MyNPDLYIuMvjYNKP13ToQ0fpht
xIML0XbxTiQ7BdhPPrOumVaZKlmZwnxUtdmqmGSmQ7VAjGtMNkTd/rBq7JmaWDc7OP1Of6+lZfPU
Gnn+vcKDONjFuSo/QnQDO3V9n1/YgRT+UEekpsUFvK5EGmGo1Vpczv4wx8o3W5hQASjIPOVoB+/J
HreqSxeenti6vRlw9fgAFi+CJqtmn5K4fDvNDrBmXY13AKfDuymmNaBCn7qRrMZ4z1eXhzZNtYMp
5+bG++TSymsUnSj9EEuod52ufBRaZiOycfYLo2tvEFnXDl3cbc3vhbol38sBQF6P9z7v/tNh0tiG
0jUYM2UmWzv2lJ33eojdAYo59o0U9bqnWoN8rItEuRPYt34MaqBA1xd53Q3lNFJaI/VBOAkw3Bp6
JZU10mVJN/sTJ5bmfTY9FnnIu1jgP0mjCAPeoJ08vuNHXffSRqpxaaKhoGKBC/6Rk7Y6Ygp19VZE
Mis+p19wHCkOeIdoGxHnNVc+vXEpI7wZZTXPkyiqXB0kxc/MKX0MZOEoB0VtSrF3lLZ9mnWTMkoa
pF2F2Waj+H1Yq9QYysw8zq09Oq5Gje1j2Ka67U4gaHvX6fEGpVDvFAcpV+sfNsJTeBNj+C4/LDb2
pgvVVzzkqE04u6qMwmp/fdnOoyjadEw6jwOZdwKkrdO9Y1jRmCuGpPk1rm6HIC6loxOhvBzpoSLt
bXSRnL0jI8DqaojlPkMFlF+mpJB7vMztIEEzypiPFk6tv4OkluSDDAXrQyL1yufrP3S9wiC1AepA
IYLQQ7Rfk1fj2DanWRSNHygSrgiKNh8HB1n9Px3F4olPgwsa1mu7/HQ2BjNLtLatO1+rxfu+GhZD
silVtnSg1hGRqhhPPtpA0NiI12ukHo7qmV3V9eCrWWY9hDww3XJMnE9SnFu3kjl1HzY+a8lq3+5c
OOdkMXRNyXrpbKxhNmWqtNDPU9kPKs360SZpEriVYoXoakOVDHcpInylW5Dxom9GKRvKTKoZwo3J
w382WkI7oG7COnD7HnFqq+oaZY8hsTO4hYLY/iLJFqdAP3MgYFYbmU9KFqdc+5UZ/9Xwbxco+Eit
cM28a77XtYJWb1da9xHQd+EWkSF3rjn3Mjz1PKBuFiuIIYJgqw3dFU3c0vBUk2YxKTZ6P+vgE+yj
QUe6GlCKE+9aI1qAzoZWPsaSXSeuEGP54/oUvkJZTqeQNjgwuwVnDS1nHeC6TpGTPG+gaGMiE7s8
XecbZ7Dld3qFOaImfTKSefo668K8tfO4cmWzS4s9fQlRYDMunDu5mMufuUI3zk3mTsr2mYi11K2T
QnqZektp3Gmw5LuonpryAdnq+TYOIK0htaK336PILqujZbXODcvLymSDE/lybdYfo9SmjRCmtrnr
5jqRXdG1pfbYofiA/0KbtXdZ12q5C8NQpsI4JfBCW0cKK6/Tev1z14VF7YaNkI5ZYoQwe50U1yVT
qLgQzhUOOVExNZ/LGcOVXVFTtdhRYreSXZN3Hf6ndmc80/ErHQ/aTnQ3Ga2OXVYQzN48tPnsxs6E
RbXeAky/lwaRqndqr7ef1CSn1NKjdmvvwroS0b1tZsGjFM79c1HYMxjmUP6LHdZlrhx1Su2C4ZHl
3WRVGCNGVjTYu0RLcAA31IGnY1mFxW2u9sXHOEmqeDcOo53sMgduGZzqHDmbUS+PWY4C0g3NpzpC
XT2oP6s6bwq3K6LJQHpR+xKYyogPlmzU9kYFcR3ASP/gI4ICphyK3N66cd5MOCR1CGv4MqJBnpJr
tVfShfzDjINRKGPRNuc9sRhELL/izcOlTDNDLfJFeUe3EzfnY26deq42rtuzjOPvYUw+CPAkPa4l
3rwZJijarMPTcvJR7yhvZLOdvUSqyl2LyNMxaCwfwHHH0hfTwW7q2W2cZMu1brlsV+cRbcZFooGC
Dvjh1WUcVICaIf12/uyU2S6WIU8X1F8FkXePIFJ3RMf8r+sx4Kyft3w2UYBEnkSWxG41ZtH2libZ
Ve9bcYc3GMQQWJAZc0D9XnKc33lb9r+d0OR0CGs239UmQDQpKIOXpgBoGUzlOzUwaDZ2Wtd7kzLV
rYsKZty7baum99d/7fJ8PJugV43upQwPmuJ0jZq8l8EH672P15oMJriMj5kyOLuEqgqqWmG5H0uo
5AbElI1ccP1Qf50myvHLlU3T7xXG82Z3dCHF1jEwez91uElGqZn3Utlorp5t1tsufCSFPVTiYAPh
GrDuazStlvQjbHC/dnJYqA12FCP01bnXXUvLq69xKGXjLp+q6HcbdxC5rs/xhS/llC1IK9C2RD3t
dI61fmoKGViO30RydRtOavxs5P3toC3k++tDXYgfkJnhH2JagISAsSqmQSIImqlVJiRCkmjHTQST
IEg2paOWX7zaNQtnWuMpyQuKbX76RW1Vt4TScPaDsR1v7UjV7xeX0B0Rt70bF8bVJE+JB6wdhIAx
QZmbEGkbuqDxslxVABNv5t1nL1v2E69HNtISbXjYrT49RbRDKRJ+k93T1bCK6LctUdCoRFzcJGX7
W1C56psSwbpa8qY+TL6hl9jeZlqCaa0jxo13wIXIw+YGp7GsBCF6NUUgPUsE3jDds+mtuDI+vE9p
Mg4edTNafloxLjJJW4T21791tTBLqkgSvOgUs+lPF8Y0UlFqMBB8FVzPMZa7X4k5jXuzTJrjMEvB
bU038lGXdBkBtLTxJorxez1q7WceTNYRhJ5Cyz2pHnRhTOCqQ1R6aiGhJjxbt/Dp2h+TEw+3WhRg
QNHb6V7tFf2ul7FmRcXPi8gu945aKnCwC+lebRei8zwMXpznGbXEmuMtW15mt4lXjU26V/JJe9Tj
Pt8gcF448XSeloYNk4GM7OrBklVyl7Aosx9iXY0Ts8orpUcz2ClROEJeedwlahXeJBI+WNdP4Dpr
ZxsCdF5MuSH/0fha/vxNWKvazAiTLpj9sq2GRwUcpJdDjHEDFb63iOrieH28CyeeXJMKryzTCaKl
cjoegh3zrMpC9sNQ6vdyExQe+IItCP6FELaoxNESVhf10LWlFAYMegyZjlEyy2L7ou6I1QuYFCHb
G9HyrDCzzKBJt2vBumoolq4KM/mskZk3kYJpBXfpzgyjSgPkWA134Tj2LzhFE2SCYY7eF+GI5GyV
GlZ1kBJdrnZpUcOl/PMZfi290oIz6IOszlSP0PKUSbbs1zMxFdk0MtxK3WrBnb2xgcXS5yNLoQQG
7XhdBioMNI1iyAJ+gt+JN7IKpQcxVX+UEY1EmqWgMEfB9FWUyRCxa5d69FVK7Ar/RswhDhFYPlQP
7KhBXh1xP9cyB8UBZC+F9h/nj/zUhde6PFGxdlrFNtE71Ksw7/R7eaI/18JSi4Nuyzrq/CRRXgdg
t5CJFtbAsiffnCRe8PZsdoXqWyZhpNOi6F0RZs59rLbRrZ4mCFteX+iLA1KCXW5pACDro8SNF8LA
nVXfDOxob8cBliUC7H3Adt/1QRpsHN0zuMCy5HSu/++Aq53F21/Jq05T/RwNjNCKxd7W5rtYtx5E
GccHZSjsmy7T4qOlIL0vhGl7GbXZI+UYuOBdUb2n2pHvw8FQ7qhsf8XlTXgV3YHb3Jylw2hsHM3z
KMDvRXkG+0IqEtY6oW8gKOLTye9VGt7ZtS3ph6Ed0QstdedfWYs3Q63CGuRFex4pyvuOnkGY02jp
y+lC0x6m6ABzUd74tPMwypmDfrKIF9MvWOfBUxN2U6Rnql/iwXnbShJPwbHb4l4tB+P0en492awA
dFiUxFdbOiinYkRGmh1mVHibBJXl5ybm2GWA922m1voOIJjzcn1bn9+FtEA4QigtkYbSfT89R9Cu
ceqzE81vZ2xbhjb9LZeG/bHjgH9UtEXE3+nnb0EsWRth4tJ5gvgOB3+BEAJNPB1YM9WJYyY0fzTK
+IaoPe1p9M7v9Cylnzyp3cZ4l2YXRhMNFJBc9FBWH2pE5LzO2Gt0Uu0PamIvyjHFgL0prU5dxqc7
tox2owd44UiwZXhTvNpBU9U+/cZqTrkZMJDxY8RZ9qpZ6zCoEk4zoqob7+kLWxRcIrBjEEYMuK4H
BnE/DrFRY+OsVfIxj6xHwKzlxnvwwveA7LVZLgahQ7RaM7T80LOxldnvurS6IU+L9rNKLyQo6vBf
GAolJPqA8MMBS6mnU+c4GRzPUpp91KzUJ7tB3M+K1eyhFUn456sEuh1VGIybKHqsvyoZ0iQM1Vz2
s6F5F0RB/6Vs9JciiTX/+lm7UPOAV0cbFSwnQgdnBZypaJTSiE3ZN6EMHpvBqZ+1KJPhLAbygXMa
HUK7UlzEt/uD0db5Hf4n0u31H3FhDfkNiMnitwrxdx2mEavuEIyTZd+mUn+I+6JzB1NoR43q6Z+H
TdI1mQcHcok8rFc3WFyGrWkCl/V7ssF7oLuCOl0tb0SwM8wQF+XSHuNZ6NBCAgt1ulWKqsCmYEk4
Jssuf2hSV+5GTVI9Iw/Uu0ZOo3u5DYc7FSn9XTcIhA+RDXuXiVB9kkos1IepzA95AqDk+kyfcY1e
fxiRXCMxXriGq5Bj18KeGuS8/MnpxE1oDdGDMYj+Jm64jZul7qho8V2aZi8oneQP1lQax3KkrJuX
wniRJqDeLfcoABCA3dVgJJ6UQ7tFN5ti0caVemlbsFiLGAWVKbpgp5No51UyUbaXfau166NUdtn7
3tLRXTCCLf7PhStnaTVSegM7Q9d9NZSKjY+ZGqHipwh47QxaCY9jnebvWhMvaXhPykLAkrkS1Pbn
9RW59JFcAWi6od4DvHmVN/AoaSLRzwrsjDZwo3j+qzEG4yYVSu9dH+nCO4UnJv+h3I+WCpzJ1XwG
7Zyw+qo/2+W7gsL+UQmz9rvZj/mHVEtNN61TdLdoq/yljIX6yWjS6Uaz4o1r4cKtR2DjqSujckIg
XX3xiIhWMde96odqPbhi1t/lg23uO2ol+1nQmwpC5cP1T3+Nl6s8hmY11wMO1kgIy8tvepOal1Yv
JWNgaH6pxPD0KztKH/QRfpRLNzJNXILaHdKLkNXsAmaaa8e1YR0KVO5jujFT4ueV8Zt2YR3tVXok
GErJzovpSOZ3Sepi6RBZWHryb5XUbDoryX8LMYzDLrObMtkFfYMleI1dm8BiANF0TKkc9YvSZdO7
CSnS4zy1kvmoG010Z1UUKVy2ebVL7Cy7D5IBAKc2iwq7HMcom32MG9m8K6Whv4dXhGi9OTcTRDI5
SrP9pIQzzGxFojM9Ror5hEp+3z8q1qRENDXgLbiikGw6UkbXjLjKB6N007JVjug45veylOc/YHqZ
ptuQXz2RQNeqCx+yOM6jExe7qrWLF00aoODnwWzPuy4q+5dykZFCt1n8xMiyKG/bDnMEF/kIWOJZ
WNJhaZ1CHK0gCLcQ4Jc2NYgchR9F5QQBwVWknekrAdxtNB/4y9PCon5oYmv+hDN691uf5OGuhX2I
82ebfc1xpBjBrZfNO2UutnzyLmQ7PH+AcXFfK+DAV6drQJZQUoNB8/shD29pC0IhtOzweH0nXxhl
OcKQs4EhIaK4/PmbjZxbjRoIKdD8FDvogy336BJG4fc/HESlNIN4BMrK6LpQlz0dRG0HYRVaa/ot
KosevubzvoZqsnEVn0U+RrFwbls4cCosklUmOnWipNymWH7vBL8trr53SWnh2NNRBLj+PWfRndYU
B39hF5Nmkyyefs8wgJpo40TyC0tggJGW7xN5amlOq/JdnwsD3m807m292EIvXRh4AY/xoCDyQi1d
Jacp3VUlGTTJn2qccpK4xRKzLocdxnQk93P2U7IL2xWGkny6/sV/v/1PIh4Y8wWyAucP8WnC7ek3
V8A6Z0mLk2e7sXiUUsWJsKWc08eukWJMkLQZbQgk+/tHOnvixmiM0itjpDCSDKIoOr0DRzqTnCe9
dZwfeMhYn+O5q556OUn0nRM0RfGRako8u2UyYRKP8JHZHEh6Cq/K5wylliCqGq/WEKqyMP0r7ioc
oivXKosMmRDafU+JYiGJ6XQmAtVS2gAXr5Oov6nnMixdHAxGiJFOGO/RmY+fTcnpn9OM87ebij73
KTA47+owT78JiHfE7cZpQuhucefjN5q8iOiVx5ANwy+zRmDRNdtG/aUgDYIQ7UB1oh2c+6jQ9eaR
ICqUY6NU00uLLzQGxUAXwgPaRgBgSQDGn2NnaD+zOpR/F1B3zYdGNGrpLoBNBw/5GL5yxGPudjLi
xNjDFG1+JVl6KxGYiP5hAO9Gaw0x30hJMjxMwtE/4BEs8ZExopcV8pNh5JqTNXudk4SelQE5wFLJ
mKJ93Wrdzz6CXLOLhz70QpRw+oOcOHnj0YuKbxQpVcP9XHQUT+yKLryV98EhwAD6IIfSX52WJi+Z
DiKDtYEx9fpV4o5qnu4n6K2+IO7RRDspiAyx6/qo+dLqTVV5DumWj8yoOOhOGd5WTpJ8TetOk92+
7LR3EUrPRPg2rTD9AHAebpzY89jA7qXqsLjAg4vRlpf6mzAH0T43c0uLn1mEGEOUBge1uMqOuCgl
7sZRWaLZ6UmBqwljkLCKSaCzpjPKKKPmZmcnz4AxYqKDE36D3jftKklCI9YZ4oMZ9MYt2rKGG4lZ
vdHg0c9zotzjdhJvvDHPShAwmHmeUG6hHQt3e5mYNx/eoW9ld5Q/njWzHxCtlwMErAI0I8cBmZim
zbbef0uUPf16IFIyhEaqojCO161GoQy8yaymeC56SkhoU81HkcAQTwqIi3NvT/dogyJb1HbJXpKC
T3GWTu8znJ5+XV+Gs4tt0W/GGH3BenKXr23LZVuKbDsX6rMVBsW9PaX9valm08ZiXxhlUaUgTVho
1/QhTqc3jPq6MptI92MKquQ8hrkHG5Vs7N6Lo3ChUSqFOoIW0+koJZ5rJH6TjlEQHXsQNpGLoJbt
XZ+x88sFbZqFgAvw6XX1Tkcx0Hqb5TrR/bmBXxHRNZzySRxzJL+8oS8sCquUuMvAdP6QzQ3sko2J
ahbvJRB2615VjpVTNsQNn6c6SAIBOP0WjpV+cAZnukP3d4ATS1fHmmdpI/t5rQSc7laK2gtcnLru
4rSzOh6NOhl2VmWGH2TT5ylpzY9WZ4p9rxnRnZJEx7aopltCSrQ39cJ5Nyri1jHTYytF369P/vk5
5YdQnOFqhxN01q8zS9NMnc4w/CbouycDe7HcLftavcGenZpCCXfi0/URlyRl/ekUJxdWIKUasDCr
5XZCgTuBZvhA+Oed3cXZQ2yN4W02pcNTUdv3okyh/oooZLNttdPO02zWnKcxzNsFqgjK73T0Pous
MYtJCWFAlL6co+jch1Pz1Jd50CE9lYU8WpqXSG8wu+W3Vc/Aa1JvxPhqozR26XC9/SWrLcAzXIqx
FDf83CBvoBMLY3XQxe312X6N+qfTjdqMCUcPpjfZ1RrtMQK/HzqUSvxaxlF414g0+aKZIvtmcAe8
N0pwpbtWttHTastW+0KCoDT7oE1q4PfqFLW7MgoGxLYw/EkP3dDgkWUCKv1ChgCkLU4nnDoqYKZY
0cVNckM+amBOxQsHgkEbS18At6sSHKuku0kVZWh2CRDUH2NNEnP9Sy8sLWkxvV94ggwNmPJ0aati
JLeqbdOfRtrdRSNJt05TO+/Yyd0BUK/qDtMYubra/wiL9tNUNvOuwaHzT+Gj9BjY2kRmigIydPbV
FmvUAm20ojJ9YGz1c547vzjMw40VZfb9oI5bQsXLPlkvMAgMmgy0BgE9aaefvfjPTVE/mH6VYZNn
yFbzkEht74Izy7yNKT4P1XDGgT4jgQGNENr46VjGgqEmWlm+XknGd8DqPNSn6FmJVedJLVJOrNRK
X7RJaj726TQ+aqO4b4Uj/YRitajGZ6HhhWpgJ3tZzQLfQZR8L6daEu8Q/pw2oAiXJkYFi7FwRwk3
63zISuW47OzJ9AcrnMErhqrXgCeEUNeof9oAIc9hz/HCfMX/rA9ZYpaDGZea5SdDMR9Dx1GOElXV
+6pVIk+tUDdKRT9spFgXFgPuAsmGw27nibt8/5sUK0+1dhZWFD4bqGTfACph5DAzvdSRMG6Ocnoh
ssg8GtdbZk/nxXYkULgyAdshyQKFfJV+YFCYEEfN6HloomdVzgwv66vqjmdcuY8rVXfHeZjdZELY
D1eVrxrqChtb8fzeWn6BAYZvyXapuJ9+fKG3hooFUfTcpwvNG978rqzjzlVmnJI7YL0bk31xPFJr
MCaEFzoap+MlcmaFGOtEz4KW/1Gzm+wmrDJ919c2+kDzplzs8qw9PdULgAZGksmdjEL4arzoP9g7
j+W6tTW/v4rrznEMYCF2dXuAsAODqE2KlKgJiqQk5Jwxs3va5RewH6JdLk9sP8S5b+QfdG53a2+y
uH089q2bdCQRaa1vfeEfwPdmFNvxAQtgdA5yCSWSZF9NGFPOACudLEraMznla/wkZQq9TGjIK9oE
Gt/xM/YgkFupV+IDZkbTHYIUZevUUZ5p1+EsRb0bFFn1CeIhENxU7UwOhaHMVCeqgzl3ijBMmPap
wzg6QounQ7cY4nsejaHsGXOb3ySiKc4BB9443bhl0hcgfkQmZiHHt2wpM7MsUSWHaDYlr4ijcBOm
ufplySJpKxdS6FWdpewqBS3U0AqqfSpqE7C8kO6oky0fzTGxM6zU2sVKb/pzj/6IElT9AbfP+KIT
8+zDev4oh21qA7cX7YXZWu3OAJ95Aa5IQVhAR9GS4vbPrzfmR6hBEFgA5JxGWjVQzCaV0uQgxDPI
9c5ZotzE/2OKN0uk//nNxDhkdbrFCVPn8Dp+i2poDDQF4uRAd6TzhTx1bjTbz+ilzjggRffvnyLr
0j1Z2lxtlb1XaCcxjD6+WkbTPFcWKz4AS7OcPikTvHyj3A3Ttj3zFl/nWNRHvD/sBIDdcxgcXypC
DDRV4ybBeTeYgcwNxnaKsYB5/4HeiA1HVzlpy3VjD4VfbZNDn9jxjjM6dopFMXdFBgAzqorn/4fL
0ftfc1jspE+3qTyNg2kNcnIwZ127q/tqcYd5NvGGlOyLfozONYTfCEU0zbHURYqBbu3pZCfDu6Wg
dEgOOQHXh5PZeWVlRNtRJTvEYzjwoHqeYz69tUjWeTEY9p/EuZP4bpKI99AUkkMDWfDSapQvCFEY
vmnhwPXnXycDAxSQVhUa+DfHa4QOVDGotFYPVjDbtN/yr2qtPFtZt48V9cv713pjPTKzoVxXoUqD
Jjjpo0bt0OtKRlTXlaraINZn+FWOAur7V/lpynmyw1ARpfdFPU2CoJ4uyCJog0jWCOR6AtkCzH33
uYDkIjtjSqxywE7oe5mUzGOKTC+zH6UudIIhqsB4Cew8aabI3/sJntmyjKVrBkuLq/SYLJtusBfq
pAJvyTPHzxu7CAIGexTy+KqpeRKEpjTQcVmh0Yt+MGyPWOs3i4o1tGr302aGQHnmem99C5hC0D0Y
Vwqg28ffPULmp6mtNCXCGhgyrxpLCF2dszJ94ypgwmFwrxAgUtH1qX9J0tKAz1Q3en5AjUhjFEYu
NlNo/fk1DAaboSC8Ndo0p2LtRj4rWtlr+cGWMTqIpZItatipX8pL7VuNdVaL742YsF6MNAH2Ouvn
5OWtFtGQOMLiMCrMU2KzWpOuKXSkYZK3FuiAbROV4yGfNHunlQilJZmtP1XqUmD3jEKmRXaB5H82
bZJBKFdNbyHYvmBX+P5OeCOKIEpMd4kOC2fNKYJ07K0cS9e5OOB5kl5aGCBczk1deF2Xn1u+b3xo
vjIdP0ZOdB9PARmdpeXJgmn7IW8S02uwj3Faowp37z/QK5IrCT/sR3AExP6fCcLxekqiYGW6peVB
lisB7FvoFwHL68tSDz938+JledleDHjz+eQ65aYCb32NKCh9Dl2vN9XSmRtTqr43VRlvgDsVfhPw
GYYljffGkD2q+OkhrlgtLyHcN1eTluhMXfbWmwJpwIwT0TfSjpPiQe9D5AwBiR2WpS0cLZ0Xr2UC
cWZ7v5ISWd8UKTTl6sqvAb91/KZCeHlg8+zqUHRaynJMhnhb5bjAOBLQzszrRRU/RykEXq9WO/Gw
zGFlOiOK8E9MGJTDMKnTfaCG1V2xGMZzUMxtu7Gh6R9KXQ0QjM5wwDbIlxsQ/Z1SIT0SnCu433pV
a1t77SX/VCk8fobFrkUdl2l1EFqZuQr6ZVgftXhSvr+q3roM871VyxjmIoXH8WWUrhBRFtgxxVpT
ORpW9d4cR+eqxvWnnJxK9JIZXjIJoekpr3fxSygU2ZzztYrkYJQVSsRlNe0TXQwu5hbt1l7GH3Nh
bvqga+7FhBnp+4/4mqWy4tB+9v3Q+0Lm9+SYV/DgSSDBFYdGDCasTWV6EBGiVVB6jG2CCUbqVNht
uLpcRtcjSp9+ZQzWFppo4hpRo/uFJsozIrBvHNTEJlTBNEhKoHbskzOvD7swigRNRlNM4VPTshcc
Ab7qcTYGKXekWmWsKs9WiAqcFl8mdSN2GGGAPmATyYEf86eeM1OhzJli3EtRPJ9+jNNKGU2KQGYY
J8vyudnDT43C4w8JKpxOB0No4Iqolxx/yCTIpww+JyVeqzW3mE4Y91m4NgZDRgmIJqHfWHqW2mPk
asJc3sMSrLaoP8eSO8aQc9xaD/p0Uxe99lwGsnLd8XAbtZhYfOkkDWBojD6BgRdIeKy1oMYjJzF6
FUz9rKYfBwlXct+spPZRiXN+D3KeNTppOQR+qk3JjTXHs+VVoh4rX4GJnHqdnczXeh+FuldExgT9
JrR6L2jJ/cCXV5KxEfWsQq2w2hgH+AbxDW+Ra3PEWk8wAA37SL4gErZb+h5q7mQIQB0MpdGgzjZL
882CpVtxd8h3Ucq5XWJ+QNgHKsoIjmLRF+OlRCildgJNaj71ndqnripH45PcmFrqAsYUqKe1afES
BEP52GWLMfqoSRS7zkKQxE3bQFfhzIYiIyAPAWifaZLki3hMkQtpuXbjKgRvBHEDE2hInRf6oUv1
WqVvG87fUihCtTvbLVPOBCUhjHayCGxM37bWj1mrGJy+v9vsVxFl3Wp0t1exXoPe1MnCFpKmx0mp
LwejTkH5EA+QX6zLSsaAIbYyOL+Labhzv9jFVrKzUb5PdDnbDCpmhR5gDiW9XA2JKizCGvFdnSbM
I4Yu6JmQJKHbLKXB7pg7GYeJIVO/VsMSdC5Ut/ESprtc4H+YmLdx3yy6D99RfYytLsrxbG7gZmui
QRBwVqZLdeqWiQF1U3PpTBXODLbuCc2R5aGUMzZOPdSV8IJMzj4qyEsxGurmNPN7fDCw9S3jovLT
qcqfNeRLMZJRLexkRna8DrR7HuFOZBbVmTlU4nGKi3bfAaJoHaQt83mrJ8M8OI2m0XeYsk5tXBBT
4cZsMdx0SzHY+sbqq0FxJKgMHVTxGXUc7L6xCirn3EvUxM5cUaN+UId69C2owhInoCaMMjfPFCO6
gIAnkdUnIvohL134Ga3M5E6J+om+ZGM0O6mize9qQsIukXGL7Y/5AoQMyO4MA03ky2UKTbnwOf20
R2RiA4JlH4ZPQR1Cex8hJTkNrizwsaVRl1xJqoPriJO9/BB2qTpeJIEuD1sLv4dpszRleff+GltT
zKMoxPhuBYUQPVYAzqnvj54bGJnOXUtmnY2uXlXmhaY2h6CNy42G4sEmWOYXuayUM1PDN5a2CeGL
KTPDlFWM+Tj6IcJcN4kxNgcjWoZNqcuYdJag/d5/ureuAkV8bSujCwr34/gqJiJBCVo4zA+CQVyw
gJhDVss51Nnrq+BGsII1gfTQSDjNkdolZ3fI+XDoM312Y6G+ZKWovPcf5VUSvuoqUcfTULRAh56y
A4IO/ZdQ7ftDiayQRzEAg5E5wSatm3zz/qXWk+d4TdAtBaLE16HvT//s+K2NSlvl5GXToUA912U7
Lj6cQ+vSnDMTsgzA8Pev97oRTif41wue1EGJKMH09NN0WLRp9QohktpYtLoC81kHiHK8xdHGfNB1
TsQqShqHlnp5pvh74/3qCF5Q6AA6sBH4OX5oDR+gtrHs6WCL4kdp6+l1MS8KB7BsnVmUr0dsPK5K
0UwuynqhXD++FAYoaa030nSYVKXcSrkxXDZw9PxGG+dL1bYsHKHG5LYog2YXctMYczKLkGr93J28
sXBXXjdqryuDAdTd8Y1EtiLNMaKmhyFYqKiTVNmtDdIzK/etq6xYOxnQ3frgJ2+2GJJ50IdiOsiL
FF6kkvqFqbR5phx64/PxMsH1MS6kR3CafCM4FVsLHcSDbUzZ1ljKHJe7tgvw75Ct2/fX61vXYldQ
O9rgkuiIHr82xN96E+m3+bByC51YUsVNHkYvEYX4GTzO6848bRN8QKFCAC9g+5/sDCPFXDMKNeUw
AlelRJLNQt5oZDCFM9h2H3sYJ1bIkGIOWjj5KpF3L0uKdBW3E8aQCW9MdRZTLz/WHD+jM/cBjgxk
pckqxwmOvwty4YN3M56XINBvspgjzG2m8ce0lOkLsbufL/NRWvaQWjngzGnR4uslGItzfaQ1ppzE
HPQNaMRatPQ4ENZ3/ktZo03lIMLZmA99mDUbKTJCb6QB5wSVeYdieXktN5Vxpg3w1ndkAPsHxohO
38nyl4Z+wEBLmg8YYc+eOUBTZdBv+AHmfGdSudfHLL1dkDmw2ymagMocPx7DRH0ikZwPLVa19HcU
mXwjRL5SWvi/6Ig/ZnJZOORM+Tnw3BvR3AQlw7wZVhk8pZNozkBp0aM+Ww46OTryFIzbGgPVvLTU
uPD0ZyWa12MKJD9LdkWlgCE7ftLayJrBNGf5YEMmgRBV34tcdPtphOr8/jZ8I44CRlsZNWQSlFLi
5HTvc2icVZbphwW8wn1gMzlPbIsFXNcQiJwBRdZ9KTHydwojQw/EXuxJ9cIqBTBTt+bD+7fzOszR
1qcu54wGrcA7OH5wrQ4HgoI5HNKySCGvNrZrj5iRv3+V118TVgpwJ5oya5Ph1EO7UO24rtVaPzRa
lG7GoeGZVfAuSmehCT50ypni+o2nsij0cdqDxEyv7GSPWGqY1X3caAeGh/OutOQHLMfkzZ9+KI4f
4FPw8Bkh/KyDftn8fdU2cpm0xqFo9OIihXqx60MRbU18gbYmMiBnfF1fv0RyQvqtYLDXD3WqlRy0
dbbM2mwc6Pwrbq5YQG3lMXGHMLN3XT2fQwC+3v1QTcAP0aVGh5v/PV4aUxyimztE5sHsUcBKUibC
o9VJ+1pRn9EJnLwWn91tlJXf33+vr/ldxBw+HwA59EPxZzw5qYyoQ7Oi4cXipzT+0LTaPIRS1vh6
L93zhtvbipG0F7eWeh3NAR1EQbHLzFHz4eHPH5RIz1w7Ec8tCRcicVFxsBCn3QSdqTmwUYszAfl1
e4n7BXOLgAIBi7ntSZhsUwyhpl6YhzqTCt+Am+KafZs8BiWSX/LIcMEOxtjD6sr+oOOo6pltGPtK
V0lwzhrVS0dAMO+/Q2udJh2fTLCOCRLIcLAJtNNBK+ikUU80DRtFGl8Hu64lCr2pB0KgVN34VE6B
djBrqlN3oSdvbZIQVRk3jhWlRMutwd+RZL28ydTFgIsTxdYzbkK9emHhd7MrktDeRkkC2ssKmnh2
pioORxorbb14M957h7nWMYYyCuo4R9aTRsPyS88fkHBeLg2jaHKE1iIbQHwNLmCdVy2+GSXpLrFx
a3w0UW+pV4GFOnUy08h8egLlZ7uHvj00UXpL6zf/Zoax1u1kaSzu60azE7+oYvU2WExzQ9aeP2E6
HjXOuART7hk8zHcm0hhKogKzPKoixXmp7WbxU5qmuZiqvgn8UamVPaCH5FuMk6HMYQOF1bVyranR
JDOqyxY72x81uRoa0mq4fK5L1bhJ6j5PvXJJxYdcRUlua5o4lqC6PA2h06OjNrlNUEXZNhuLwc2i
zHDTsaaPB2Bo6nw1q/QrrEExRm8rbeyB6RmpciYArwHvZDms7VdWA5Ah+jPieC+jlNjXZtbFt5Gq
N74kWfq1yM3uS6tJqHiIobvAAF34Zc2oZCmV6UwH9s3L/2wLMR1hHnZymiN4YyKlIce3xqzeR4Bt
WVKp4ZqY067HjbKLwKO72hjmnt1250wRXmVpyGeSvIAzBpOOzO3JwxsxDiM9s+Zb5gLN9VSa+OpE
BoKrtF42epCE15CCpTM78NUj6+StnKo/3V5Judfo+svpIGXsTfaUeps3UfjJsHjFMa5Rfthk8kYv
02BTYSblFGlVfoOwWZ85LH6mEUdfnOtTvuA2TSzFcHs9TX65fteoysgdaLdI/IPHmnpLl/xE1ceb
yZqVD0oS0VAMkMgSjqGFPTCXQX8ULUbb0AfrAbHypmwvhzCfx81QFNqHxh7R8inyRR69irQF/UCU
6ulc2UGxGZOwBUoaR5OjFGMf+vpkaImnlZq9T8n2SRIXlM09RSkq2AC0XQs3aUBhg7PFWZZWZde0
Z77Aq/OSV08Q5L+weKKoOUkCaKI0Y0PScYvMng5eyQZmAhcBHRkZbggdsjMV46vzcm3X/GzaMJ5D
Ye3kjYcSOs84GYnb1miow0G8rtLtY/eplstPaSOrj3U56o+Y2bV/ti21XhkpuXXOyYF5Ot/IzLCB
ZzKLWx15K09tZd3NgvHH+0fK68SVqwC8W42mOeoY5ByvqNzOp1GtanEbz2F5Idvd+CCJEd5oiIxg
tmSWW2a6uFL4tl855r5YnRbv0R4+l3e9KoDW+wCqRHlJZsJ87/g+skrrkzjsxe2wqMqXQhvijV0x
Roo6KXx4/5lf5ZEnlzpJgUi0ck1LOnGbW3g+TpWUu+Qr5+zhX4cKalfyYppWqKICSTh+oNhUZIR2
euM2moWySeU43wOZFh/nYmFagSn9NlQF1NkqGG7Kouo27z/k60bWavEOKGVN9sCcnYKKYm3kvDcC
7bbSJstPrHwbR0nmaF19CZTzcSjkD+0y7EutuRnMc/Y9by0rNMOY0sNqNpjKnrzjYTQluSsi/XZZ
puW6TxVxQCo1uh7SbvHQIBgv06wqPqRCzr82WXZflPGqTtokfzqNA1S1Yh9BNgBDYZR//BlauzcX
E7bLrdyQ1TuKOY6dgyJHd9Pwe5j3oCbo1MVUCddqNfPHGPa7jhgLsXBsZ3fpqljx6sVOns98n/UN
/BrKtbXvBuOHs0QFpnT6fdo0BH4MrOig9nO4nWT9ygpnsTO1UpRYk+TzBfqs7Uc9BXpRJ7nkCykt
ntpQxOe2w+nWgzEDz4qKnH4V6eUpuAhcYhwZNFUPRaXWkdfOUpX6akRKbad1WrgFyTyxHx2M5cqu
pAhKd143sxtqdvfF4u8G3oTo9gzyqVeEtwgrW0csoxb7zYImjyNrrUFyQLkeudhoFFeBmY2mgz66
tGsw83ipgaFf0Z8fG6iBcftocYr2TifGanRQoh6etX7RPttyFV/VJTHKEUiQ2G5ZQAVz82ZtJyVh
Oj1YYu4AtSb5JZZvusfEqlAd0rZK9RoKC2lbGtUy0cPMioSmBwNFR4E88qcFyNbyhjxhFSxk7dHF
PV50ctgVyljV6V2opY26nxYgG04XhUj9xYPVqg7hPv0+pGr2CVuWlmbWknZ3ateLHYl39hwriQYk
N8bHxskTO4xc2cA9xFHwODl3AJxGQ+4VOwdm1TCegbuc1hQoQZVtnnCv/URnFMxD1rnDUCtbUcS3
uK7HrpDyxRedkviMLTM/CBv7al6lDJnzD54ypqlLb/CcxsarAgzrDKYMYBhWcgLn4EmuhZRqDLRH
Uu8kvBuQxN4xCvAV4yt2A4hUG5tV3aM0nnIl+aAvvMJy2GnTOQ7m6fHPTQDJxzMTuRRoB6dfkkxJ
kmwmKncjE3J3KrE0HEi7L/IWk86ybYy71JomR02VM03kV2gXMlvagfZKrOJoJower6Gu7/TANHLz
blE/xtl1q9yUDP8s0XtaIHkyLVUN0dUkuTU6G8+sL3OqAdOu3FC/zs193Vi+ViiOrX5OimQr543/
M379f+Pxv/Cxfwnl3lP39O++F13czR+e8u//8Jff/8tf//Pv//Ov//H3//H7//79v/31H7Eb/++/
Wo3//Ot/eI0bv5ExrqBQSDzrvGHlGPxhNq7/RmLAZIB/qbRg6Yj+q9m4jj85gB22JbOD1caCu0He
pov+4S+a/RsYU36WzZ7FbBgHm//w9y/T34Xfy49/HC3tya9/dffmoDk6gqgjNO4BcBvAKthNyil4
FQWdKBTMCx21xWhJ9NPsd2h3OzZu1y91VdkkR2O+i5JcOcx2gLteTTmZwEHxIpSY3SFdcr+lV+DE
IBK3mCZZD7aaPevt0m0XBbqlqELh2GH3FOfGU2UGD2WjPS5T7iJEaW4sPf5BL+GTPBejY0QMEpSo
6hwV/L/bFVddpNsX5hzeokzyTdPggjBurImmtelUmJl6hjUZrqpm0mVhzw3MhuC5nuzxsVM4naYl
iu+Q+ZrdKkwAuIayed0pAYUR8EGvCOXcGXLsIoquXGX32sqZi3bZWMBwvAi3qRs5kO1dYIzTFdZK
rRtGkFnbrtiaYr63iuBrmFP9wfo+RIEgNsvcpWvrQ71F7zW96AkbRHAwERyKXzkvDmqUTNuhqF/Q
HMwu7A7rubwt/UkJLi0USRCXEdaGE+1Zj0exjTu7pVoL602i2oEztsaykRfRuXwczDKroXWXMuwh
kugyj2Q9jR3zlWGMOy+h13YxTXl42XbWVxqaJLlmoz6XckLXJGhMfQftvrmELtg69PpxQhvN+0LO
BqeQ8BHJEH1xK5RQ3WTVSFCkpoGisuxzS7qCXatssrqpP4zlrHidBXgjnucRqdriNtIm3WkXu/Wq
AjiHGqvXmY6z11I2irMmGQ5KtTmT/eYBzIrpBDWWAkENjyy263uBMTyOZPPsyr3+gFzlJ3kILNfS
JyCQ0fBQVR0jZgXYz9gq7lhNPeLeCP833Yw0PYhVKDSzwgxs3sVBiLlZAPUzUobPHeKPnqbWdxBE
kFPGF7jTehxJi6L05SZn9VbzpirERl/vILGyJxTEcSVXrvS6I8TirUAbP/qwIFyJqb36LM9MZvoa
vk5WgcfU5EcaESuFRnKUPMo9IsFl1qW0pUJ4HoWt0FnFhTgrlhspLO4XbM7S0sAVZ5I6p9U/Z7UU
bLrAABWt0zrvBrV1AdM1bqMWqp+Lvvk0VvLOEhFJU6B9Q6UyI/kZPxutprlJKUv7qOUUyqyk9e2m
f2xE+KmKpuBOl2oUtMJE+Gh+bplgGN6s4QjQWjsO38JBK93Yl7WpUuHnsbKJy67w7UzDQ6+a2r1c
KADo4+axNTONPrGlOHNjBruElNVtuuFCRiB6N3RiLyeWtbPx7qpw1N4OrK/Pctc8d4acokxc9l65
foQwEuOG9uCMlJr1Ve7DF2uo7weRAyAwwtmzVqRPyz05OQOSrdKXBkLY3Gc2ZB8qe4rcReNFl615
mfaKvR9AtV5NEdSdlnGVV1DgeoleIks0RfAllfgrMSFyI0j7iP6ggKSgv9FYTbaJtVShYzve4brx
GMej3y3V4lnqILaSaDIviKqUqc2c7YmN6lZrS9NFVxbgU15Hg7eKX24sqfugN4s/w+gjpyQtsYpK
7HR0zzc1zgDokMqCt5Zqt7PZ6p+YHlheGo4gVZeV47YQ/emdMNVkKNUm4IUUyYj9JAOBg+JDgVsu
bDFVXKrFSFSRYto3T9q4TLd1mO0DUamIk5iNF+RMC+1FBuuqdh/scH5uApznJPhalqsHwbcojAUh
g//E5r1tJ72LBDDLL8QHN+6X+74wn4cgv8qQpQbTRROzTGqxCYL6czbaGEmP0a5I7dBHDPp5oUrZ
0r+tcbVN0PNI2J1NNzkl9gSXiSnp3jgONtuH+1G6KdwFsfk9bXqa5llak8AM1+Bwv+FYOUEwzhwx
tuVehLHpm8H4N1TBn8pS8M/j33+//p2XskIKK4y6n8fkv/3qOn6h71X+6N79U9vv5ZoCtKd/6Ogn
cwL/7e7WzOHoFxwlZBGH/nsz335vKTH/5bBe/+T/7W/+LRf5NFfkIi9lX3TrTwvjsjhKQtZu0b//
9ecf5zD/9fd//v1//fWf/vqffv/nV3/tj9xF0X6jy0ZEoPUEhRANq3/JXfgdFECoGaBqkoQw+PvX
3EUYv60GEaADoaggCr6W/X/LXYT+G+1KmrXQO+nX4sXzZ3IXLnWcu6zKQZAp6WxQIoBAOsUj4luf
SyG0aMpKArhl+uqoeb0euCimUMgOnEpPnRAYYzzhvW7193257ZCaNmA3y32yFZAwp+QqRz69be/G
gNFIu2vkBxjBO4oNJ84VP6xLF213L1h2lnJYsLUz9C9LdW3EmHlz6bH6pE7bDtfJ4VKqXsrIsyWf
0WR4b4AwybZmw8L08gE1f6wbuxCxHUx/1B4J0MAry91SAw+ptkaAIVDUXJT8IzjOnhHvEVjzGpWk
osYTqPme5QnCRCkyKx+rMHU67btW0rqInLhu7tCJ8tLqxwKfJrC/zFVOKK+flWC+6eR5L2F5o6WE
oXDX6OIa2usGEJoz5V+s9JkE1I3pgZmxAYZedYzY8BR6qaMNyVi4MrCLqroq9Ts5ULfR8DSJ8kG3
Qn8KRuxFyR7EWO7y4MEeio1ShZu8jC5xbfZNEW6USdlLGK+HdbcZFXB1IQKNUuylZrUjd/CU6cc0
5tshcirzMMdftXqPmpCjlY99eAn/2dFNyZHTxp2bDzlGEoCk/QBM6Bi8cFzkM2pJ6i6TvyvLi7V8
kuwnxejdrhG+kveQHZ9RvnC6MIaSHn3qrchPzZ3ehH6TpluZxs5kfpHjZT9LtdtXoy9pWDPp3TWK
eG6mbIMSBX74LJPi2UXmhku6HcL+Zip45Qjgqe20SbH+7COxnYfarYzeb6rBN6fqg0B+oCWuqyQX
2ehHEQNWSXUVDvaofqKKx4qXpRNrrnw5DtFFDAaZRMxte9RC5viyklUSpjtaE1PyrdAAYJFiFebo
aSAXLM1pmq/yFCP2l61+EOA8G1cqDL6v2E4t61vP/AImryFgsfKjRNjujXYrlbIH1XirjeaVkQ+X
Jnl5EWhuVcTbxbqpOt0Vph/GmFyo2UVoPAzDY4VgX55dZ23Ag3IP7IT1iqH+VelJPHG0z4vHdMbm
YGKlin0Sv5jYMlQNbqRigoORoKwuOGsWb5Ab+K6pMweqq2toPXG8IIO/K6KOo37k7kN3USYv7iav
EC95Gu+KfAQDUyB0XKBkEc0bHNwdsnGPZqebmR+NhgeXrwblDsuhmzzwfgmIf6uWfq2Ofppq/1t/
jgC2BhjY03BzoEQhQntcf4MXVe0IDxNHzX7EI7lCfp+OfMsg3+AeSlEeAuawJcUD8XGl1cl+NmlP
DJFPh2kjBeO2zILNZFQb6FCbgTM11FZn7Q2NOP6a6VbKczHdLnh5WV73PVITZLS2pVK7CuNcbc48
uWQAs/pV2VhAXJbR7VJvSlNycb1wZzIxjXGuKb7OsaOKybHkB1sqfZXdbAwRyGP2OKftcmVo3yI0
7pNCujTayzovvazdJ9GTsJ2WSc1AojB+yriJwmpJtg2KiZs2us27GSro9v2XetLTef1S14r0l/kV
WDXQxGslt2T3cpd+1MrEWzOthcZNXnydK1Ic+YsBncPa4tbjz3V+5ruejND+uAWNqhLfJjosnFLH
t1AMzEnHlvYiIm8+uinOHLnp5IXtxyyidHpeBGWZuzohM1PFkkFXbzVjX0hfanM/wUcobwgVsvog
x1fsemneTzowtm1me6kRO7Kxq3Bikvozk7+TUn1djSucl7W43jns1uO7VlgxsWJnvdPYz31HBikb
7mJezely5v0cN7x+vh4uBLdRgI7ESuj0C4V9Bv4k7x12mZqRkaOT6VrTNraQRzh3rZ/EkqNNBsx1
BaHAEoUyo5yS4rFzm5CmjHqnlq6swrg1A2Uft+MuzMvdYAxeoa1ZfeQgff5lrDLOX7FVVsUz2tFM
8sfrzDQdXM/oW87JvUUnVUmzTchkckYoGJk5D20iN0J2z5HzXVaUdwnT6FE8RGxeauVvUkOaje6h
ndX7GDsreY3mfeVU4YexfVG0eNvp80fAt601XiPLejHdaPKhtnpfqLi4zYdVPtFUdM82fsy6cBt8
I0M2pmQiugo6eJhR41uAXwXV1yEX+1KerhhQOxrgm3GcfLPJdmr4kJGp91G9r5rQkyJpF2Z+svzI
pY9Q6C8aKrfWdFkVThJMXjd8oHhQAe7goot1HyUvB6JVN24XfJKzfWyB7cD9tDiUYiaqVxuKdgYf
rdPwGsxHXDI3Y/VZ0h/WYxhRgq0+I49kOAJpVmqJnR0x/9XuKhMAeTw5s3w9Tr0zzd8U+QqTDM9Y
YNFIn+aEsjj7Nlv5hZzjX6dfzP3gpPYPS/lm8gqE7EtwlcfiqQcJE5k3pnKb5DdDt+vlfdrdDpwc
xrDw6T+HKX4r9c8TIC8/d73t1fhEyErs9VLlturVqHgCxUJpbp28lCh00eGO5u0iZvTFKuhcpq+R
tHXWRRoCYcISSC6hPBjAD9qrWoPXgFbtSg2pF7HvlvwTXe5tFFqcn7HuaQNyLqa2m7SYDg9tDwTL
eHiRVo7N0bb0PUvqRa3Z95lyuSh+qSDFiA5/sw0z1U0CZWvOL0lUewkJD/4qEEeI95x9fePq4VUW
2l6pRb5GbsblICxRpWv7ZEC7v3lIzeViNKjJt4XYoq3oFAj2BsaDEoT+0Nc70/iIETih3NytR6oY
6RtNiVeRyKBwDVYGcgzoE9v4oMffgj44TNhFZTp7ptuy9JBk3KCfgRC9A3ncq/pwJyZtG+qWO+iX
A2TJdI4u9MTe69jqoHfspFBqoiWm1cCAv71dVB0R5ntw09dC69fRxYVSbYPw3opgqlgCuhJGYBEj
xsxDm8HJg9uUJ7Gkj1GguEp/qPuXcaIubnAwkmHrIG0KQ3QlPY3mBoLWRQuvTCKLVfMf/Yh3q2X4
VqneFlrjZ9W4V9DsVKsfpbwzutv/w96Z7FaOpfn9VQzvmeA8bEneSWMoQlIotCEUihDnmTwcdvbW
K/eyF34Gu90FGIbRzxD1Rv5RmUbr3ivoOrwz0EBWZmVFRRyRPMN3/t9/qBqB4skfWFuBpriDjntp
aoMxPsTYEk5y4kNwdctS3UXOJ8q/wf45m7kHh8zLHBLuOSKV+9q+RrbvG/NWo+LKSbCbc4eDWro1
4q/9eCtr8k6y+TpD9CXFEGUmslMpOvCY60CW0G002759lkq+l/4w9LoXOZGPPOgsCsIvS0mJcfoK
WhYZI8LVI7GOquei/Vql1Val1pzSa1Djddd/g1txR9PCn1vZM+twRX2ntWi+LltnFdr3wuKkbCIv
Dl/UilITSYccW55E7Bd+yRTdEwUpoim3NLhb5ERSjBZT9VMGuIFTE0SFzzPlqN1/tdTLkG22FV8D
xXT1mHmpAFrA0IJl5hX26E/qQymftdKqIsZyEj0g6A4jBTdA2LHklGzTiNYD0cbRfS1FZyFK36lM
751BrIYgIwMOJwmKj17Jri0rXJmAPGR2beo8d40CD5IJmniv+6g5fAnKyZhNrhy017VCHqU5whFD
hGfuNLDGEezQNFnGzWPYTGsQlx1fyx2H+z65U4qXglpJSkLsrzOfrs0umKidkvsW33dYTn7yJRt/
GFx76rLfjnnF0J8lydx003wW5aZrAGTL+HhJ7ec6nXeBSs1rIawkMsSMtxjNghIBiYIQqjguzdq4
sosvHA0tRtVZl93Kw3nUMEuznUB3JT0pAyZd/CgdGn1FwjAq8y3uK2B/K+QVnlQ2lFWtS5tzGHBC
VVi2cuNrzNaOeM2xWqFudWtDWjOR1hFVbagUGJ5is83NFqxqFRpEH1pfjelLrhe+3WbenJZnif1D
6eZly+sDDD9VdRPGkRsZuVt71nd7PhPOdtANLzUuUdOfB90dLbR+wMK72aRiK+RvQ8+x2V3UROdV
VrEz9GvJ2IwqPLabRvJjsQ3lTRWc6d2FhnlQ6tbBNqMqsJULq6l8lehZaA/blrCOVvrZjg8Bdy9q
H8cAJU0hQKrnVWqg89wM9eNc3FfLOHl2hZz+UQpqVxj1IxRMGIGwhu7rsvVtIFOq+3U73jZWeAGu
7AsmrSOPrpyoGBLJXj9ep8YExNR7VhV6U2VdSdy/u6HGRYcgHVE+2vEWo3RfGutz7KJX2bzWucOm
q1Aeb5VyV5pXIv0mrEdcAO+UxvR05SVHrTnN6yoh5yTSoFQyT+d1RPjeTEbuHKn+/DiKhijHdVB4
eHF4Ubwjvwf8dGXDreoB4XQ8zmXDnZAKEo/gEpPgOoiICj+ZYw+Vtj/qnNpM1bFvgf62GShnIvwR
nTnYOR+6W9cBzhwipLly1rCZGuSndtpWKHezo9+oWLWMdsRiSTdpI9aj7RAdK30ls8sdSrGeuF5F
1ZexvejJw7YcHKUCcm2zLy2ncicNBF9GK8d64HJ/pdngJPVdMP6UpOmq1fKdpA90UnTQ8fRFjg2c
/ioubLvCWYFK8GG+SRoNecdZFQDZRkYPXS4unTxwg6Vzkfa+EXCdvx1oUOS5AbzQryDwIqaT1qiu
3QYP4OX57Yn7UUQjm8a2KXewtkKS8pLbuKzZTZZDLj2bgV+hIbk56t9klFam7JLV7eOi4I1E+/B+
5DlY0U5wE7D7kber8YRGIDjci0tVrVbEaKwyjphMGOgbOM+rzC0dkiLISciTs07W3bSafNiiK3q5
K608FwWHb+llqU5xMnhTbHi5PF5JrOUIXKULXmpaJ62abaMi8A3r0+icVSbiLy1145Rn0bxcx61N
l3wLyCfFwjWn52GXhjvn84XGjV8Kkp8CDpcQtpvm1YYm11Zvs3Uu21fRUqVo7XUSj3daJfuxvsUH
a02rwq8yZo9c4Xtd+vjrc2kv/bS/H4Pcg428gnuRo3kXkuabyXiVpZSdaX5Zdde4x3o9bd9xubWO
xZOa1Fd9E+7UhizqPOr8FIf+vP/RsmUKMzvrhbILzXBt61ADw8Yb60/zFK/gBqwTk1RbCtGIZkCF
C7SZ/9CsaE07xKtJOeyaR7oPa3Vs4dbWLnwxP7A4HXKFaECqT96RbeSekNZsxp18rsmzP4L+hlK8
1s1vuf2l7/BdCzn+igdmsx54yiRvSC91ky7yMc0GNY/8LHhsFSoTKd/qE1flcvaH8r5R5zVmB6us
xFn/jkuBWrU0yoy1ns3sYeumegoza1OIy3yWHnDAOOt15bxOHkL7IYe5QFrBZpgutbHER7DNrqWh
uULSu5shaMXqsAGEM/QM+43EzyFEvN6H/w2ePglPg6achqd//fOv//Hrn/7+n/Yhan7rnxC1pf2x
NMOBfxGkaxh2cVf9s71uqX/gELY03hE2LooRxAZF2Sw9dOsPeOKE37z6lBHgslxJ/4KoJfkPi+jH
JVoA2geKSJrvvwNSH1ylYeq++hAtrtkWBJZDx+x4GqfYbDuWs/jsmJ9JVC08uasRzGeZ5llNE58r
zgnaiA4O8OZCDRyuQBrD9o3kR7hH+gG6EdAjK0oHh76uLui84QTsTYV6yp3IencYPC5wloO9dhSV
iaFeruVDJPt4aFKb0F4Mti2VG1XvRHX5rUy/ptkWU5A2O6vnVe14MUUXPt2yO4W7+o4KVrLOTJp6
ks+h13Vep7j8xWlLCVyAgFZ+PYKJssS9nI1Z4a9VLrn2hXI14oxWYiR9Xk0UM66puPDK4AglT+kP
7ckpN8aMdn1FEgj9fLgK0/P0XFNtDX4SrqnGXZNr83xuORdF+AUdKJUlVzMuVCtLbAFUghOU5aN5
wDeBBYbrGVQwaH8HkMrQxLWsCOZBrXJzllMkzIMTnieJ+EzyIgYlczh602zevFkz7yCY730jIizw
mWFw/IIPhs2KypjKkGHlqBzZEnuFVnRbnRBlvSoTD2cc1SUPhjyUqcdSewvpCZyvsdhGsBNZO9H4
teXrxSZqLwendEvxDK5QLW2X5ikv7tvsSjGu8zJ3q2RtM/0hWFIQ4ZmwU25pthDs3DhfU2sABby2
1DPFOo+ba9LaFsUHur1vk3Zn5lQ34lvYX43p95Npt+8+Dkxkk7YXljasov3HaSZsUHMrkf3QxoHj
uswoNLMEOvTFMMleSdJMyr2aep9KbfRHes3G8CmhH49bZSCjStv01XUur6P6PJufILhI0U7UOvgC
gpH2zgQNaNoVt9qUfkDvW8mVo/swh9y0GX0868x+HXOBtfrdx7OBptzRxrDoydkLmYRYzO8/V9gi
mYEP/FoUIQaq53U8cuvD4ihxA8LRZbXWT8z7AxIwxrlMfDQShoNzCGxX8+BdasZMXIRqzD6GHZdO
/JTFaUBAg34RjSFaIUGrKcZFunTYDvsKkR0YxwmIcZnkB7MT7h4SLgMSNs9NW/Tt7Cw1RLuIfEa/
twrdm9ULrW1W+Vg8D1ybT6Db740FkUpjpS/L/TCqC/OKXi5aNhDyTicosS4KTUhOSy+pGmSx/viD
7vPLX18up9iCnTJRUbQvy/8NlD5hIAEyw0BYXV3Qr29o2uuTm6tAAVO2wEqWl6Ttyk7sE0v+nY2F
kV898EjLIhBzf+RxHOu0Bhb1xwQEaNC7hCaYGa4+fr53RllYyXR4CQRToOzvj6L3sroYNLGvdGHj
9gXoSKCD9308ygFN/vU14saF8T7O9Xh8v550b14juYVlofVUpI7IVvaUwunpo5UGu4RdprPpr13j
/GZ4EnJsFzuaE5v0O2cDrgkLyRWSCOXK8utvhp+R33Q6KKhPyDifSn6qOwfwchKgDu00nYWEjDCD
T4z6zmaAhyrwPopzRj2sTJwMpruRhbNfFmO6iVRysFq0dnL8RKAIqGwSVO7H7/ndEdlV4RLgUiEf
erukSg3xZYRik+BqCPqN6NuKAihgM7eESkoxQILnfOLjvrMgIZUj3cRxFOrPYdJQFWCc14lx8nPl
GqIOtHpzMnzhlC+TrZ2Yru+OtZA2WfcsxkOdUKAPERk6jBXgAzpg9LJCBlgS0kMTdZKUE0vwvdEY
CYtwalx2m4Ud8WbaBF2chRkThKvgnZhAsPS5jD11Qps4K/qJ1/jeSuQdUulhW7xspPuDaXI4qhOS
a1+NcUCCtIY5TxbpJ2bI8SOpWIQih2C/llEJH+zUfThjLO0wSpAKfWVkj0Kk3yej9nRVOyWkPdo7
nUU+C8mWjFv6TvYyW9+8PmWZ4KxK2Ue9eNdgSLvpe0j2QyrfE9pGj1ekfqsM5A4a4sSXU5Z6aO9E
YmwTVc7iErds3Ae7ZzRNVa8NcNGImX6em+KuTfIMcASooS0JuZJrP5/UVR8NOUHkUbSGe+GJKolP
TNijFcnPsbD+4SZj40KFuP8OgjE0i3ZoZH+Yux8qq2NVyfpmCkCXVBS6sTT3p+qB9x6dcpRCYIlp
IZN7f8iktud8FL3sa2kfgEoH/lA7N0lSRJ7aG5fROJypamh4Tk3Pu3f0l0KQYnVaA3/Yhl6WKV53
CJT4SYgaPUw/k4nlVdDzcjNLZ+LOctjPoSqdyUkt3dN5uiZ+AWcuM2g3zezlUiJ2fSdtDSe6knRx
yj3z6AjguskVEZ9ufO/YjQ+OADmZ+nhWoNFN5Fl5aRQtezHAyuTXQ2O6kxqd5VX08vF+rB8taiJ1
4ZDjCsPVgLvuwTTEIXxUs9iefBlteJ+/CK4HYfhQVj9ZMTQ+DFeD3FespGiF1sKZ73PzSk+v5PYx
E/d9v1Olx8i5imtsPCr3Jr42zjLatoNDapFnFZulE2j8VHV/ZAHbOyv7EtAhUVaVuivD+2T6JqKX
3L4Z0svxlKMC0sWjJbYIgxf3C9zPsfg/mGezZCrJWPFGk2ZLt0ni7mkZNCrJLA7XTfutLixPmNfB
dFtm56Qf9dOtnZ4P1TqPuMAYV81wT2icG9Y3OlBq3D2Y/aazHuwKA/AtiZP420zOuq43BpxoMGdA
Og8RIeY34YqUEETzTbcr27UxQI/cZdpFrN4U/Y0U/lCzS6Gea9VTWVyCsxEzv6VNai3+iDd0ocbI
1x7Gb5m67ruvIvqSZVdqtzX6C2ch9rjldyN6GOMHMWNT+hJGX2YdMxyINJ7Tu6CuQ7CaPtNVJRxD
HraF3LmT8alrzlXhKvVd6WwNcjKL2+GZBMg8/lxgNxluUgTDtN7uLGTAMvbQVxTjWcRzrNt55VS+
RWOsgWV3XoU3NGVb0n8LANzhzgqwKvds68ISG4oXyd4thShigNrC3htCylZ8a+vVSEMxch28bEtf
PMOpDjyzv5bVdZ7uJmxfcIaWzhJCXaZnU6FlmK7jbjeL73n0fSxWk+UW1aU8b/VmbeWw5+h+YkQL
8Pokm5f1jtafijGDWAXjed1tacQH+g7NUnEq0+p4u2ROYW9rL9bzBBQse9ubI8PmbMrhVVGOlprt
KkpyTkGI8FvKv4qEJrDNrn7iRHxviWJlQu0LoLN4dO0PidN02TTjUuHzXwC+Bfh4Jp+0rnnFhPZP
JOpeyCWoETmXFPlgK6hj7IAmnPf8QVxn0BVsz1RvtMAlv2h+bk2+5GPV3E7951H/oek/WziJot3a
VeKqMsRz+N0ubUiThoHwe3tFNl0XrwxnM9AWh6tE+pBpPyS9ui76lRAP0Q2AcPBZOgffhWdfrqIb
riy6imjcnc+7i/DMuoTQEJnr6Ly77Ay/g5vJH157zsa4bK5qTJjcBi7I5BWxT0OPhLgcfN9DsxZe
ieyi6re5RtvQ3WmkWEAefxbdrR1/KRz8IF/mdYjhYu2r2JiVPou+4g4Pzwg6SObJxld8krtyawTn
reEpwrenq7jdSRgFhw9Nc1VFWxVbOM0fxRfwABv2Sbrqxk1PQ3u41BIf8zI6o1G91u2ztv1mYA5+
E8xfy+wu12E3ssqE8oj5hNvlJMDSlBdQHU3pSbe3enWttYBhZuE39SeRn9G/tLSbdPrx8d5/VGlx
Y0QYDMLBFrn8c39e0afMrLrW+d5mUiOSFM9GQ56kZOjnc4D5/++PRvgsMapk23HjOJhdqomWu8VN
Dha55iU6GN5Qq5lrtYEC5Sw5MdrxfQ7AFySKbhCyfXjBB5Vxk7aShnvX5M82YcJTLgo/1Kxmnc7p
pd4z88zUGtd2Tfxlq3yBhmGcYGotb+9gNVEkU8mS48f7fQVF3mwUCTGiUZ/yvOPscJxncYL5Nlqe
336rKMOgsUFMXF7qwRGnZo7Q9DbkamMZ62xuLDrGBRpTSCOuZc+n7OGPa5RlLFAcHa41iMPBZTyp
aZ/Rkp78pjTrbSKdOTL4FtcQtzMKPygMTlg7qk6UqIcT1YYQBpQNHg8cD+f8cM+tgrk2RiF8fES+
VeXQeLJ9qc7fa4yHT8ybwxsBQzEMpHXqBWJxD9N5EpLGQ3NApzIoTn/JyVelMFvM2rnTIhDu4EzE
jb/YMaw//o6Hx8oC1+P7i/Qa2jws94NHVKRZU8cqaH1NKVrK/N5XOlAHrAUE+MNwVQj7VJjE8aMu
TROss0mHAY0+PMnEDFE1L8h1aoiA89tBXNYSDmUiZVOrnzN6zD43EnJOrPyEYczx94Snj6gAqIWS
k7vX/sYTZxKxTqlT+rDtQD4nw+1Laplm4vrfzc7nj1/te6OREIABw2JXTITv/mjEqiIplJKKbT7s
VzIdZ7uGwpHI8HSHzpzdj4c7+pL8gawOXLXAjWkiHTwcXe5uprAsfNlGuVWrNQsxMEq/ljpsDKv+
Ba/G+MSsfQVq3m42iC0oRYAAKMotBYOS/WeMjVZSyj7I/dL+NOOYkTorObiwmzur1q77BsJaRQUH
kbop1raDFLLayfkF/yKkT/PwmKbrWYLGBs3hMRJ3iVKtpXIdy/Q8q4u+vOTvU5msBueujpmPTe/y
/3WqT71yx59Bj5c/wMDWnFo3S5ffKsH2UYKLubz7+OUefUueE9syhKo4+nF/PHhOW5S6Mdlp4U9V
8yUY8PWpMQzxKqwaXcOEaPfxcEdLBESFSbM0NRwEMIfiknGoJnOM8tjngPanftER1o4r5ZW6yrLs
BfPt0mvl+BMRj5/+H0bG0JMqbBEMH3oqzUpsKkSFxiTwpD+jURlW1mAYXi1Iv3JkqhoiDm15pc7O
iYGP3zCPDDwHfs1hjeZ+fyb1apxC2MA+R8nkzSSHPSi2xeVn6hzsHk6Bu0etATaw5b2iQAYJAQE9
WC2ZMWCQBSHTL2Gji6b1m8Y0t3k77ozBnK5KBBYFqpIr2lahb2akLNvhKXjwFajeXz3gv3QnwX75
WWiN7D+zVlnGmDfjyOYbonTY1bKE88adIqgOVfQgGFjIw12+lZXwVuBbjzbHiHc6go0i2zHhybZe
B3J63kmrKX3KywtytV0jFC4+qR4LpPgS0Seyu7VsfnLqHRdt7oV5uu5pfFRl7XfJOqifIIWqLeHY
y99ZhIpAdCStBNnWc3ZPxnPnCGpUhHIVg10E/NFRR234290aPsliLsd1euFjg+zvvw2RKHaYB4YA
FL6KFXivkDa68zlJoFUFFrwj0w1IOV9pDnwZadLchjbZiYV3WGcsNx2qJ1r6skbthMB975YlB0bc
1TOluSIyyZ1jGcqT5Fbi3hrRtMTNtJpDaf3xkjue+Ry/mOUgZXttlC4b+5uCLbOzOumauvdnrGn6
vi+BoskMCHVgCpjDHw92dEpo4E4q2CIk+wUoPlhmNGXrsmvmbqkz4H9pvU1Q5qJn0mafBB4scKCu
fDzk0TulsOASabDO5OXVHjwfBi1WZ7UaunC9CbftFFyC/a2ryaBvPmVPYYcLUTLV4sSTHu2hr8PC
QsBdikbXobHl0EVqMOAQ4/ehnKL0nIx15OTWpV3akifGmPIR2QQ+Gok/tuNf9hR7Zgdv5Tuvmax7
a3sZHq91thbuA0d93HCcp8wczM5v89japGNi+AlNavaz3TxwaS169Wc+F/YZh5qae7MhojXptoAh
cRd4mVGMJ87q48/A/spHXyofHf/p5X29mWYzjREhOUPtC6k+b4x+S7cAyQ8Hao8RLxyE8uuQnLiL
HE1tkqOAW/EyVSx8Nw+dqEXQOdy+4FJwZ+rOMul7JlXwAHvpapjq29+dZguITMt3mWXYwh5Ms7gs
RWvFTelLLJtNLXORt0YwVSSRidVjuOA4Z5zgxYnZfbygmFs4WSzUAxOU5OB66eCTYA5FWbBji9pt
lXZFn17eZIE6rTJFfkiT/lQ+7/HhhTU7l1nAexylEIIdXL4Ko1WMOkpLNIwCtVAHQDGA0Lvm3Ae7
QpVi7vDZcJZWOczLXq3XBdxLTyjpiTP7eInhjL/QO6ioiZ05LDn7KtXMtNZyX05Vd+wMtpHFwU+P
cy+oMViqmVBkuvojsR0ff+zjibU/8sFbT4a5tzp7GdnyrdEOVsKJHc9sDTSEp9yUTj3l8rO8WTgV
0JXFbgX9spYeJ3tWvKjX4E+FrtZdzd2FDrNxTS54dGIDW0qQ/R2EZ2TXZGHSkYIqtj9uHheGU/UR
+EGoVF4/tb2XSGgRf/9NUoFQDRG6C53qYFsIZyMJpUgtfCOH9h3LGDRog4tnRwxrPDrVpXxn6jo6
9AQmLi6KrNODQjqZWsOZywxW8pg9x2b6UkqtN8HEuBw4GMqghu9bXEXIqnY0LUIAVXP38QO/Ovkd
vFd+BMNAXqk7aMwPNoqwoc/R4JDll+KxihYkDvo9Db8EXzAY2K6MWcZ5CfUWnbPypE+S5AZgiLgi
BNDVleGi4Q7mZRoCWyUXP2cqsLUd5YvMC1evNipOoBDHGzevzFKX1jVFIm9tfx70OEQQt0jGXJRI
1xW8fCXUqzVukH5monGI5ME14ub3Ikgt9PY0pri3QuIDrCNyZ39UWwpyutcJSUcmLNaygjM/jB62
QV81otZOnE1Hy3kZDJN0AlW5c3Cb3B+sDGy9E22U+k7chBvFSUFDU+VbX1Wblo7PxxPgeDB4VRhN
UmYy/44oivAd5KGJgErHsPne1G2xrWxn05P1UCi1eeLjvTeYhT85BRd210cRZUHbR51EyrMfGPUW
d8+NEbzS8PXcHWPz5eMnOzqLEFLg2LVUWxy3GD/uv0YcLSDDKIDSNbDj2krQsdSO/VSgcVdyS+zI
Tj6V93IQ8bzMk/0xD84iCStLS8Tc2+ygtl2BOIAo185Ni15+6FsFX5ORBliNA6Vijp4SEeMRqc5Z
Sn3qFdlX7BkL3xwl/dwK0HoSC3sC8zlaPfx8tBm5UQI1m0SL77+TkZgHtj+EdU5lS35P+Na12n2v
y2Bjlv3kOynmDNlQndhk3hmVzQVIhGHZ+g9Fvri262prpfS1DFoUsTFdWw5uTG7VVtpZWTk/O+lU
gMlr4/5f9zWiy5VFNastlORlWh9yMuSscjqntmM/MANnrWbnXTsn2zoRFrIL7c5JQ2U7SVPi947y
AwHyw6TP51E0QVYd5mqnRtFTa8TBiTexnB+HPxX5eFQHQApM8IN9pMffcwikKAE5MS81J7/qamR9
fbtkjyMccLRvUYzUxpz0Ex/+oALnfaggfAB+gNN4hByhfVER6j04Nash7rYJ/j4uhOgtyVzZeiob
dSPDo2wNOIiBgnH6NEarGCscRGcGFgfhMN9/vDgPOgOvP89icvl6nsO2OnS6HRNpsOSGORFjiOlr
tUZj2pdCq1k5LYhgWJabuXMe6NbLbp6CgX08/v7m8NfwXGyxMScyQT7kXMVBLwuRMLwg3s2fpvFW
Glvox/KnukXh3OK9f2LE/UXwf0bk+mXQ6NGObmAYZJkTsGcCF1wNcXpwxutYw1vCzn0DU9ptLayd
Flh/ZY//lqjh/85Q57r6WXzpmp8/u8un6v8DV53l6vyBauEff/3XX//t179Iv/7h199wBfznX397
K1xYfvOfugVJRZ5AM4UjySJx909lwJ/CBUk1/oA/uhCToFqB7PKb/hIuKNYfQAKcY9hec8d6662D
I8+CjdKXccDzAbKU35Et6MuW8K9bBhgQhCiinRaiMO7TuCTsb9lhbqqDQXPJHWVSpVN0OITOtY75
zahK/QzTP+2xmqYQF45GU5Fz1UQMOKmmrYvQzp9KJUEG25v1SpJKE45oht9pTuDetVl1On3OUj3v
bZlevh3jjQUDUK2RJheT/RA4inSd0DzDJWYq868ELPQX0oi9bEk/ohYgONsGK4SvPQ7CRAqV0ybq
deN7Ius0UPOJnnUFYqpDsfcMEyOHLBPTDuvDAW8GNb5783U//flC3kIMrw2Evfdk2ywudTloNHKC
tcOqaUoy7HG1FzAX9Q7blxSEsB6HjUHqgKeHWd64YDsRuVkFPd7I7J+NycHsJOPsIG0nDMcvUpwo
xIpZqriXzTSfIJPQPEik6LLMygoTAEkWyNqbJgyI6uvjVUH44gnJyLvPwe7AXk2FSwzTUkO9uWBp
bEiWMZQvNaaKn/Mg+Blp6bTJKlwTM1OCjhWWP5pq1OH1YDITisj8jGv45HUTGb+TVRHg1IXK9yAL
xFlg4Jjn5PiyJIO6s8OoOU8LoX/SiijZhUoZnzhl9us75io3cQXncnBD6gtarvs/e6PJmdY64UuR
419W0IDGRZm0tgkPvQsl1coThfLBIbKM91q3cm9Zvirqiv3xZtzyJy7kP3ste4AWfBdl2AEYVdJt
u7KATDQMMk2tuPCGqmTuj6fy8F57nvuTjrAdAklI4lochu2Dj5UnYGXdWP6M50wmSTIxMN5FCFj/
KINCfZmzoJbpbIudKXVGvKqFPH3PdRWPhJkq6IksjEis8ia3L7JRvTYKC8gbN7r6UQTwn+d0siJf
l7sKzXsuxdgD0L/H7sCS7o0SXisXw8yPVYH5RNpG1jcnmS1XJMIuKXfT8gldYX0rBXaYuktS5vmJ
Fbd/ovH26c/a2JrD5ecGAdC0//Z17KaI1+2eSTUG7MFkYTqDuDI8NOPiZzfLBEWWWiy/RPII50kP
Rn3ZEYL2CpDXBIyPoojMhJYXR0rHdNV3RQJ/C0LmVxO78qvI1Od5PRr2jWm3xv0IIfGK/6nxoqjW
XTYjipMqai4Vo4xvR9u+4dy1TtRrRxOa5FTm8XLZ5JZ+dIdgiZShaIzvVU2ujRFk8ypLJe4PiMIR
zSAA/fiVagavbG8+MR5/0X7mVGFSH9SHNe1QVZvq7z288wcjCA1aGTGWf1mXJ7s+d9QnLXWsrZCo
VbugmrB6bj+roqgaVxXsSqoVigtQlIQ9lj7Rc9Pp7cPcLDr+dJadM0m2qbQUy+56r0+d2Jsntb2J
7Vrc4tpOl6XuwuFWGSs/54Zfu3JpadimFJ1KF0QDXjOc5szR4v6F9Q+N2xQa4v8G8PzjF3E8tV7p
GiATi6gCWuT+1Mr1WMcydX4enEAgN4UXi5LbwoOric5hcGM9y+788ZDvvHogU/oBbGJoFbWDq1sU
x1ZnVOOznDU2+lq6DyqhD76RBs6pbevoSGe9sE3yidE0snAOno7DOpfUpn2eHPFgNqiu3aprs29K
EXjJ7GCAa1Jwb1OIqhiu21b2GBMMeTnpJn5bHz/0q6XP/oR7nWwyWAM/EJKk/Red0gOwuYF+L/VR
xj1szrHjd/Tmk0pyyOCOokoFdnmTdZcEg6y5kh5KDxFM5QeVBB2urEN9PWp9mfl4DczM0LH4adgB
eZQZTKYO0kTQb0VdNbTUmqY4xyJWwxlWWzyw1CAwGTK3Tma7Hn9KCBysWPycwfeP2IE4ydnERJlP
WYoBl2tmo/lDbuEONyzzazF1KAEKu6DOwehnIcGK8OdIwqfbxuCCvhXiaFE3Cqxn+DDJbdhj7RQp
ZoXMnqCp70McTi+TKdgRVDKUqSVm9Qva8fYqDSf9YR41gX9CoF5LUi8wCcKrI6jjmzTq8MqxJltg
O1PavAC5Cy2ceIOy2KpTP31Ls75RVpiN3clVZ5ybRjSf61XZYxsAR8RVRDI6+DkkJtIJRU9uCAHq
Wt/JhXEqS+7A7nzZ2jUiyeAk8wJoyh42hDXRtUMbqk84wDp4mYwD/ri4z7s9bCbdlaPF47QtcJ/1
FRIm8fc3xx1GyhKeDEl2luSQMX1ZWN3LmLUtrkYc5G5CzOBlyMH40mlx6+P1m+JZMYb9ouRpy5vX
mf1v955/v1SMH9x7/jP3nv/Of/4Xpuj/E8X23/7dr//y9//w9//IHehffv3TvsPo8kf9dQtCpE2O
KAwvWs3L7rSc5n/dgmz5j6VnRXMFafHCimK9/XUNUq0/cCdzuDUBsPF7ll/6S7+tyn9wv+eCjdIP
qhrr8LeuQfsHI0cWIkkaSosPmsKAB7WGgec3wS14cDgRHXlDgxFfNNj5vXlV71wilt3uzW741yhU
UTitYoxqH9wh1Lx0BAVlteGWBM4NyRhnUX1wHSFjJEakml9X4Ykyavkzj8bUKTG4tizt2YMx5zKa
Z7Z23EV0MPSpaRcjxao9sdEflso8mqpz4Oj01gHGUOnsb/SmUxIwZ9WgKpJtnlHpjN/iEdebGWuu
+9aIxqtwlKOzOdF/jHahoQ0f9RNPeiC2Wbo3FFM0gLluL7Z5h9XNUM5O3zui3LSzpH+SyjbGTAQJ
GklKwri3486+mQZV/wzvxtoldV2vrF4eV5NS4I0j1bhufvy5j189chtASfhvsJgAxfbfiSB7VbIg
iW2GMG12UibpruQ03Yme0sFptCgZSXaFyc0/gPwOeXZSLBdyOITZJq7E5NlDmZ3JJoBnhvPriQc6
mr8sT1BP+utLTiK34f0H0o1OVVq5iHDrKOrzfOzGrx1IBVy7sriTx1H6oYQNFiwfv8bjBySxAME5
35bGtvoKPb65sQZ1YnYCm4PNFOvWddYk2o3V9dZjPGvZiXr8aChuxpB4IWiy1WDjcPDFQtUStdIp
mIHwOc+iGLp3Zk/JeZfV9omnOpocr0NxrWPvcpirB6V4UDmpPrZYfXM4JbcR8citZDW/RQlYSj+I
2IvqiUKXfztEQQnEyQa8j6tNTNobfCQUKGo3iuu8cZrLrDes393g0NYC/zPUoqkivG1/gsRs8Y6J
Q8CGzKdPKPkuZj1psfXjFjpKz8ZYnFKavvMWgWgZkk0bYs8hgy7AtGUuTJvdzTZDL5+SAEfZ6FSI
8vujOPTMoF4ucsX9x7L6Qs3JqKs2CuRu7Jz6dqUoePJ8PM/fHYUXiGYOwoFxOCOsuOMOkunVZmhq
tD3J8H3Ex/HEIAc94dcpwXkK2AeGhUPAIZ0h6GoMCizOA3599gb8zDwUwZ3bzMp9rkwkMwWEeGJe
gUwvW7zt1SJclQOt6t9/2tfm2TJRZLbJ/XeqFiIz1IAvN9CmAUtztPVcGMGJCXnQp/nzcekQs6LR
PsAQOpyRdcrtnuJ64wTIm+xOhf4EKKLmwxfkArdRXWEojj2oJpdYqtU7pKKPY4ibXtgssQtKIOE2
2Jz4qd770tgTsPZpkdHwPZhPuhGmAd3SajNpPQCKKq31ejpVbLw3CCw/NmpmLfWNuf+CNaONTblh
kKoix0SSROHBS/jfpJ3Jkts4sK5f6DCC87CVKLFUo8uzvWG43TY4z+D09PdjxV1YlI4Y7rPxxu2G
AAKJROY/bCEarkRMiom87cAYEOopRp+VE9vWTZEjGJGIbBDckmkVf0yJavdj62y5u60e7UswW+rU
VMM0NGtBkp4PNfExetnIKujLjuypcPODq0JIqHRUX+WYKjsrr6dDo07VXx+ahcROBQouKW8WZ114
DG0RJjyVUG8f2v5bIjGLLlqhBJVsK/gKsfUgnaH81bKDn4Y8ze4z04D5BsBxY+csH+0sm6OdxMNp
oS4gWgIK6nwNFNU2yq5E9UYX9W9VVZJDNVHKCzusblIJkfn2Ib248BfmMuIBTJ+4RP5+PlxLba/N
cUQOoPKgyNqgy4DtDNv3OQm74Q6Qezgd8t6cPt0e92LvMi6lV64t11yO7oqB0ln20CQoFgYDv+kJ
68Ful3ni78g7yyWFtCf9F9i/8KKwQzmfnYIC2KA7EwI2E0oBuUoCSAP32+2pvJ2z1SdjFADtvFSW
V85qDQddUbIpHYugCbOfoooBadlgf+JY2XtaT/OjL95FhvKhUOdDAuofYqdNp0MccTjGI6lAznCk
vjZW3tbleXF2l/kDtIcvQTcbKsP5/K3aS1w5qEWQD/kApchCG5OasJ/HsjzcXoWLs7saarUIMoz7
0kWxL0j0UZ5mDTe3uUKUXNcTDaycYC/pnCcz1rbQLle2kkEngMUHVkOja1mEP7JHgcPooMqhCFxk
CQ+FXUf72kZ39/b8ro4Ca2lp1rmkc6tzmRqVESbKsmFbiZleznc15vDz3w+CkACPOPo2S3HvfCr0
5+oYCe08aDSEmWcJM7IcEEu+Pcq1T8XjlIYkVUrtIsTYBkwhoFnsCu7OI2Ch9GsUDpY/tUP5lCSI
Fw+ig/DdKJBsbg99bRURxwRIQKxdepznE+zTOJZZMeZBVJjxZ5PqkK80g3W3McoSPdYnkm4en4lD
j6X26tyPqNw4o5zyIJNK96l23enkIQ15F+Ic+jBVdQ+KfxpwEcdFqVOc7NlpURDJc94AIiqohim2
zLAqgLxQ+Yk7u35U2N4nR5pfczObXlOFzJeHfR/YektcTuv65CVD50Miru4NBbHZQh1hpCqWfMXs
uj9Qgk53RdarD4Wco4dQbTrfNZUYI0bUziIX34YOYZxjKmQY5NmYPlf5DHhwJpW5vThXLhgCIbcM
tRDgaBfA5Tac6MrEeaDntf1QZMXwzNJEfolV+74RZvTj9nhXdhu7mfIEDxWL63XZEn8cT30cxlq3
kzxQ+lYJLANacNPTeExKVL87WUhf7x3uGIqBG5ttSbJWuwCiIbJVHuwfqlKr0rRHl6hHSjUL5ilv
fKsFZTrLGa3etEk+2Oz4g3CKBqsAXMfKqtqyfLyy18+GX0UMfMSLSgEMHii1OaJ6B0cVxflxI3O5
8jnNBblMygSxHGz4+fKmY6jDN7QYBY2Ou5Gs8y6h64T1ni6PltFsaQVeLio3CV7lYCdhFgF+OR9v
VkYy6jLKghI5Er9Iyq8DIfOb6yZoluObhmZohPJw5CD0N/bu6fZmukxXIMcSuAzgpqDu1++0wRBq
X9pqFeBw+oIkTOjjNF2+KnM5PrC/1Gcn26IVrUvZy0uXHiUEYDSy6NKuOR5SlF0rw7YKSox4hG/G
hYmtDvj0yGehVRQzOiBXU9YpyEsLJbs3CvLFY6PVFhSkeoQJn+X/8I6lEA60XRofKHcYMtArx6T2
T9f9cYoKRYeGZwn9OMWtqN9PqD9/vL12bwqB5+dBo3y0ZNaLXg6Jyvmn04x6ELEIy8BxmiR6T01s
+IV0eDU8YIZq/OIZN3ov4KIRctGFxNyL/hFSuyCJ1fKQi9H7MmIsspfOuMj9To39rWm13vGpGyo/
8DZx0HIACNXsusRtrJ0qOzNCon3q3qspfhf7SkqeXdiUaTgYDn2nHXUc7j4XVidPRirK71I4MW7E
blVVeBi27gvvNB+dftv9ZgjXjXZKOUTfUzdvft1emiVFWK8ML3IobIA9URpZRYrcmtOCdnMVoH2H
UgAp2Q49HeOzQV3Tvz3UlR2MVinkHaQnKGmsW3dFPxu5UndloFClCcX4qA0erolG8dGdmgrSGI2O
2yNeVm5dsEQL/od+jgOVfRWIajVuI7eJiwCVFXmy8yG8n1Q8FTjo4t7TF8XAdCgOaKuHlJAaPXlp
HWTgb/+Ky3kvP2Kp5VN+Ayi+ilP52Jap3oY4RHnLEwPCe30v69k9QU2b0blzhPaghu787+1hr02e
NGeBZ8FbWlDq55vetmHYzZaZB13spMekKtVnTrzim5wBfxy67hkfdfd7CKcKz2HkUJI6mYPbP+Iy
Zi7QL/ic0IXeqFvnv8FToiZXo5krsDCqj5nhxCcRdx1c0DrZo1SFpzZl++QhibrhaKapszH+5U10
Pv4q6wq7SXXCyciDOpYQxAr3vWXO7cY9f32l/5jlKnkt0R3v61DPA4n68mvdzcnraFrpASMHBRtH
q3oQ4OGOSmpgDW/Syow9bDVur/S1mdKjQAuPEiXxf9mFfyQbXUudvtfVZZcZ0bu2h/Cn6blx919G
wf/u7YuSrp+PEol0kFVDFuuEJtK8EP7eNeG0JVFzWdlydfoddNZxrCJbWwszGr3XNqZbkywnwOty
JOmQg586H90DBSEVUEm1HPt3BXoNT0WBPvbUjukv18yMwzwq9jOKsemdmGTqm2mXbMDMrq30nz9u
lWJLOyoTT2vZU245B3pWTK9KCDHs9kpfBmaWALwrXAaH4oy++p5RNBi11FiCwqyyT4ZRF49znWKq
aUZ/W0hfFhvxOMcCdcZBXX3TEA5LKs0sD6YZY063KQwUEzykPuPme+cUWy+9y7TtfLhVOFR0rjbY
dQynZuHeKA3bt0EFnnjEJycvVLYEMa6ORw2Wy82mHbHuIbWgcuD853mACa/4lBulFihtZPtR7XSU
1sstkeTr47kG+feCo1+zrbBVs10xMV5YSOUxG4RzSCfszD1UDgOYpP1fp8EIbuBxokF6WQoBq9ym
KFo1GiZ6ZFFcIKdlI/rpWuWPWZvbB2fOy+PtfXklKWS8hYGC4TcemGs1ZpQv9DRE/QL7KhUF6iT9
3VU8HrE0LkXxoqix2PUoVGpx+pgo9X0cAgvBqw1QCLoK4rGkiYrYY3KMUQcCGno0MnTImtCPMnUr
41h27nlyo1NgY+MsL+HLDorW1p0x2MYiBFgUOKjY/T4MYe8O32dhtng4dLjsKkgf3V6iq8PSQuTy
Jdu80HhwoNlFkDnTwFCbITAcZXl0x+lebZMntArte+HMKlUyu93INK5EJhqYtBJB9sPeWEsG9aKc
C6VECHUapOUrFaJIbYkx4e3prUQHl9oiyhVoOvAqYJSLlpHiqPNQhlEadGkBf43+HAoaUfsyduDr
hmaO7/XQmX9kXWz4nibVZ7UfMWXKIJpVZu8+x1nz/6H6/ytL+kq05H1CBFtKq+Aslr//4/ZrvabA
8CtJA6eEJ2MUHWmOGuMdhJP0xnm7OhThBLwHb04aEOdD1RkY0a5k9mmHqVqhJjzjRZefutT7cnuh
r3xOghbNYTJYqnzrKz3Xa4BnrZsEdb0Ioxh1c+xSN9nYNFfmwxcl9lMS45CsqdWtOplTXpVJkPfs
HLfXvA9ol8SfCqQ6Pt6e0JWhQJhTAuMrWUDmlgn/8ZV6J+6BPxtJ4AnNvKeLMx4hWk/3riy28M1X
h6JBRPNmkfZfq0JKpczHWEfQOcoR5jHKRRpmMvSTLRNz4/58i+irMLMIkfG24Sal5W2cTytvUa6R
8IbpJGjDR6+OzL3Xp6j3V8jIN2m+2PE26t1cTJhm1rb5hK5jcTLogj4YbhS+RmDnQGq49b+GI1CQ
U0brVzMJTAPHJgYLhhClndIEMRABerBTLNKmIuxf0lnHwSUcvX07NdkG4OTK3oPLBQGMtxpUsDVo
SALir9uZOY10bHy7x+NnsmS6cZaWJOZ85bBYdjXQwUBJYH+vkhz80No466s4KOsZbqhV2YfecmUw
mkkZ2DZm8jXhaOMGu9waXArczlQAyZMB05x/LmOKuh6IbhxQNkKjESrKoS4pUzhOv7HfrzwMlioz
hLo3kALk9vOhRiWJ1MhBD142pRIM0jWPmtHp97KsjcMQ6fgOlnX3Yg3URIcBXyBbNIV/+9BdfslF
kouIDfwZwNk6l+552tWUYeKgodJytMqsO1gj+pm3R1mR5JZLgWFIU2mpcTPAkTyfqpQKoA/Pi4KM
8EwKIBTt0CRq6Cvo9dNxDo27bGq7xyovi1MUNuJl8orvIqysx3no0TNkEz8Y01wHGz9seXyt9tgi
zkPpgZDDCV09ATWqyVCT9eUbKOFJiSEf16No76x81ndTUYzPhd53hzzpcz/T8Sacq8XsqInnQ4gu
3cbleW3zUQqGybaEdVwFzpfJsmHW1qUdBaK1rW/hNKlHqAm6H42ptSHQfJmG8NX5KnQdyNcuCJMW
Kj+gXC1cotnelH7bapdIavGTwNsIMUMDV+kR5auh2CocXtv3vF30RYsIfBMpyfksddnF/WTUaaAn
qGaM4+KbQU2Vuks/3HVz9QgZ/im0whx3sUkP3MhoPtz+7FfWmTcNei2wgcDjrhX3nAH9m0gXKVl4
XWLqojZ3RjnJfUPusHHArgQx9MTxS4Cauqz1aoMZcRLZ09utpuvtvRLZ7j2s6Q75URdLdgt+h+zK
vwbULPJCYExAP2D1Q2XzfIUdu6gQ1uIqnXRDgWCgNT5tl/+Q6iElRC7JEBxwaH7nwxhF7RZzbSYB
NOHneUzcF7dLlMlPKkxo1BCZNUNV4pPd4mcgY3LqIhQ1/yHXrZtb+UmrtOrz339ZCEN0NsBggfxa
/aTIEEDPxznBt3B6Tl2zfkzcvtpFHpS+2yNdiZwL85fQ6ZKV8HQ8n7yZal1l41gfGDXq9zs7RyPZ
MWW7pc+xZIyrCKW/dYjgSgJjXc+I9EuZtaog+TLQPA5NCMZm3P5KdPWFcJVtRKBr25X+IBgpEK2Q
ZVbXX9foamSBgwp4OIbHuTXJkuMaIWgzr4+RIzK/l9mWJte14wjIgrK5uUwQQPNZ5pdknlcPo0eS
WZTxsaqwZ7M98ll4MVvt+DfAyno5eQXAPQVEAnpudROpXqxFgxqyQRTtQ9TZu7jpnsk7H0NLP/SR
c5dY9alF8A+7253RO+/VGov6sn12gdbD/Pxm4JwG5eqTU/V3t3fUJYx3KbCg2E6dDpIFH+F8HRwn
VSZyvCTIqHjuU0Cfe3ustJ2j4cxu56mFU3pTPc+WXp6YojjIcO4DR5E2UCCxVTr4X37OG1ILBXnk
V89/Tt2SCqUNZynB3vmAZov2gI7cjwxBnncDItF3HMBq1wG53ad2N95PplMcRSGbIEpp6t1enMta
MWsDrZz3K3go2mznP6agca3qA7EmoT10ol/toZit1vuwUPUTNl3AAiLP/lLqUX83zdV/yJMYnlqB
yq4BVbZ61/WOU0Yq7niBN1Q83TVchEry4uA/TJLHAuQsoil1ifNJQlgh4UU7IQCRqe8jipyfVXfS
fGrDFhYtOkaqLkTZZDDz57Y0t/Qgr4U0nu0LXBbPAGP9pATAque9HJLAFXNzaIu23Q+ZyDcyj6un
HVb40gQGNrfGPzqGFPUwsK2iAhfY2BjVY95FeGB3nvfx9npenRDas4xG3okDxvl6jrE3Sw/mzHLY
3SDyphjD2+yv0e5vdVGUyxe9LAoMq6+Gi0MCHkxNAsS/6vvBlh5K13r5H+4bHCxIm3jwwwpZzaUe
jUxH6i0JTIlapwgRlFPy8a9x4NxlsAmIj7yMDXbC+YpVo5VmBe3IgMKVCVIJ7znUzMJjWm31Fq/c
a4zEPOhLwMhenyirb8wIJydyFNudH3slNXHOK92TUSIekaRVubHtruwFSDOLVcICeUNu6HxmuTWq
ZaoysxGmjg93wDmmzrQpVcv/ZXW9MAonn5Irr4m1YDUvYZmrpEJBLhucnnPLPoieG+Sv9/WC36MH
QvZKQ2cVDB1SrSFb1q6wp/rBjj0MdsErbpQurhxUUHIglEkE3mBJ5yvG/TPrRiSTQCYajoJdjpS6
KKqDhSXx4faElh+8XjbCwRt0gdHW9lRKo4V1qVpxkFvUmirPhXmOHIPbJO9URIXvy9Y1N2Lttf3A
vQ4SakHHseHPZ4c0UzHlLkU6p8sVtBkV/ApjO9qolLz1R9YzW575PGAA0ZMrnw/T92o8KB3MEfxP
BECHOs5r9PTjdkDjoYpepJKX8yHWnbQ5As/rrP1Mxj3cN2buJrsmCnFwVFSz3hEAEFbmEky/NJFe
f0xn718rnHGkQBLvs0ajTd2pThebuwTesARyAAhhV1dOb95Lq9KtXWzX3Qehoou4i7ShH4JxshOS
cjyPxN7k4fXTAfF6TOPFFkUVplfcE8tq7TXUG8889H2+sGrjBFpRkw9dUFu9dHYx6A+MDLXeDrIS
EOg+bEr9m8qzOkEiwMxPuQZZkwWyfgJ8wXTdQPHLL/APfmkwT9cLRB337Yg5zK6k3YWTPZAJ0J96
9r3qPH35fdN4Z4uZn9p5Vo/8hJvbX7NKVd93dglUxO265ktUa+0/80wXdx/m4Lv26LS3P+x0DPiX
hcTM2ULTVc0sjLYrK+n2nt7b34w0Md43vFcs0FYDPrlFb0Oxr1MnxR3escvXBrjZncy1KsFmU2qP
rJmc75sqEZ/q1K1PE4XYd7kdNQc5RSWt8ll/qgdNHlVryu+8GPudvYh1CKZNpVFsdOx6/mK0o0vZ
H8Gi3L99kJZbYL3dqMuBI+AP9E2WescfRVRVHdShRYcqqHDWgRoKPvqYLq0YpWrmoxE26AWUvPqH
3P10e+RrRxjeEIot0AkRElzdT0Wfz1RExjiI7aQ7KsJw3yvFRA03x8W45l3xT2ZjaH170GuXCLQR
XBcoNC63/Pl0M6n3YVwBEiyGUb9nlXvMMMYyKJPxJ/2bLevDKxGRSiSUbiAx0CWd5e//WN0mlI5W
2C1vviqCYpuie15V8b8zRJ2NiV1LvhmKJgLlTzrq6166q89Nm5Y8L223yT+GGcFedZHfq8Fr7GOz
dhBKsXHwa5PIH0JhPzR61R7EDIhS9OoWb+PKxz37NatgqZbCUkLBVcAnpEAWJft+wlYk6kDl1KmS
n7JE/X37015da2SsKEwCLwb2f77WXcdhdxpug1Zm3sG0osqXFeq6s1MaG4fmWnkSBTUSq0VHF8Dg
Krsf3ESOOtDfwJkBaIlkBG4izPIQx020t108TOscQJtDcW5fQUPHiT5UTmWCzKte4feB04h3gP61
kbJc2d1nP2v5Kn9sN2KqcLk7yJRnbIYX5fijwEZs39Vme1Bb6tO3l/zKG4saLQkgQpCLatN6GVDO
sVMtY6dBivD7pquogxbf9WxUD4mHn0DXmnWAuJhyp1dy63CtFDPfisTAkumJLiRE2sirqhUgmLFA
I4gIgsgQfY7yUHoubnX1Y2fLX7NjH8wpPtpp8zkckhMQiEfSrT27w1e66tuolV8dPTxldv7iqP1+
zORHXXrT36cNdKjop4MthauxTiN7KEWiXpoSg91m+yYpvEMqy+HvEzwPob2l9wFyyDFWWUMKll4t
FEFZfkKqQkq9DFI31TbmckmJQ1aRph5dlkUOhGLo+QZDVAhGdKyFx0YBfjzUXn6w0y69y+cxPC14
wEcPZ4n3SP6EB7WJrINuNypi1vHv2xvvcqNTRwNJypZbyOHrXEyVumhU2vxHZ0om30wA84xzistY
NFn7Sm/qp//TeOt39hDKdnLCmgJXpJePqdWWd7Vi6AEPxvJHXRvO3e3xrkCWKP8uUDe82jwq9qut
rStZAhwIj7Gk0U+pIQ0FxY8Gu7OuNJK9OU3NIS2n6UjFEgWsNsWWxNQrPnwcv7g1glOYJc/CL1pZ
+6W6BYJZqWsuJ48eCDVqpGiWxOFNzOSPQJOMjd7FtesdW6eddrVQ94CqsE8uLL+MHA1/Ifc9rX6T
Ov2gAAJKd1YlmQHOWdN7ewIoGbYPlVN8mJotfOSVrUE1F6kg3qKwTNYNdaeqJy0kHh2dLnocZsNB
PExRXxGPGT+5lsg2vtRFCCR7oSyBKwYsk4UqcX4iRFcnqCDNcWCKYtiHyPrs5yjpn1yzMPZjImjZ
hu0hRjUWl9du4x66uGWXwSGBUOelXQab/3zwecwN2UdtHMCHRhbEEO/Q/P6spejUVrL6bZn9u9v7
8uqAbxVXkhpqfKucDfNLtx6qnmDWV2GQpUX3wZ6A/nuT6h7M2rJ30u22iLgXDy8AxYBfiPQs8nIk
zmdZKLChop5ZqtLm1hwyb1+E09aevtg3yyjcY8QTJJ8ugBheOjqeIphajaz1SVhqup8VDP+idpKH
IUzTv43Yy3iUFqicUSiErn8+q7oXzYj5Nm3+HPEFZFz6Y9i3W7i/5YOcpferUVZxpBjRasuimg9m
Oc91CS+TYoP7FNrFtKOrhd+jXlnvRDts1aavLCfReSEN2ZhXkN+fT2+0zbbX44k+aVnIQJlT54jk
bnyw1Wl8Sq1NWtnl1UTGt5CUOIxLO3R9FpANVPQkrKMgrHT9DtqR8b4So3FfCXZq68bVqZtkhiM3
wHRNOKWPABKuR16ifLx9Rt6Ypas1B97+JhtIpYAU8XzqAlBYo7gwosII10cgMsleV9pfPAwB7RPZ
d5RpT149HhNh7CfqJf5UTskeewRj54UJNiZucwCfZOJ7rx5Ce2GHTNFhit1TGpcd8pPq69Am77rc
ezFAP+3iGuUm6gkPFETsQ9t17d/v1bMZrfZqNWIAi25tRJ43/SwsQzzHAIBOt9ft2o6h47n0Mmgw
E9DOl62WVR86ehoFbYv8x2AV7SG11U+gYXofNZMtUtPlg4kNgzYFYFjaAxqZ0/l4o4OB7dw5Ioj6
+l8nznQfgwbjXQpd18fv5b1lTOkBqEr0SADuKC2FCPTajvLQG39PZlh+y4KaogFLiFuflsJwuxKW
tAi8ykgOijEIZF+wNAr1gQdxZptHN5u3noxXYsNSs4WvvWBmAKacLwCPFpFrHV81brvXQiT6R0/I
/INGj/KjFpn1Hi8QjkhWOVviy29w49URYWge4SRw1PTXUqqEi1mb4jgKBqd8ENoc7dIwrAEP4B6U
oDwsO0Spi2z8OjqSABm+LsL7hl3/5IX7b41VajpgzJLl/W87SmkpZbC7lf4Hdeo7AdXKbxv5BHI7
Qaum/uFYZXuQedEdBFa0tzftlbtpIQJxMzEVFD2WC/OPRAhXHNuaPNZwLPTu6Dmdc/Q0SO7/YRQe
EHwnmrowAM9HoQrKw1KEAnmcuvfZ0fpe6actpe4rlztAfGRuYTiT5K+TXJmmqZIOqMfQjZ/3cDpV
P0oz7YTubUfwxkRgqalsnPqrCwhcHNEqUPDYQ55PLVXj3OsdQwSt6f2sOw3VUBHnh9vr91bFuthv
DhcR9e/lnbpawLIJzcSl5QlLPqlezNrWsC8maeYWtu5Rb818HvTpAdSR8kmpEO6tm0w9ABmLP4CJ
GfZDP5pU8jDF7OfO9DsLFyaCtnPM7NS9DxtnfkiqItuNqeRPJdvUw7q6TC5ZAqVn2L7rNDNJ4jjs
FJVvI71hZ+voxNhYRd9epuuD0M0gMycEr2uBVVqGjVsziGq3XWAkuXWwm6Ly/36UxUQO0VIwIHz2
8y9uOF060I7gi89QfovJafZySQ9uj3JZoiFRXHr2NH/hOV7wlXJENc3Q6QipQk0+e22U3YO6GZ/t
OUbHhAe7j/hmRWV9EIewGrt9T0VnlwLAvRvGqd+VKfpT+PLUGw+Ga4kKICaVEYAoghpczV8XlZ0L
KLxHLhT5A0iLsROQTvZqPtf3qtXi1ZFzwYBtNneTnUFzkvYxSap2a4WWgVaHAvo94Do0bug/rVEU
84wer0w75TihtvYi4vGxFop7N6u5ecTbI38pqiHfR174m8pm/js0BanG3I+vlVVqr7c/15Wth18R
6T2kiuU9ucpThdcOTeuWyrHKptpHoUjbIZadbEz5cpSl+0XKDWwEju+6HNuWGsDuGekcO9PHndol
zSnKNl1DLuMoo2DStoRRztK6Emuqk50W2hweeafqfoMm+F0c9v1e1+PxTs+1Ya8W+rhxqogDF5+T
YbmBuFgpN9ORPz9XbTwZjTVSvs8kajyx9lgZefVzHqgWH1QzHYIKTKS3q7yyMfYyb7P3VuiM/a6h
06ntBnXmJq4c9T1on+kVsIrCTay+2InnfRC9mX4fS+A4Bw+AXxwYs55/jCJD/4kgsKntzSrGeE8f
jem7zLR89GvTnZRdn3Y5tuPNqMQ7j3YULmJhiotdZszJx6SZshBGVexNuziPFoNeA+CS32qJN/qx
VYrQR41O8fYuGq3JXWJn4gnN0PixyWX4bRyUyLdHr/oRCzlluzSBRLXTwem99rIyP2nDmP9GLrf4
J6kEOuOzUK2BnovVs529mMeBEv+Tmp33HKMQY/ttoTJUSL1zZJfbI2mYgwt23tkwbuc+jX4mbs0J
KNM2/qEMnpbv4HDHX4Reys/2PEG9BXj+WSvnCmNAgz0QJPgXBb3eSbi4YOp+jqYmX+y48EB/WXZz
N0Ghfc2BguP1runKo9aYcXgwosG8w8qJBpyuqNn3SHGHL0Vltq+Zqc27OlTbV5emwj6y8sdU5gqK
VK5Ui109V1RdiiH8aPe19UB0cT6iex2+1kkSHnJqRthJFt70UNLT8+46JaH3l6InpfiN21bqP5WT
4rFrDl4cU8HxRmufK6E3HOGViu9aMeP/KDVNPid9hBB6Y1WKuf+frEuQbKl12kaxE8H9rEzvVUnt
4rlXC+sTUn4Fdi/OEL4ba697L+CACURfU9CaWq4gdM9LW3xCh1p5HeI8/3w7riw57HmMA8wBUZbO
CMWgC7iyaDxnDNMkPIq2KvdhVOR7WWp64LT2p78fCeUfMifarRQRVtk0KUWtNxhFHhtUGh6qNvrd
Qf1+Vr023sg5r80JfSc8icjeaS2tk5lEiKgfI0biTXCsRd48zFVo7VupfL09p7eUb7V8wMuAMVHt
e6O7n8eU1K1cV2FTHivRIv5jzPlHxaF1STww7rg8Jj8yW1qXIBv9SPTwstLc3YpsVwIbP4IfAK+E
x6G+CmxDZYxEHbxjcmHPRzSE8501euOxNItPyPU+QMxsdnboDnsrbH8gXU45RWLG2SjdL+F9x9/k
oevCb7FrP9iRYf+W1YzfY2JUGzf7le9CBQk8FE9Y6kje6ruMtTObasle65S2D5rI/Tdrc3kAEBvu
bn+XKzeMCRsMRA1IdPLZVdLsihCMjZGFx9CyS7/PLXpL0nH8qhhVmOeZMe5QbP9rATOSNZI2iOeL
ShNP5/PNIMJ4QCJ0qUk7Qv3ad9q0Q6B5uOO/tf/DUsKqoHDEwaVysTpMjtaZXlQwFD5IGAfEabQD
AlEjwtfNG6fp6h7He3TZ32D6oceeT8uzUjmgHeAd+2ag71+CBjigR9oe2ln3Dplu9aeBC/egWFrv
125VnGqyh41Nvqzd+qChPcLjDtFQTvZqbW30JCYNw67jnGjZEW/D3O+j0T3GM81LxESbj/XIswT/
za2venXkBfS9vPwW6dvz6Vtqjn9bRr28g0x6KIqm3plR7d4rPXqUaTyIT1hdNwc9tfSNj3wlG1uU
/ZAkpokDpXY1siuQb2gEdD8JvPYwIRxDY8Pb0jC6diqRsCcdWyxbSHbP5zfUqVTjYvSOhRLGfpvY
4Q/YJY8AoZyN7uvV+fDqAEwBVYBDcj6SSeJTI3TuHU2AM8+0qEp2brwFQ1pW5WKnUCECxUWeAvb3
fBSL5rlHksEoBRo4fWO0R0Mbsye1SpqngpLrRqy5Fn2RHSeZBQW30ILPx+tROBkr4u1RKaL6xZsQ
2RBVV+GHiHy6Ofe633dGvjNaI3opmmGryXttexJNeRuwV2hxrILqgE0FKBqGb8dM/dnaYfJgOHl8
hIKTv04I5MNkbExfceyPt2PsxsDrsICMLjlVzcBo46lHHd+aL3ri4Aqioz8RJWXk10aU/ZPm4QZu
81pwh4mBdiJQDh7hy9//UVLq7HFugKnwgWmeIVSAdaxrZNmd2tUNBi5R+QH9op+3J/t2h653Fb1p
KuiEH5tuy/mg0raSEA0ZD5eP7J/JtvPD6PBDMCgyQrnHz13HyEQU9w0apzuhtPkx7CzC85S34LOU
iYaJ88VSmvpda3X2sz5r3j5ndxzxjrTvatMb9n1f50faqPopo6AGxAwtSjBoBf/UkD+bIhfvb0/q
6s5dGMxvJh58pvM5tZ1ZTk3HQtLMSYpdjpzTyVCm9CRV3LzncGr2ugzTB6XWs33Os+Z0e/y3SsZq
Uano8jXok9KjW6NEomZ2eFxxs3Rl0z2papw9xaMrnxrHxFnZKMonfkj+6HaY8LWdF+7qqB7eKTzb
sHxMVd9OneyUy9G9I50sHnoVOFg3u8NDix4VfsUDrHlhArhFpHjHtrSf4kwTB8jz6ifL7cddW7WO
76ETd1BFG/mqDu5gZPS9PevaAyp1aEtpuENpYzzvU3mQBq0SEw0hOusmljWBixX0kynj6aumiXRr
fVj/9fKgy7EY9tACg8hx/n1UmdWK2rCLrC7vnyq39w5qHBkb8evKOV6Q3PSh0AReuJPno0Q53oG6
W5M9IjF+EPmINlylJb5oWupAU5r5et7lx5JizfH293+DdqwnyOsD6UhC9fIuPx+6jLV+6C2uVhCF
+amKjLp/gAWry71rj2qIhGQ1fR/1zvBdsxkdzLbT9HM2Ogf4JvhIxYM0vxVxIz90FTLte6Re1EdX
jcoCod2w/owYhPZeUTX5AXnT4V00O8NfkygWGDz9CCTM2b4wPs9nkE6pixj7sngFHmOKyLq9o48V
MNO69GfdlL5tGYD+yRyPiie3UGRX7m7eHgAhoFAstbxVKBRaZo5TU5Ka5UBuJx2bn65qsztLCzei
/Rug4uJbwRIhe9eQGF8HwGxSUznPtnucHNl+xEilf6iVOvkMIjH1pVF33q6km/8PHEf9K8SPodm1
0vuhNFQQKCPH08sEL/FnCCap8bHMeUoopOa7yIqTb7qiIeo2oQ74JUutLto1JbqB+ykM9a9pmGhb
DLAriQhFFxaOL4amwLqYFreug3wYX02Le3GMXavdC1WoGwfrSoWV+wKXPrY2atE8Y843xxjncd7O
DUlqMwzxUWtjt9mBJh2RYCXbzPYVVj53+lCE34s8FR9az5rvhzCLszsM5WP6N8AVecuVE0bh3ejF
HzbO35WbdCn2QYyCMA0CbbV9Ss9RktDJvOPQ2X6teN9xLVrk1PJDIay7qkwf+jJ79kLqO8J8n/8/
0s4jSW4szfNXKct1oxtatHXVAoDDRXhIBslMbmBMCmitsWqbK8xFundtNpfIutH8EFM1Q0e4BZo1
m7SkBRkPeHjiE38xiL8n/XxbTtkpqMvHrhp2Qxk5mpi/6ynol63iJMZ4EKRiJ2ulI1jQkQO2QKdw
m3RWbeMJtqXDdO0V8GmlMArbjVri6oyMUr3D2U42PRI9wJsdAJus7FSnUbWzZLWtayxgx7fn7cq9
SZGUbgkibgqn1/q7dkh+h/gOeq31OU2z+QYp1QyHL6DAZo/yby0muh1WdbJTAkDcbw9+pS0r4WMG
RZT2AGfuGhac+pJvlCB7vJgWsG3E1Q1GZXusrZ7FwKSlLuWe0KXvckt6CnXhuwqfQY6aLWnXq/Nu
0C0iMwKJtQa6SAj7BknVmt4cWHfSEC7V+pnLM4+CneVX+Cn5395+8WubFgg2idBL7LderEOXpjDr
+NKlNCB0kpmGU4Ts3LdHeTHiW59zHAxI1sNopK6z3hORiGYE5kFeG0yf4AkuuxcloZJeyXFM8vqA
T5Bii1mjP5v+CEkuMtS9LgXVfp6X5myUDwfa1eF5QgzuBgkyxUtLqrOjHqZ3qF7/fFMSbQ8AMgvu
x1zqHZeHTDMrQo45selVvZzc0MaTPWh9jR0Gcr235li4DYRNh9ir34JQGFYlyjQEJ5eDUu6eIYLO
pkcRJqZYWem2UlTaRnxwbZ9RkzQ00A4GlaPV5arPdVkr/mB6qYRPIIwLnQroYHnVXMTvNS1qztEc
WTdZ3pvv6rRKN4ZftvGrlUAJ0VrIz4sdzOVLguyvrFRg+DpZeuipjrBCj+sLvQErPMGZ+P720rs6
qQuKyyQ5xnNmNalCGYGk6qlpmKEq2ZNvqIcW4r77/zXKOujXgB+O1MBNT1Dq5tw1OQRkS2g35u7q
u6CDgH864AVcfC7njlrMRNmkYVVKHarrnWS4gYkUxD/wLkBTUE0hdgVMdTlKqiVKpnY9yzAKAw5b
/V2OptrGgXttFZJlQtiC10RDdjWIbOYt6qOcdGOYy/epOUd3s0WgJUxmfFBSA+WBsYFHXhXyzqJf
vvGO18JzQksaonSt6Liu9jeYg7Dsq5SZzOT8oMWdRJzFAQhlbDjEZI+7Vuk0ZxSNaSM8uHbEL6RF
JH3YffQILmc3keVKp0vMgTsH4UONarRb6cmvUl2/MzvzKTTmLcjftR3344irDa+mJvANkSMXgVKX
XsGX1JDnA0wXZx5mYWOJvtbVWljrC8IJrUwNlM/qw1Z1F3VJx4WSDkL+a1YXY2WXqP7uqgYmeMgl
e54bJB3zSfgQ6q11GpB8c0fFTJzO7L5WkhFufOsruwZAHJQfNv9iTrH61rUlmB35iukFSCkd8lzt
T/+NuPTKd70YZfXecx/WQbCcM9OIAlUU+KqHypZOu6xpHjAGjFCV20ofrr4ZB5u0VG3wdVcu15JW
CINgLaeOUswDUeI8OfqSxr99Hlxr8QKVobFMVZyu4JpL4BtKUqhqB+xECg2UnapBPQoinVKAAvre
bHmvVrfiX1UlGQsbPyZxtiNRExKHNGTUTlrcz6aN608ZYNCT+9+7nsqzbQlFb7rg7IzGznINvU9p
Yt8HVSGVtlJbUJO7ecIcM6AsvxiVWVngKB3/tYWkWpqIhpU9EUsET4qVNp/efutreQb5JyRZ0NWL
FeJq2+goO2OQXBkUj+T+Ueus0KH7WrljKIW7JpDMD3XcTt7U+LXbqJNyKpRc/Uxrsb+XcIo9hYkg
OHMHiuLtB7tycoIzXYCePBWgrNUBgvCkitsWqhfhrNc2J2Xj9K1P8kB9ycFSkb6YIkherykfTbHu
3789+mthCrTggY8g9QGEVEOQ+nLNZeSpM30K3yOL6mvHioPhNvS1vsR1HJ5ZPkqS5SZmEzxJ1aLH
kMztENmSnz7I1BNCO+obOtVmTgLrCjSBd3E1pqEXF1G6nACcKXZipurGY18572HQkjMu1D+Qc6ub
0xhlTYiHpb5kycMt7cIvwqC3eysNUS3okWEwKHN5YuPrGxSOK1v0BW/4UoyjTbs6Fqw4jXt9Ng1P
mlDxsi2zVBpbU8tsIy1+ffzQkgXVuBCjcEdYg6jE1KiVoukND2v41BWFJHwK4zp2NHU09iMJh51Z
fvL09mK4MujS4ADFQ4pItLzaIqyTskwkTChUX24qezat6aGwpI++LtfnopzzL7Ux6hvH+Qtc5jKC
pAMBKBEqDqRvgHWXKzDPlbEEsgE4tSNWcn0xweDON1vFsGcEyLu7puzLZ7EeosApG614jvxGaQml
/U4hcjIWRKEFAwQSbK7ctGFjTpRlw6Bxy0AfzN1EHaxxuhAgp9MoWiYCKPGlJ7+EzmWnTTTGjpUW
sXw266mqEJ/p4sAOu1ps3KYblc8d+6AFTZVDjhBxd/1q5cnw2aAO/WtkFC0kY9QlC7tW47p327mZ
jzUsmsqLG7aKm4uDmTpqgoiCLQnCzH2Sik9UGUTRRue9NU9m7ifZwdeKynIiakrnPmrTzg10IYPz
LmizTQFLKxeUytw7WhXgzgtCsQSsmo164pJNpo9jYuBfP03Rx0QTmnIn+v6YOgZMkl8nv1cfRzOq
SpvO7pjeoCI2mi7qhoPRN5KXkr1nrm7N+NBKfTbe8vTxua+zWnWSKU+AyXaiAlKwi/ONBXcluqBy
C/+RwAnHLMAol98eF46Iyl9oeIgjByeq3M3ThCW1bQaSgmwmqoKVVPp3tQWuZxx16w5ljdIrdJrG
jQlaQDXKcWPnvd7hMqoDVC6Ix6khrLO2sDP9wGwU3UstPz0oSdXtMSutdm9vtddBHKPAMUVvDewc
KfTli5epGkYYbOketmzpoSa0dRHZcHEKGckUiy190K3hVsdWo1hNy4mie9CtdKcRy3pn9UClRWNx
F4j6n8+fqJGTcdPBxNqAfvjl60WpUAuzMOneqJT1fmzpeaelMGwcHa9vAUZZUifSejSV1sTRutEV
JPsb3dN9OXEVvxkfeyVQgDkKjIe77dkA4eHM0bjFrFuef3VmIeVB8YNTGjmRNXQiDUorS6dS94Ca
C86UNsidqWl1jBKj/1llb4o5FkkNsH76lkBQV1MZa7OhJYPmabNVHzle/GOPw3O0seyvvNGijYMN
AmiJhcd/OQyFmyzIo0Lz0lAIbpIolnGlBy1TVEaxcYdeGQoKK+7EZIqLCvLqwFe7ELWCPIRTHQkF
Gmlz5WAvYbllMW8V4K4OtSiYvVTkaQBcvlXYhFFTD5bq5VpUeMQI9AkHedhLHIobi/HK5YmzF01P
7k8qj2utSbqXdRvOquphaAypNfER9wsD7U6co+SjVEvinkLpvPHVrhTimEZ2gQp9efHKXHUnRYnw
HKNhBZ1SyhPVgIbZWHKJpoZ66tOkRuewV5+GQP4SW0r0LlGAamL4EXnjbFkIZmnSaUaMwtVTtfUC
M0m9Ga0POjNJgASm//7tU+/KHL2UJkndAApTwbn8HCTHPinHTJcnw5jd0jkbPEcF+XeoMz88vD3Y
lTMPy3ja/cwNA651XGmMWibKSKqHwbVyQ0Co7YVJ6BG0w+BiErLhp+kVyAoBpwI9i/Qicdvlyw1p
ObCFQT37M9DYWoLim5lZtPFWV1b0CyuMSJ3PDvz9chQj7uOqTCNG0Sf1SbfSaRekc4ucO8f52xN4
5SakpgIbnLYd8hprKDAeO2muxAal2amW7n2rCVAciLbyn9f8e77SQj9FAgrgAI4vl29UZcaoIckp
e+gqCifBMv2nJglK+oFIiiR2pArFzqzK8YhN1vgtK+rJy0d1PNZoM9wbEFpvLJ2OtBZVxYxqS5o6
FUEsthdRaHdGODfOLAn6g5aGk/ezE0RBhJryImNLRr3OQlqlKlq9NGWkTmhtpKX/xTTr4B8ZhJI+
xC5mh31zOT1SNWcdIrmyh/F0DySxaD7pQZU/v/0qrzcLumsK5XwicLola9qcmgVJDPOfgv4s+VRx
u9CZ25bcDawMKsDRln/flbzzckD58rWEgYg1HnXDk0uhPU1pXXjJFGbfhiKJTuE5hFQpdb1DW9lA
ZaUjPY7G0ENXaPgtw86I0NawnmIdSRATeLFHGGAemjKTj2/Py+vtxmPS/ltq+Esba/WYSjRXgCQN
Ax+opHKqjkCwHMTOBoChbHzoK5QOxoJBQSkd3gyqg5dTgi+NBWYOj+gokBIHjl/tSkUhOTSQR8/P
S9oVyDMfxbJoXKR+JrdPVMHR8yrfOGNeb3weBN36pcZOlv1qMVjkzTBqDG/skDUcfLTDlcnaqmNe
gUwyDO9JTwZCEvCay/cN8jltfIADtH4CchdYYYfADzu7Misya61EeWWSByfFauqmBHF+HChyb3zf
a69KjEoZEWoqNPhlX/wAkyrikJQX2IUXBoaKS2BYOIrYqT99khLok1QvCBJSC3EVXImlKRWL648X
tYPh+tMwHWJ86ndvr9Xlt1wGpYwCWxr1nkVdY71+xK4eYSnJC3fQAHRpSuNBmo1vQ2hQCpElGGVD
kp1kYoCN0OfaJnmRsUY9hZxmXX1HO7T100plEufSuGkbzd81foqftZRvDXXtnAKKRehN8RI41GrN
oJmvCOXE9xq6MXf7mLaiJEUx1r8tl7qm/nwi85Ki0acDsUz0vfpyEkrGjTAOhqfLU3GUuyi10z40
N0KHq2/F+b54x3MAr0OHXppwAxdGqkq5YTr0s0pKMFF+iLLhvTJW6cPbC+UFuvFqpSzdUGIwwsd1
2p3QJBT90NS9qS1yZL47yzG0aHRDJP2dIFBKu4Ehc0D/Uz8MhAce5BN0yYc6vJ/TtHZDKoa2AKGD
pAQrj7RTB2cSIZP0TSbZSHn3tx12I+ewI5Od2gbNZV8vz6beD243L9jPIZiOBgmNA0hMLGxLqtRD
WfuY8GIsoDTDaOuFaSPBburFiOtPrO3lSYlvihFxg38qpboNorpGSzGDSFkKc3NCCqqDSzOYH9+e
rGvfBugQgd1CxXolMKZUnVJOM5U4oU5lL00T36NkARYG/gb9Y0XawP9e28WciIt/JN0sZY1nLqUq
TLWI6nxjyZVdt5nyQWs16b7yY8WpEODeI3SmORYwro1tfOUspBmApJlFBghoYnUWjkFhqY0RcUr1
WnXuRjSlpbRpDm/P55XDArNbbjiDZiGgxlW4B0h3THRY1V6ftrjcpVp5iJTiPGpjs7GrXmcbVDF/
GGl1d2eZgsRzGrCrgkBzFDkfcAAAIy7MIIUMAavTWhTqf2QSoW4QEi4xm756PQE6SVs1MYewlo/7
3CoFujnxFpz6BQW+2sHcI4uuKIJQZB2rWCGiiRSCqObuBAu6K4AYO77Vkbilk+/JgRIcZ6UXDyZ1
ZOD+0XiSwa1CjSvTQzYin0yq17qS2KpHMVYQ2Mn61G2F6GvZDvItgAgJkoRWHKRWKk9t0v82p5DQ
LAkUVO9n3f2IYMRZaH3daSWQe0Hs5zCi5nD/9lp5LWCELhfmxEwjHnJLzeDyem773IraLDM8JQgn
2ZOUUiidQFDM39OSHqEdFaJum1C/0LyIhukeXwW1tn2tam7MQS0bt0Jw/6BPBYgt9I2qX5NWHLdq
eddWNO0bushLn1RbNyTDKgxKtaSImdQdMkWikDtDMcinVtC2kJRXh+I0WiBVCNSZq+svFOoo0KTU
IBBOKrey5HcwPONDUwBj2Zj6a6fBopD796GWn/8YGWVplxihrnuCrhm3lhGWXuMXyVmFj+eNll9+
yskYniOT8LPLa8MOqMbt51Z6jANhdlsUlI4p7I+NgO1Kugj5dum1EzBKkDFWz0WlnsntmQI11O1B
C70Ss9nZMj5J1nwfCsAgRYnkRYVlGMYPSjceejm8HRaIeZdED1MpHHUp/1BorTMp4l1jCM4w11u6
IC9X6HqDEkDDgedO5zBf5emUOYy5SSnwmoLg00XthunG0oJ+10YthXgcc7xMbspDgDeDXc4FBKgQ
wSU5nHtQcXG2m0Zl2AnInO+SbIoPQpqqd1YXz2d90MHNq3Q2Yn2WPv6TjNzAUBAreYOcTAcUhocd
YCGVNn1tbpxuV3B1C/WZCHOprPBeq3homqspMBLGWnTZvkxlU9jo8fRuLKr5kZ5D6whKL+8FOZsf
QisH42hF5PBZpmE4T2j6DyxSim00j7iucDBZLQZsQscpji3dCxfwTFNn6BHJgbrXfDWz43RG+NQU
IgioaNqJqf6t7vMejnqa2ASo6CnWYufVMF43pmn5uK8+PjUBgHHwXcCLX+4dSwA2lHLJe03onwmd
8nd6ElTv2h5R11IUv+mRUR4y2MGeMqNq+PakXNu4JBt0KNH1QoZjNbg89Emsx77ukfFMrhTBvyBY
sjZSmithEfV98NTLtCMftgoWOskfGmq49AoLnEw1vxvO+ZS+V+F47OLW+nmoFKw6tBkBc9IMxQPq
ckYXmkcX1YbudaFv7PxRidxKRlH47am70o9iGFRsVGprgH1flv8Ph17WhIokDPRJ8iTpbDSKUofK
8cdZrix34v8/DRPKHHWtnZSgQH/XvDUFzQ278cPbD/J6drFWQ5qQlijENpSFLl+3lhtJD9JB9sYp
/Y2cS3Y0Ad50gIk6mLe83Vivr68VhgPh/eLV+FoZptJ6HNL0XPbUWRA6G4hXZ/dpFt7IeqH+dD/j
YqyXqsAPU0waVTdGllDP8sXxnKfJd78stoqKV+cPgxSqvoSZNGku5y8t/ESrdVCe0wS11ewscadM
ZbEz6pbUypi2EvxrEwhgB3QJeE/AiauoD+fQaUEbS95olK1doG93T/iX7xpNGndvL41rQ4FMQp2T
Kh1Ez+XnP8xfLmaITyCcBfQhF3ddBOZGbE0cogw/2Rjq2izqy2vRe4JhuZ5FpGjhnaP7T9ajqvdK
UZan2q/KXQDO8MYv82pjGS6r+vLYxGWA3B60ODr2aINevhrH9ZSEUcGrzSKVrYHq1C7CnJLMsM12
vlhlrgCZ0R1Ta2sHvD40GVqm1A2Bl3bRGtcxdnIkN0Eqefhx1/sCLzI7hza5MaHXR+FoQS0Mtb51
9WLGk76SzEjCdFRSnbajUIJMwpYN07UVQiuPFA6ZIoLS5bP+sELKri6BFPDZFnV0GGLTjMNgOTmV
WtUbL3RtheClQBWPhAd01WrdZyrSX0VdSZ4YN6kdB6Pu1mEnu0HV9XYL93gjpbsSf4A1hhoPQX6x
ClmX3Csrpvmf+6IXDZHpZLWQnAUTcSFVDDQ7QaF+l7GKQltBlhpMgy8fxEqcj+AxKqfOjS0g/Oup
5nEoD6M4Q+gPXOdyqnOxkHoeFr+0xoTUJFaRN3CBeSAmnt/e9q9n+nKk5Ul++Kh+QyILl0H0SNz0
3VSYHQjMBL+rUMx2UMQ+vz3c65WqAatCCxFxGeKytcdWgwBDluW82CINsrcqf9ilUl5tkFSvTJ+k
cfNQNiTPI0S9fCmzyYG9FNaMOF2THyMtDbwcQO2R/HOrU3rlhQCyouNEVLacLqsbtQGW2sqFNnuz
hloz+sadAzIn3siarnwlRqFdZtIBXuKi1Qv5otYZujx7WhNWlObTWz/x76S+0Vkc0xZ06vU7UXsD
PwIPA1I/V93laGXnM2XKKHudrFQeSiopqj2N8P7tpfDyrS+PZYqScOtfwLbaK5lyK6+yIBVr0eu6
xlecQRz9T3Mua4pbDcgr2b3Q+Ik7pP5MPItt9k0M6Ln0groIuxN/BWmsDkmh/AYCbTrbnZhJ7yQD
90dX5rBwQaIGj3E85cPRz+fyAy4POrpopRVNj6JVfwduWr7HDyqWbL/s5o/x7NeD3dYdhNSwF2Sa
E/GQpvehOeiVm0lxJYFjElhKSQ0AezSK92I6SB3+cEsZb1y6LO7bU3TlQ5Apo6cGGgTV0HWZQsTp
Olf0XvTGJmv39RiJZKdh+Nvbo1yBsC6IGvTtFmUY/EpW1ZCQWB62HCrx/ijQ7Y2G8C7P5xp9QrQn
4rNWTkK8TJwVuX7D5rWhfxiTE8eytg8KX32KdLF8bufEh4QJsGpj8b++voFzEP4g4ETE9UqjfBCT
SB7zZPKUUc9vFm6qqwxhdle3AqgI6CDQuJv8HnOMLX3a1/PPyDT5qbsRtuvr+jmWivQSLfq7NZ4T
BxnAqauYeb/xfldGIWfDRxTEEUSKtTUAIZ4qDDGbu+3iAeHXGbF6ddQ37G+uzCK99kVkkMKeBA7w
clMXNe6UbOvZQ3q7vlOwje5AKS7MQVHOndxshJ2QTZ2rlP2WSsIV+uqCx1n0AQECsZCXGfjhkqnS
WumrSabBrnakx+GYpR9r8oL6lAryXNmNkFbnZhSD/EZIahjEoTLgtRGIUyHYsSKY+q6d1fZzWYb9
mWw99PeqP1XvLSquoVOXAkywEk4cwlWVJdhWPXejXRW5fNf6kCzdvpLirZLZta9GT5tgDUAt4ier
+Uwqvw2UGheSaq46N6umwrMUOGhv782tUVaBkKRVhlmJ7ewFRRvd6MDDnEjPzI0V+Pq+5PvwhTTQ
BiCa1uHWYCaDgOQXKzDJK7uoI8VWk3x2Ag6gjVT42gtx72vIqwLPAHZ6uRTSfIhxNIkZKlBFN42h
ucfmKLo/P22gZmA7UC8Hyr2atgBwqBFN5uSRhlCw07LBFRR/K7h/fSsvkH+ypRd4g7ZOmWqxzka5
UwH3T0r4Ydb6dg/YLd0XqPY4GSz4jbe6QtmnvkZHm6OIhtErkM4w62nd0dDzMqDTN2kr94UjRfPH
QPHR52aZ2GNZ5s4oaPmvPlvrnnAO0HJTCr/X+dwcMT7p8SICyCz0IhJtUQEmZpCrg1pXIu3y+Kva
iuF7dnK+cfq8nqplo3CQElLQ9l5fMXpTGp1YqaNXq9LgxfAdbjo5VZ59bZRxAO30jTjzCuhhaQWR
9RHF8IHWQFjAAWkTLlM1VaX1kMVRcBLH4mOn5I03yuJ7fVRiD1ER+DBoEx6I9TNUa8st3bVrz0Gl
e4l2l04vd/nleq8mP9bFsR0APOblr8B+UnhOtMseijKovwsC1RCazEOW75RqmB5zyagNDKmMz7k6
ZFtqE6/3OUnVos1GQAEWeR3YjWmk9UDXFm1vmnBKbXRnDWE4N5tSeeNIeb3PgZtQS1gIyhSa1pUL
Iw7x+0kZqu+H4BP2Op3bAP/YCPSvTS9lY0IWujk0F9d3JxZGlt7r6eBRWX5Gecd30p725jSj8jKm
57nVTqMxqI4g90etjX8nz98CUl3JHcnRyGaWfIY5XaMP5Ukz+nQKB29I0DzSpELFvk4O7lNVqWyK
asUhiizFG/Muc9phak5+jOlCEQWtk0W9unFIXJl4hFuRYKLXjrzAGgWblNQcekHrvSzSlacSFo07
dEWwQXu6spJgvxMtcp3TE3yZkx9udKkygdc3jII8TYViftC8a2eQ/LYoKM3GG730Ni8ThQVQQL2S
3hS4grVIyow0RVqXUksDcsS5Ry9DB8CLiZvHYM6jOxaqMNuaACttX/Up/ttSiq+5o/UCfPjGH9TW
tWBn3dBn8j9rTR1leP+mbXosdV/JDobVUk2L20oBzBo1O60xEOBXqjL6DDKwt/ZBpDFAiD3DbDdK
KSUIZ5hGbBeA7XObsn8u2WBOy8pRm8I/KC19bvSFZPkONv18jozGeBLVEXdjsWrzxvWNSQxs5H/D
3EHHvdtJMmqAjuRr1mjHhdijwdHLzXmKy9SJ0YhBjydL8s+NluPW3oiC9FtEKe82KvBoO0zZpH9J
8e+RdybOOgUYYThwjh/j9GE3Ya2ObmpqXX9WrKyhN6GECBKG4M/AVtDFffvifQUcJsyDeAyiYRHK
5bxbLoIfFoZY5oKKeBk0FRBYO5mr8LfQ76s9GkTWHZRh3Aba0HxMfS39ZApJcFSLwbhV6b/aCEjT
j4pQ2i7Vvr6pM0Oe7DgRrQ81x+IBYGp8pnMY/2REsjyxBUBugftDnFgj1OuyFCCXd5U3qLnhhPNs
EEYO80Yg96pxxzCLdgLtXF6VtMK4nJhhQJyANVZ50iDKGEPGLUp6ohxGNrKPOQJQpK4Y7g1RG7pm
sHCVer3oblKp+iRnWYfbnwxq1pkG0PN2EKpjarelgqFXW+FUdyjpoEGTjxv9PuqwIEWyKew/GGEx
fE37Al+pXM+OcS9y/OFApv9sCsnbgRhgBqkbLA28VcCVAiALe4J8rwj18M6YquispKH1KLd6fZQE
CvFai10fjhZ18QTzdXqKjWLpBkxgTmI1LmVnbgrlcbbULXn19YG4PBoXBIU0AnWoQKuJz6eY2kOJ
3/eI3TTUQSX0kiLYMqFYp1eMQi+DUcDNU3har3ujErGWoePghVOd3sFGa27hhPVOF+Xabenn+i1S
tskuRJt3a8stIfOPx+MyNBY06FiyeMmTVyGGn8mI+WHW4qVa9iHTC5aHIg65XSdi927E/unOb6Aa
q43/W5noCDwn47BxD6+vA417nu65yXUDZeZVVI99ryYPhtJ7/awUTlTrzamqQ2HfjQSXb58wV4da
OlhcBgqAouVz/3DAIKkqRK2JdtucmN+aZFKOUxF91LNyC+f/Cke6vJROOxrKNKwCoIGXIyE3XmSl
kfVe5WPlKobY+xhJorzTpxovrwT9lxHpP9cf0vo5EfN5pyo/jZXnGcgvl8jRIsuAmXr5DHqwzHZv
dd5sAixQoqx15qrdOgKvzOmSxWKEQxKIVNJqFKhAFpxQv4NemyfgBBvfgVPc3WTUJTYu82tDwTnS
mNcF0vICw/jh84UNcD6j0DvgFanoSggXnopiqk7jsCWwt96Ry9RBO2VfUEVX0JC/nLpZU8YhDGjE
h4aYA+6h/9KZWnKoFZxolVlpnnA3bT1zROHs7SX6yoBsGRpdJ0rQiE+9FtGHXKnUQ1l3XhBNHeZj
imRrZYd8gYVEtxTOeWFz91fvsKSnpiHOe70DSdZJdXkzhVZ58OXQcNlumqcoWYJXnjo/V34ebyRl
174FSfiCQoSexf9dzlBPW8MPEeL2xAGogo7K/b4Oyn4HFlbbmJJlV/54RgGlWDDEhAUcEVQbV3uJ
VGPqsBWvPKstsX1XZ9RHB3/cOBte4GmrYTTuVhFs/RIyrsPSKgkSv4+K0pPqqtLcZGqm3xWRVWAH
k2GeRox6IH1gxXmXjk1T25Oqg46NFW2wbMyHy8JOlEaLvDLXZTcNVaVGZ101dhH4WRxnJNxY934h
EvvF0qR8K6O8KuxG0xrubxwdTjSPhNvBV8Vv0IUF2DppGHxS6OFwy6dVR+lexFvXnqyhAWQU11Hj
pHpufu2zRPymqV37vlSVIHDjvunzXYcVBjKJvWbemXgeI0yuheNvkRBqvt2UavwBliUGd7Le96Fn
+ZrRQJiXuketl/BzDZRkkQdC318Ms/k5S3wwTSRjVP2UzMHbeH4/yErkxWolG7aA1l7gUCI0wd3q
ZfOg+vBifjLUYhXQXFtihIXhCDb/csGlZptqdaOVnpaFHKsTVtFNrOYboywX+moR0CVZnOUJt5aC
yeUoCLZMgJOz0gPVWruZJfsuwsEJqBy626Uh+C7Yx637/6WndDnqAiFZak4q2RducJejNkUKQQ79
lIVlofZ2iRTp5OZqJKjuFArqQylLyX1aZs3gzKxRFZXFWvyiGaG0M+cJYkakT/4n9IHmYTfp0XRX
dUmh7dWibUJPlZHU9WtfT2hpkdzsRoT5p6Nu1dHTBFMVQ+QQGvMuqlpftnMMJHa+FaLwp1BgGB0h
VkYcixYxKZfaMAIDRtYG0IIDve08PEaiBPkKSUTuXqkwK8WGbMQ/PJ8GaT+Uiq/bTWVQUprYserC
Up9ErL0YR+2eBba9ZqsDCskOB7HUbnzNV4EzXhEwtCCnvXSjXrlp5lUrZkLZJFRr+JyxENNtzbpu
fojmMsmgVRSJLYu1kvMQZm8+VFlC6ThvMMaZU9SxjuLcF9+Ubo7Ax0EstruMveqokRhXTlzhis0W
m1NSxLlpd3FZIi+LLFX7ERicdddx/UY2mbA1uEM+FdnDxl2xrMaLdUPHGXABKTuucFAKV6s1DDul
Tbo68lrMmKHn9Go3u6oiVA/+ZAmYAJkhblOlaUHbT+GN1W4/lhaSsEwKECE9/jBYuMe8PNW/fBn/
NfhWPPyf8Zu//Bt//lKUE+jOsF398S/35bf8XVt/+9befi7/bfmn//evXv7Dv9xGX+qiKb636791
8Y/4/X8b3/3cfr74wy4HnTg9dt/q6ekb6Uf7MgBPuvzN/+4P//Tt5bc8T+W3P//ypehQhuK3BVGR
//K3Hx2//vkXi335Lz/++r/97O5zxj/743/+8V9//Odf//2P//jjf/31f/zxH3/99/W//fa5af/8
i6D9s8KyJotbPBkJD5ege/j29x/pJAAWZxAdO8Ip5Zc/5Ujohn/+RdH/mdjnBW8G+oWAiwMQlujf
fyRS3FgY2SZRJ5He35/y4nP9v8/3J+pFD5jgtM2ff1lSgMt1RbMKghV8L7rfiwjYmmHmIxsVa2Xx
XcKr5jgfy2c0cH5toUS0DloAyD7svian7ASk9Swdusou9sM+ORg31s30TTv3X9tj+dDc5c/pUbhP
v8ZfJVc7pM9zuDO+DB9a1IA/Y9rs5EfwHzvrIDu4Uh4wYLmZj/3XcAAuaUO/PqVu9Vid9M/hg/o9
OhS32ln+bIVulx6k3pY/1M/tuTkJXrOz7ls39SCNOOkx+SA/ludh5z/GRxjIT7Ij79KHaVc9IpVR
dK75DDThoHJdefl98Ti8R9uMnzSP89ncj+fuQ3usnoR75Yt8Up3QG/btWd8nd5pX7X23PSQ78QSn
yNG/xw/Fiae8g8Z78D9kT4JlW1/M77DHA9MNeyc4dLqtpjYKe2njmqfq5DMojib3yAIfxPfBeF+d
KC//3t1Gp4xfG9yFD9PJup8+MIVn3uG7vMs9/4jQ0Ul3xJ12k98btmGXXvrOf5aPxZ4HdBrnOXOM
XbYrz+JJOYdu74heeGc++6fcS3aFg6eXne2HbzmuGt0u/FU7FCfJQ/R81x66W/+xjgtbuPE/GYdk
r77jLBsfQ8oDmu17kS00Ttlyu7jYNeb8/fC2Su3g91S6UQCU32jHztGd3BtRLrfL8TwNTuaYv7Xv
ptxVVGfQbe3X+ZwdosfyptoDJY6P1UFzded/s/cly5EjaXrvMuf2NDgc6xVLAAjExgiSweQFRjIz
sa/ucCy3uctM0k1XPYJMcxizNkmvUP1G+iInuzqLqqxU3eYwZrXQMkkiALj//i/fgvZ5hFwBjwXu
1ZG5qcM2SGN129zzZ3Ko99YJV7hC5jVxFD+LFChB47GjEA0MzzyzsOdO8Sm1XXKF0ulxCqwvy34Q
jrzaZ4hyXCG5chmOFtRNsgDYZU0JbXxQ0INC5QA5V1/xumB06WZ8sbbLVjQueN9+HdMjuWB9SjfP
mmOO5t6GOu0eP+/lruqkGyOuakfZoJOXB5XXfeQOdfo7ecp7B4wjdsBDqxvX8GaY3DgDKpT7GRxR
qHrW0Llzu53cTJAgdOpX3YOPUJB5onDT/al2Hc1tz8VmdaqNGVafNuI+xTzyUW28tNhPFh7Tc+vr
cIrwE3d0ua/6xJUmPkX/XO/XuNmII5SycGSX+BWfCiwjxZ2j2XQ0ejSgblU2u9KdUwdVBTWeRnPA
Tv5CkLkt9pcqifUaXSt3ZuHM9sI5vfGN6c6z34S9p2Fq7wnFZQ/ybrnoD3WBNNHp6hh/BiJ0tbiw
PuJvo5c580PlW9QNkSWvs7uoroGlWO0gZ9VIkFMFMlAcls5kbyvFEcgs32aNuzmWLqxAA1Aklpd+
u14bBY2eLYpkjwIlsE3e2vvxNKNt2sAXDnex7aPGL82Xapsf9fv+Sw5nxMW8JAeolfhis2ybnRaI
DUNO/ND7KgRzjuMFsuOmS9mGH+V+gdaOs+71R21D3dytIGIDczSsYoD8GoiDFVC80jpwvD2ilU5h
QlUsSit3ErjhvbHea53pyYDdD1vsYMd4UFT31oxq76T0TAHt3wqOHk6xb0/aJ0t1DH/egJqlboHD
yubIrPbVS34B4B/aC5sGSmfB/AUK0K7S+1eolqOWKJzyjvjY0xEYx3DrEND78TLliQ+eql0Nz07c
+nM3XIHC17wy6Bakp4Wzhprhq9aeVX7zOhEnN9Ccdqs8cYZ4rh3+cXZnp/anc+9aXko9I4sZDe0V
yuQOFoTA45NOSa9Lrbtl+5yVGPbBjNKrkrckrzZswy7jGtbZCZZaQm5Vv3w08D0ftdhU981DX0f1
dbzmq+6g2ICuO7zABmcKlP0AdZdn0wjM3OGPZbYxjEdRbmzlylOnDSdwI4Sr5D6HpFTjrU+j7elr
gK5jGS32C571cmElfuF0mS7mI9aU22BxH8QZxvYcjV/DGbbirvQuZkRRBztr47ZQyJs+ZdYute9S
4k1XflXuFN25UU7hhLiB13gAVkzIRq95ICfrzMNPttejDsNUGdXRnmgv5l4hozs+9Uek0g7f6Mm0
p+m52bDjmLqz7jTP5vgw1tPNozZQoePUSuLOb+iyBijRa8eMcq9yhZefkZP7RrK45r7weizke/ye
p8rN7jIkv+20weaAQli2hTlot1ftvfFaO/i1XuFLu8IBjLABfTq3Ma4MBn8s6A3p095vF6fKHWs/
1ZqH8Fb3jik98ghNp/ojmBYwdlXrff6kNE/0OIhnmkamcMd0x78wAYRD96YPD/ZRL+NxW9ug0ARe
748ONtWILNF9kL4/vdXcNwrFwU50oLGoXdP1k9zTSjhdB0Al4qTf7aXlIra7WPYzfHqCEn9xN25E
AXKmhJxynisnHFiNY7xxC/pdzaMGpQijrK/Ey6Y9GG/lBdbA6OHbMGkJyOQU2zGavM7tX62zdUC9
nHti35cuCmX1Ff8R+2q77JIjpOi8/hUqCxEuhZeKNoRf7eC7heKchF1k4HDRnrNofO16Z4rHV3aa
Qi3WYcErndlwylO7s8BYepr0Ew0Nb/SgwOugx8noxpwDfJFpjhKi+ksyLLR202Qh1iqEs/MRzfZQ
t9DTC/ouKvJtsnpjGwr9CpXZ9NMYQbBvBtGD+E29TVQPVUVrBttsi0WG1Sz3oILohTOGufdihdns
0HYDhfbJ2CbipLTbanJn4X1SBlf55rLyp9Lz+7bGP+8z7t9k6cHn9pbW8vff9O8wLf/aMv6DvPy/
/e2ff/krsvL/9cu//PKvf/vP32flX3/0W1pO2QcNghno9cMUBun5jbjzLS1XtQ9oP6AfoAK//zX5
/jUtN4wPGCrCaRC1L8RyMGn8NS032Aeo+8O2EPbHaFvgb/5EVv618/BdrQfxfnSRAUhAc4IB+/je
1FlKNH/GXMv8sUoWgF9qUIi6doBtBhxIkgGaUgNHxFJnvXEVMfMgS5LEySw1c0SdjgEI/pNHF7sF
WLKAJ2g7dT5vl+SpWArzXNoNAmVpc+hzY5w4LFnmjprQAxST1F06s4KtbCV9Xpqpo3Td5MvBhmCb
XguczBib8l5DfWAACV9xSLUVPRTm2s5sXDTIIKuzzjgcmym7NivAavZaqo5qdT+bIL4n4t0cDiBP
CJVDMFWAMn/PUdGNmUMjGbeSUzjU5YzA4kWBQGJULUXyAFf46QEN0T4SWpkepDW2n7gsjN6ppUDm
BuGWvHJToZLTWhfaQ5om3YPCmXUqqEleoH1YPxM+6C+QE1/872rFb1XYb6qud50nfHQA+VCKqTd5
Rbzsd7U8Bd0urwuLeHxhVtyKrsgdiMm2sUUL/d4e2Xpe4FR8TRpdDRLFyI/TOuujM+Xl8AhsD5Jj
1uv7lRpjWM5QMUqzmRzh1JBOP+mq4EH+tj7EI4ZkBEb4t3+BkXo/jzQKEOHzcTI8Q0sbLA9BGcEB
02X1J9MYku5kDrLt9+rI1eYA3lCnboArUPAaOtDbQDcsstGfby24E1QaKlDqSc7gLrGOPM+e6yqp
6SEziVo+NMTmMAzTUxR/hI04auBymkcMCNo2LOSk9cixE1WJ0WoZGoBRcsPiCO6ALXk9zASbrV52
qxUtRYrVtnQS2nJdYxX6jkF6FZqK+dLo1yox+eywcUAPx5zF+rCMFg4RNsOSSM1a5Vw3SvdQTJmS
+BDEXSOIGlPtgnrcoiHVMmvxZy0t1rCDU+CDthb2RVsXNjuwZVg/5g1pP6dQjLyshSrQxLfEsivX
DC3+qgf1GT3GhBcALa9Zj/1TTipSAyam15b2oE8v/WBfB61RInSBMAPQJ6adRJeMLzXnSlQllvK5
zcqWOTW6drBQNvqBxyOvhr0mm/4Jra4pHIS+Jr6cMuMBTpjpLjcmTQ3hWLncVdBtPs/CJGddtPXT
2ozDk9HrIkbuaITNzLI3CSvQyYVG7/q0drV2WNDB81s0up4Ve55hnwhh4i20IpQdYgtUCrMqu2SZ
7O7gOwKtSKMt1TBrWnHsRJFsEUXhvNBBuEGfuIpaIEXOYBZrBdiFkiyHisAoblxosTcZr/dKDj0D
cKgx59bnCqju0ayHB23q9NhM1fkAWuHgKeY4OroExreD2emuSHINDS6i8q1pFevHtunUs2Ev4+jZ
zajH0DKY9129qEg9WxtuQJiwLw6kz8fALgRsARButx36azUAcU33mAxlWwR2UkOw0lIg/OTPDJ5Q
e9K3rXGX65lxNXPJwk6FJeMIYKFDhGK9TEM7HWVLrZMJVXiAx9ZiyeJEaMpyruDSc8koKLNgEln7
YrLHy2Ry5UlAyph4RcOzqKaNbIKBpGo4m0MXmTDCHJ0EfavHFcHgsTXAP0ThbamfVwk7Ww+ovDFQ
sLsyNy0FDJcnEJYKVIZ5v1EyK3mZ217dtmiEll7LaRXLzkyCVtB+0y1sErtBS8S50ZIZfjTDlG6A
fSnD3GhQQNq8T9xuMusJOo3cskN+G+nDPYPQGoKfVrXrTX24IrQtnhiGNoJTSnFWEoXGg1wBMEnK
tQnxnHH6CGbVhpewybC8wapN1DlVY9tn4O2yL/OSjszvMBJXoMyhDwQ6X4tEGZpO/b6dWXpuR13G
yzqr1FPXOfVJQosv+giAgpO0ab1falX3BOfqncTw6DnLx+61xXsICp7Vbz0B3AVSNxSH0bwsSMjK
JJDdDLuokczDm7DN8rVnc3pHc3vWNgse4baG8ctB6cycOIlSgSkr8uQoCqvd874DyX9B+tb3WrNL
s6F4prpAU2CxuyFHVpwKGHQbMhgN2r0CZIctoWfTUmz0aV6fEvhghlpfVfdsbmB2a1QVA58TWInF
ydSyuoP0ELsHglQ8rHkFquCwVrkvm1TGw1R0IVPhi9v2FDmjJROybSB5foRxCL8TbWIdFj0RLzxX
rF0ldf7JTmgXIuYlYZqv1XNuGgT6tJIg2hlp/dzLDv28MVWlGUxFY8uwgoaQhs6/yPrQ7IrOJxbP
UMmPIFJnRoeCGeJ1+ckArRjlpjmCMZFjxhneBmMPuU1RrZWQcMUDbpGAGICNbruK6i8G7ZWHaRKA
kqu9ou/gNJQEQuj9Viv1PIaqFPo5ibhxxHSY8LoGHdi44YSh+afJCoBUY+4veEOW7Rhwoa7gEyZ4
tYEuSnKuAGuJJ6VBgVA15CQg73hPyTrvpJqSu6ayUGbABd6KE5LAjaSV42veQBjDm/U8A+oPOB4V
aEcfIZ8KZATpGKVpRY6IQlzE61pXBUS65/RjOqgQ8ytgqIyiOde2ZEq7DcDpt35YWupRoYmG+BwA
10NHimUzTun0aAvOApUPGJxayZTulSGFTTNE1uWxAHZ6C0WFYgjUGVgByH435WWGhJ/mrEanByNL
a9uFxpsa1UqV4t572j0SMJ5Nl60am48Ux+elxh0nsN3S+APEy+q7nnViu2ZSNe+HpTVxLLYyCyhb
lEOr1sk9VIZxHHWDBS6vopc7PmblYe3b7qpnKc0dnHrNAxTnB7gG0VaGppjInVxKHo14x8iXTMGv
hiZAfzFQaVpyhCdxZVFHpUN6ly/AnXtjSawQbJHGx3yVRrCbas5iURtccawOgk38UkmbfQZWcvQt
vSrhRKSQ5bNNML52ilnmHI9eh60HOA/hmDQZnMFAj2wgqbil5pwtsXIbPzsCwderVjPdp7QjuxWw
whgmdPxcEVg4eZDnyyaPG+W4E3SE6GbCewpebKagLWnaAygEM8Rg/LLT80PBRBVUUNzdD6S4WaUO
+aEHzSBuAXDcMeh07TH3UlV3IrO4Zxk11rg0qmS/9hXdlsai3I9pk2hemw/pPXzAJ5TtRKRnDqFj
f2IS6gCWNn0SEKhod50+GWCRJ42dOf1N1KKu1uHUQWQsakZkTegfJMwHg5fCdQ0iKYNvTPOYbPlc
N2jDyomHpCY2TKcAJ1Jc7H+EobWxy/tBgYiOaeRavFgzmudtCrvJSm3DRBNoJZkAdUfQ3M291arL
mxeaiTlR3pf1vaJxEs2FAsMtSdfiEV+O+w4H4sYSKVUwTCrGKwOqJoZMfhtReJ5SEC9GHMizbEHS
gwh/tZ+hBnFRYVm3TVjRxeUK7WrQxpVSdzNRg54g+eKbyJIiNKC0AKpPa1TbmIG6VJ3WtwlJwX3Z
Kd1zoqSYc1jY9xExy8nPkFIrbmdp7RYnxhx2EHyf/KHP1m2mIgD7tTKzs6zmJCZ9p/tTT/VNDmnn
U6uu8IgYcyLRDsVp0A8GRq34dD4GoWXmLaMBf+OSp+Yux+l64s1KApJTEmFObQcwG0g3Cq/lAR+9
usC7aga43iLrF5tNBQgdtL9YOtoGZARhfejLfF/KZHwuU852oq6ao4YT+tBK5McOhpQSF4BHQaBO
qvyUD7SLW4xhw5Yt07bS+xvbuEySUw9EYgzhpXlj51SnnmzKHPayudb48BNdjxh0pa+0ETApo027
0bqS7GnZIJlYrB4GbnDk4RuUcbnupVDgfoIYRXtS85JsEoykJmdIcuVlTihqOj0BrsfVIAJygGuj
GXYl7+MVI8d9nUAbq9HaLgI6eYiXRS3fCKCbfiKTdksMrUZns5HqPU+4sFy4uNbKxcRhcFBaHJli
WI1nECvWj83USSMuNGZ1odpmyKOJTL+AgsePsEFdvbwYq30mWP5oFHO6gz1T96DNQtlqXFlCaFdo
kVQQgwMzNQc0uFIea6JeI11ypUHRkdR3Zd6iy8MNIvd9SxJ/mOGkE69FlQ/YxPMSjJ0yny2rMV8L
iCQVm0KZqlc9y7vjuBDqt0gNnjniy9s8QOie6W0XV1C6gspI2yY+lIhytE+HPHtJ2XSbzRem/FjC
1msHl3S2kdBwW9zUGvuP0HwvYyC2WtPta7uMAD7WYoVYBBmz0I4gGfYgIzXVeKg0OBUYepq0aMFq
dXZYWWWflEyW0oM/DyuQU6fYu6op9mOKQnqzMLt/zBarDPVVGw9WMSuKzxsoKe1GfaijntnzxSis
4qoCsZU5HdBUr8SkZaRn/eea4e7FmijnPB3tw1TyIvXBycq3OdfEtqE1v0u6PvcAWlkvABGQV97X
q4RjWIdxlzFWM9sm9qR87K3WbsK27fv8QheITPEly58NZex36lgqpa+Rub4zC0ane6sblaMmE1q5
Q10Djkq4VbyBj867/drW9ls7kQkJd8nMWKtM1h5axep3BVI5xatb3YqVKc+CUcsod5qJDi96tcyJ
j0m5hBVqL74k3BxfimriMTT1JSwnKV4okXC0DLNFzhshUFahBJ0vrYmli26yVb9mHDtObdPhRDOK
RppGmy9GbosYNPz6LDtazwjhPb2DS4eAphNehU80YBkclVgimhaoHwfdqDNEA9W4zEBs5x50Webn
XmnXgOoL9ORMI0mjCaVpeygA5IW2fmIqrYc1AD9UA2kvuuWWKjV3bmwU9LxfkNKPSbed2h49djmo
1W4ZQCKClRCRz42RNG81agagyaG//FxacxfQzm4/m/BIeMrJ0sK3mclpk8L05Jhb6rSx8dOPiYGD
Bx0dgzO3Fkq1FTaMOPE0GyAZSqu/U426MIN1zJNwXHiluws3m1eWDZhvDCPSxmyp77o8nz8xOnf3
xczVB1HOa+8mqSJNF5985IFV2PRLnrLs1KAYhAPLWsk30piaCKqFsBfVTDWsGihI+qY1ML8yuXqu
IGjSBkoC90VX5ZAbT4cap0w7ksMKefWAA9gECZ9etL7CV+tlRA8KhjBrX0xOJ7lonKJp+T4RhXbu
K8xfDKJ1J5Jx6C4hh1MxEBRInh2Ys4H5lAIMX0O9C3xslPXkCGUCaBWVvNEvVmPDCbHPjNFw61Sg
DgLrxUKNLVU0ZZiW+wVwM91lkFXBNkbfFzh1zTmpNu0wVqm74n+9bwggajYsm7N9W+JUdQAEUDJP
ndBt81JSgJgMZeBHHOX2XoOVWOWgUUQ2Pez6QHjq6QvEEsjLrLLlUR0X897Iu/RgwicXNjVWvnxG
e0o/IRBBNNtg+Q5qSCUuLcdpn85Vd27opJ2TKavi1pBk35nlfKJGWeZ+D5LHBKFRAVO+dtGNWFmk
9ZRVBQo7lWAiMa/6+tijrA/Lvh1OQJyYbxJg5Yeet8T2bTtdVa9VKQBizEqTUNrF1Rr08poZyxpP
aSlDLjjdcpYbT4PagbZlaUlyYWpbPlmi78JONCP3QIpr74AWJlEnNRHpdWVpft1z9IyaTCI4Ar+T
HMau7x/LSqO340ED6RA9NXMDXZAiv5s1zcq9SbfRnxBwwzDIBOtYja1zaCXaemeY47BHQihfaW1D
cq9oRuMuxbmJQ2ZuIraY2KVI/Z/0Zq2vld0q0KO0ycaEtCPI23NzGSfgpYHvW1GoZOnQbzK0AHRv
IeUcd+BwYDayTMjAlNlgx9Jg6QYvB9N8YWKZLKRXmNNmaOGAyYPMAvRxgAsdmto3p96Uwo++1PqJ
YObai1dT4OXlqsyPlEDBNMzNkmDmpvc183IienLIRlHWXtrSMk4LCTRTb1blSR2sORqnCSkVBamF
HYnaYKVafLLjjKCmOneg+BXeSETRfU57e83PAoZJOiahyGpav4J+xBKpQ72qca13dnkap5LBCbao
k6F2JyilJKFB8K1vVZEK2KXnwBA6aaHPoZmvZK9nlD5BQQE1i/OXVu3gWGponb/2dEgCG0zDa59o
euP9pTJSU8lGdfSXwZj3Zt2bJ7gaaaYLgWf9/Jd60MekXnEccaoTX1Z2ehoA/DvC72C4AETGL5xR
1W0S8k1I5E9NSn4IT/rNsOQP4U7/HicmaOj+wcDkv2BU8j8BZvrr3/7Tu3EJfu7btMRQP4B0Dmzd
Tc1FvzXcf52W3OYeEIIHVQVNYhW6OWhlfwMxUesDwOgGuORAcIN3cBOj+AZiwl9BdwMTAsi4Ychy
G7/8iXHJV9LId+MS4KDYbYQDADfFhcCb+S2kcq0lAoqRou5iSgU8dH5NQbH2Ibj01tri1cqtu7Ff
aIgOS7flEvzvRSM/w6z+PzQASG7gKTBMgRB3oLQMONf3hAMNLRfTmizNGzFVikdLwlkHQ7eiuJ8J
j/MCsoxIFyunbdodX+sp+O69/X8MFfAUQCrEU76Z2dxgze+eAiyIOspxLHrwNkBtp4Hs4nZa2UOU
EnBgdLJW7F1YecEQcAFvuPMgnYgCeoWKC2xEGoLREbYh/NJS9EasEgWo0Y/otAztEFZV17Xe1w/8
H1vun27k3T/Ycv/1hhf85X9gSvkvv/zvv/3zb2aU+Mm/IwftDyhmwZaCzibISF8x6n9HDtofYC0M
ID5D0XcbOOJV/33TMQAOodxwE4vGKsC3/GPTsQ+KfhtsYidjDgei5J/ZdO/Hb9AbBTcDArNwQNMA
XnyvMdgU0NJQoUjhFjrdQW0qFV6hQUd9LSHG5y/jjAki9NEAcRZcKQEc4kQlmLLrwG7VBiQdMrHw
LzpyFtXNBlt5GQG/nTao/wRgWwmwxwMHzbrVm2I/GNXK/m2//Mfy+yeQym4h8g9W4H//5f/csKtA
rv71l3/9fv19+9F/W4Lgw3+AgOSN3XSj4SBc/z3sg6H4ATh/oEUZBUz/BkL9dQHSD4iACn4IAzEA
S3UcI9+ivvEB/hGQa0SMBJESFF32Zxbgu3hL1BvMG5XUe33JAQmVXLTRjNiwBdP1LVENr1aTh4bS
gAwAQXbt1p6A3LH/LWDhdP99sOxvtQn+cUGcft8H9rqFR5bK1TlaFUgOgeerot50YDH7mC/d63cv
4vei+O2U+MdZ9o+LvDs9lBT23JUCVfJyPE8rmvCNQGpreGma+nJ+TazMkbkaD2x11hxIABQ8WmL8
5A6/Dp5/7+rvBtKVUdMl10oCNeYpaOsSSDDitgOs3zCRNbuTolUubti5yaigpt81dfiT+8aK+d37
vv35dzwvBiYJBJ4Ij4ilBVYboKZBQwci7ukSj4o8Tb0ZmyVk3QiKzPlnhLYfLqJ3LAzk3WmvW30b
LTMgxWjCHMUVMAiM2U5t9pMZOmL4793aeyc3SAGrgq9tEjWSeZ1me9SegmU4pvYMABEGeID0/eQp
/mD1qLeP8N1TzOExaPfTPEcYsgXrYju5JR0Gioee5qdKh4x9sgY7FNRjcw/1eA8dGP8nl/7BC3yf
fBkrmbOVTiLSKhpI5SQmM9CHNMw59J8A/QBFqM20GL5vICHQnzzaG/Psd9ar+o6zZ9kzAbtqFVGJ
mXI32R5T5oBILYChkKfNSZCsKvSpvuGpfhgB3mWav+7O94ed1BU0VIVlRd1Td8k/k9QBlBzou+Q6
7JPaWX+6Ln/0NN/FGrh2FRYrWR/dKB0tu8dU2IH3ydflsyKipdDgJ0D2FuxB+WmAo+wHIe69FYo+
JWSZEsxxxcYw3fyRPjX7NttnF/j1bdDHidQtADWAHLvSk2+Q58ic6tDsJQ/nGKjTt6SI4WKbqFu5
A34esOXH4qSTF7kjDnEQK1O271/Q0jtXo8+80u8DXd8T33b5ZsAfQ34tEnuro1cYxLsz0K7SebMc
KI4Us2fxULAt11wb46P8ozjLM7f21KcuIH2YXgQ8Kvwl1CMg25do3sye5rJkswTDtvUFlNC8JWrC
AfB6/pbthwOHrcVWhMPBPhv4jVUHfi5ID2QzHvtTbzpNfqclr8WV7dLAkkEfpjHgJ4pL/RXmsp+q
u/zmw+nJV01DwDgQkPm8ORiCJjCLeAx/5lfwwzX3LibTCcpAFVnUCCrpjgl720nLMYsDddiQxcls
LY8mzKul6lj4Ogdu/ic7Gif1726udyGZsKnvy1lRo/G2fRXVAS/JG3TVSdTnLMF8UCYuH55zMEYS
hBUpulOdq8GCpoD46Q7/amX4e1v8fYQ2ZgRPNPUjC31z1joKRqHjYnmTXWxhQgjPX7ATeHWtJiUG
VoP5LRw810xHY5l7ugZkNe/orS2uYjQ1ObOmOhmH1+TN9xTiCMGYSjvq8/5c5HAxRxPnNgjfThbN
NzW6N32O4eGCXm2vVkdCQHmbiAJ9dEF39TTCc3cCqhOAMgd9w6JKr+aSY7EtD7A5iObcyjZgAzFX
jgsgQdmRz5kLIQdwKlMNoGp9j6m8ZxVVv2G16Vj96i1oYJpmfQCMySNF7dV5dmkzHqaU685I61Ax
y36zFNroKLl+aFr1CKtuV3SvqfVMxU8Yv++EqH8NdF9lO747SApwFiut7xIM9sOif0K379UiULzN
x5PZ4QmuvjA6dJf24CJifISuKtrzf7zufhDT3ysgjWDfSr1sEni19K8Zo15jofPFkAIkppenZtxi
KYrhWx3w45j+gzPzvbGZhr4Z9AjrJOqbALemg73YYZHfTk2nbc8ZprU8P2f9gvCehuC5/+Q+f5R7
vJeAWKGYWc8pSSJDa0/NTee7s8AkYF4G50QbA1NtjaV+17TnP36wP3ypt43+3UvVWC0504di20Sd
DUoGHx6IyDCeH08F5hkYGsqhOukUJzXkwtZ0a0d/fOUfZEBfuWffXXiBx0mJIq7YSgtzTE31lFzG
3AYY3FjQQFW/pkF/fKkfPtV3CXSLQR5owzm4UotyyhJla+n3WmFgW/MHC76bGLY7HZTP1Kz6Wepz
i8S/E6LewzjnlQ8Nuls0AnYlJvnqJNMZntVenZW+oDSG+I6TLOYxQWqr46OUi/mzIK1aP7r4uyit
8cVgMF8B9UfG5WSHCeBCFg6HokWbB3oTicNa5RFdKVBMSrFrsjKuK/tYA5PYDwegoeK1mqKqh9gH
7G+Y6vKsDJidOz3UY4gIVVhH8E3Jtj3ftC0QWAhFQTlsCN4eBKRF4majdBY1XFCSqMgMbjibWZkR
ZdFo88Ykcft5BJMBPvcQjkQP3ZnODBMCwKKqU4ckMQukDAY7aqwwVQB6C9chNOeNMvttiKhIQABD
QkcyQAfipXxi6mGq40R70rXzqN7b87XTvgjtsW4uVAYlC6T5RYrQ5JEEYEjfKDSoy1CpAzrfPjTY
0QOA/jIkMszSKNUxDA1JtylUUNVqp8NkEpN5dSetBYWILGbXbAiQTWjsD+N9AQdy+OjgttYDTcvY
7voItPvQWHofwEQobkhIFduRTMEH7A/zUkJEGBIgA9gnS6Qo60Gzrsx4kG0T5KDaVynOUGx30Wlx
UembzM6DzJo/0RRu4tZygZM85C4ZOIYNPS/cetDEgbZDxCrj3mbNvmH1m7Cz2MznM9UmRwGCcOGG
n8EdK601J8tKl9rEpwt/m4i1sZHl1CAVdUXzAtUnALny7C63lmBZF8Qc7QEop2DtGzcv8DAIh8tA
YSk7JSvvQX0GpBagvc8ZACaYegD//cwTTPhCcMwq26skZmkDm/bwrvYLfQgUzNV8KDiC8GKE8AsP
xGy789p4emltJ6ZGKen8Wl1PS6+4FnhisptGKC8EugHm1P9l70x25NbS/P4qhd7zgvOwJRlzTpFD
KFMbQqmB8zxz1fbKgF/BsGE/gWHAQAHubr/CrTfyj6lbVRmRuhmtu2ujoYUgSMpDHp7hG/5DsjML
cy8F1ToDYoT9lWuV4QItr8nnugnwBa7zu2TIriNIWJGkEp6IG8+iq2WsvKGcp+aanPK+iT8o8ejb
E77GrtGahErRbZz2n4ssd/xMBJkOylJtASrXl3oiLnDygMFtDFdjaH5V5eEOik6p9k4usmnyuAIV
m+qX3bjG/Xjb++ptPKiX7ajf9b7xjMCYPeFpFIvAXxOgaZp20dhggm7KWCBu1Pad2F/IMFaySd/0
YrsC2LNSUmmNPcsGZq7jGSYeLDfpCP1T03a0ynZRixKQ/CQUHvsXrqav+jbhtheBgFPj8JNq1Us/
oCJQY5oAaQxN09gwnCyk2Reeqy//3kFzEohBI6jUXG7bDYY6U01vrcTcmgZMGJguyi2r6VsaeQ4C
qmAep61/LntWfyceeOM06yWTatRKtzGRofB879Jv2ODI7OSReKW08C9rjO3rxm6Lqxq9/Dy983rP
9Qn4RP2uHFlamNkZfukW+LiLyImITQsxoVl0aQlcag3cxPYliHLKhPJZ5MRGbKuwUrMnUSTa+RL2
MpgHbdlLKnckll2mgKhH6nSEaENbL1pkx3pr73c3RXYbG61tof1h3AN1cd6/017S2R9cMKduN2D4
prjr/HijBPChsp2XbBP5PhOfuGFsjazTHGb0nGB3Poy/8aa2MGYjZhV1wRbHfTtsULRBzgoFBjQN
mtBF2OyCyO0qLfXFnpbxmZDmxa7yRw960nugQoj1tBZXAI+UTcAlbAiNK/r9KqseG/VWtK6qCRxE
WDixvK9k6YLWyCbOmgvZa5ZpbzgVAnltcRPKl12w61lkyJaK5bYsmOYAC7HYaVsVd7FHpWG5Pbcl
lLHEW9Xo48Wl4Q4RrvIWFO04c0FHQMTNnboL3EkT7bz0nRmXCcpCh4c1nxhlfp/6i9CanFSpbVH5
nKTf5hQAI2cUA4NFPcROTMNWGkHXqaltViLAQcQ6mk9CD/mhd3oZ/J7myMK4b5TRlWORRsk+bjZJ
sJGja1VObJ1Gi1SzCoXBkbLwIv8wFM0SKOHStHy62di5ovE1RvUy48dXIBQAESz8VIc5/pQ1op0a
9yq3tzo8Gxy67XSOQaPNX+VHX+ukeiIYGZovtUTefGFG0irPJnGVyPoNbowrP67tGqBQc9dGB7/P
7XJ4KoP9LFHm96TSeruYoGYkTX2vtv7STHYRwNU4dCqAGCRZ294Y77QStcUSEEtVXSrYgoAGBd/Q
OqPlraIYVjwk5SjM3dmZil7AJkWoRjY7F3KFi86hU1Pt7JvYyWK4wR1sVxiBEZzuKUm3sQV7XQYe
kHKvahlt5nyBautCynwoKmB5CUfe334v8t0/mqfTuNkDmGfWXrXRkievlp241C+5vHdiN9mq36wT
c7gqQ8TrWvVLIYT3rbhCQ+pS5sPFfnKlVOWm08u9VG1A2i+jEUyxngP3jh/qQP0gp/VG95tF28iw
j3N0lcCzYEgA49YnJ3nS6+qi94cdmD1w37ATk0+tlTkWd+nkx+4wCiBtYMyzGsdMuEYa+7ro9Y1f
9G5QVk7Ztmtp/Khi1ptOld0NOaAUiBBGuxlDPA8bb4U0yELk91LUoXjpSJchUn8o+2ihzxlzDlez
AH2kOfxJN2jtiGhMwfAaKpPM/9zh8ZL3/GiaT2peuS/TNFCiYBuCjDaRqqFmuKd/StES5H9zDT7X
NRNzVfiaW9bWQ+opNjGXnUjNTTniIn+26PDSQ/jRo5wkEdPYzcZmoD7BMNUcXgrwmOt6zCXKmWNC
/QtiaZJcJEZ/T/i9Uaa7ZuPH5k7DJpkPYltls69sumXOhLaVM44f8KSa0GELdMoKffqcthCKCHNk
ywYzTQxqNrdAC6OtUka2bK17bdPEZxw9fy/vO5X2MApUvJs+0TfgL6iNBY8KFa1CdxswpCrmtfou
a/wDXX1sTXe6IrhTAyHg/c3zu4Of5Ccx8A+wXB1tGgrCoyTDuYbqVlifUrXdBSXqQ2O3U0YfX4/m
BtreruKzCupZo+85PPnRpzwJW9Ba1QW58o1NlBrXVeHtYMy5XhvfeBE1/pxq5Vy7gg485dHh/Xf+
ccSinOqkVbEA9n8YtY1EdT+jWWSaN3NeP1dOEkITOGV2ov2xr0vf/zirF0OxQSbGUjaQGh+geLka
GLRC+yIH1k5D+iQs3FwzXDWobgRt3OFEv9PIg95/1R9n9vivHQ/elRnSlYmsbXQkK/pUBzR4NQKN
injNGoqNXJ6tvc/HwNsP+cYiW+7w05ka8sRyvJZ6xY3M9EHkHeeZFVphVX2rS9MZpIirslbcDAUT
XSU0jc6pYv9OJVaxTu6BDAWhRlEmcxNzW6ay6kaj4kgxtXLmE8N0t2mklZyYTk/oEfNY78/x7457
cjBClpSqXh3NTW0VBPaP894tvQNcLAKcaQefzNXhvw5FfFPmZ+f79z7tyRkI0hzqNB3czdDOxI5w
XWcHc6QwEFF/EzRUb6V1EhFyWm7U+tvMVPeD/9h7zcdWiW586tFKpQJxPdfc+r1dNeclr4pISamE
rdaSWxeJ/MnrAIepkPpEbRV7I0G/uKuEcYcm8rl858cHB+Wb4/FKJaWL3BXWppejZ5PWY6pX2Mi8
nFemEixk0PR5/iEkGf6D3/nkqKo1/IEFkxWusXNC7A5krcC65NEDbh3I9U0/UiwuHtGeEAX/j51V
5jzbr2Y1DVpt6HHuJGLvdv6k7SK6ZS07eD4WwcfvRJqVoIv/4KyeerS3moxxd6wKG5/S33xg5OzT
AVTHXAqUK9H2VMwkatSjNO/7mD+F9Lg/r4LwIYzD4uuX8NO/ARkEJG1fra1Z/exYnuy/zxIIwq//
49d/+fWffv3ff/r1z3/69b+B+Pjzr/+MPsKff/2/x6iPl5/2HfNhzOiNGeuhi7iz44rA6v+OOgIL
otMwBAOINgGiiXM08VfQ0S/4cM5ebyA7kNcX57/6DfMhiL+IiBnM0EELxBHCdSjw/xTs4/gYMBC3
he8/gw1NCX1QPEaPF25XCABxSwjAo4rGSQ9Dbl0rUb4Kq7HqnL6JpsI2ktbbGCnIJVuZAmXbBQL+
0mlscHMMfnkD2cWXnMYfp49j2Qmub5n5PYCVAQvZEHWSJpHPnOEvwqV/v714bBWRWUkEHIgOhU7J
6fixYzUfcWt46rSCpprXSdJNEPpj5DTQL/akY4SIZpftkQbGPTjFif46MfXyG34CCjI/QIgVECiH
Hm64t/BLU9oNcQ8gAy5X/9SlRcbj8wwQoKaRPlSoXyA8KwmU+RLhM32a/iul9+K2z+AtaS2Q6Ejt
wksBIsKiC7CQs6sqiy7GHIf5DptiW5wq8Ir4aNU02vwJoFbsmcih5JDpEwHtnaIW8jNljjlm+PsU
mdiIGgQSQDixLgPNaJ5csw1Y0cSYp8ho6Odb4J3L0MHmR11AfRltSark7yfuT50M/3+ifgHnnT0g
/onT4X++Rn+9/Kff4IeSAZCLg+DFWfEYfggX6Bc0UET0KHEDQ97wbweB8KKrAmif80MCj4pM/t9P
Akn9RUQZhaNiNizUZ2TYT4B+1TkM+ftq4YnwBZjxZfDOUabA8e54Q+HwKKSpOUn3chZSpqmyKkoc
w5uKL0XoBYug0agW+xKFsagvkBswpQmT+DGUYwNAjlj2S/R/M8FJDate+H2fIoWf6PqNqgUTJVRR
qWPKSaNsuBGesXfRJHysIJpRS5P7/FnEOHm0s1ypkR+cFOEWmeEp4BILOprEVMSLRStqwZdUL0Ay
9lmmUVAPqslcpk1CnUtR02XZ9F1JJamjiFeEZSk8odhrXYeDj3BE2njdJk6gL9l+hipVOQ7TzatP
fvN9rl7LkMzh4/EMAjCdzQj5jgBCXzppr0IAeMtaODNX71GFoBshtxX8TrU7c/LNB9vpKBgaABFF
vBTPdO6G14FGUiUklUUo3WPnWEPtyKvloNTtUpCDYKF0qbA881bzMXE84HzO8mK4c+L4YpwM2Mpp
NimVNt5jNjfu/CzvngYFkeVl71kINBZtXCU2VIrwsq0wRFrhGUEvv1aK0qFIgn9C0QAemEKl31l4
HaN7VytXZpnQZRlL01hrVgyprzF6+mz+mKt3akgn3wELOz60BhR81PWUMV+ERZYSNPYVJczU0iFX
alqcu9MkjbQC235qnADRHIQjUzW6phxnIcGnFCPla8+7EqypRbhNLYqd7BnlrR54w8fAT4wYgEOr
fNJCvfqmpjFlxEgtDFgZ8E3T7+fj7/bG33y7WZt0Vn6RECKa5/P42/VDLTXtoA/3jZ9986Z8R+Om
pLRhrYXYC79/uH8/jP9Bnl2N3oHjzmHaP8PCOD6M5//0t8NY+cVQDCRkTbzX4OPwoX7DgnNE/zLr
SM8Gc7NW1BxY/xaWCZL2y/yvkbJCZVYnMuPG/WtchswVGtsaZYMXv3EKBT9zGr908o82HUBhjetA
Y7nwfKd+rUYcRrBoB+1hgBN6oTZ5vbGiVHCzSPdvtWSYXRHF7F4NlVkJMLZy9KFB1I6VQKVS7Cq3
bSYJiR6pmhav5vIHp9zbNcwtQfCDbL0IZvm0jZQOBSRyCFQPnhhUrtegT1nqpXSDsl68rAQ1+b6M
f3fPvDlV0fSF88Kcz1aUb1yeCKZ6KhZ+9+DXWbtI4DzbaVSfAz6ewBz4uQwjERGpvJGJg9kcTL06
vAOviCVUEboHuH3xAukkNIGqYO5QBRYohHYynSAym4tU1hW3MerOEcqqPXODHMfiPMTs4QKvFYcB
jDdZnscPEcYRFhDEzgdBE0Y0YmThcSxHpF5Ts/0wVmKzyM20vZHLXNyjNnO2MCKeHvWc75ahEFRA
QyAlORmfamE9Sbk0HLJmFkbL09Rp5cG8UcRGuqL41bmtFslU/mqkgwb1kaP/HFLzzec2sS2TZt4R
Xu+USk+OyKyJhQlv5OZQybLnWCkipE3Fpf3+In5zp82jsH8N2I3ssFP86TBESBkEQ3ModaXawOCn
408Gv6oi4BHvD3VSsJ0/6pziWdSnsU1RyBKOP+qE9j/WZON4GIGeufqYiKshNoO9GJvWtkNPA23l
IpAerUZ41HvaBnCHmnUoZOEHurQyxpOAFM74xhynBt+fCV0ACWseIkv5DbcKqmCUtlV/oEr9sbU0
eVF56AsN2n5IBIS9CuVMLvJ2wslXX/hkZCLotZ1sL9mc1E4vkvGQDxEtGrgRro9zjR2k4Tkc2Juh
LKgSEssXwUHS2lOjmqbUxlpL8u6QtGlhp6FquJPVBYtBpeX0/rc9LukxjQyF3hwxH7Qh3P3ms/LV
oZEVZVQEXt8eWiFLl4NhCVuv1SskBaFf5qMuogOAyJSQp8ri/ZF/9JIQPsh/TZT1ML87HjlClQcu
WjUcUngda6IKwdWxQliq2hicGerNgc9LYgGHIqBFWmBoJzty8IOMzi7Jsqd6F0YdP0qdP+uVhgrQ
JOX5/fd6szAZjK4iURIuNaSs8vF7Udk3ko7I64AMHyVSGHoI6cJcXhdjWlxMoZACuTd/o8797h3z
g1FhfqE8wtk7mzGcfMdqIvnIjEA8THHqPcd99lkJq3ClhLKwFlqK4AY8+2/vv+mbg44AQ+MDwkTj
ZZWZc/Z67fAUatdZpXjofL9zrN6LHXxQkvVPjyLLHHJQKFUglafVnazrcZ1ovOmAxpS1CDTgHaaC
svb7o5y0Gl82AvM2c+i0OcTVTs44b8yVrkBC7hAV5mWKHWHhz/CQ4iYJ24uuWkjKU2NothWB5Tng
N7yIUCAZKELoPuHDcHj/cX6wOeZIYebyEcoRwx1PbakEhZDkqX5ADQHMKYrV+YDYWfZH3tokWCBf
VqjtiSdvPcZGP2Gkph8ClAjCTZ/Yyi68NO96kp49kyBvys/Aev0vVmYj8PXzL/l68JOdkmNbZ6VV
rR9mxYP2wjCu/GD3s0PIMjVKFig2IFxeJ0N02OOJUN2bD8ogIuQ0VemSml9nA7CLf3qdskjZ+MSV
EsY++skhI/SIdAUA/uiW6/0ilo0Bca68ODNnc8h/nMtCZkYiESodYrX4MyjHK0MysP4xyawPpjkT
/oMkb776kHU9bBuNKHe9HGkx9GEQKMCCPl0VTRN8K7NERHVDGiLkzkpVfRLJPxNb8hD3cXNBzb6k
Wlbg89JIUzqXLADIDGYcNqtASwzPnsp41pdTmnGnFmV3U7V6hii/jr71CBTM7VtA30jKlawVFGM8
0Va6wPpm5mF67qB7e+jw/thmUDZVqCufAog1lF39iQbyIauTfFHQ+XeqgpLL++vmTRjLLHN2z3E7
hFS4jseznFHvrmSztg6jx9kZeygx2l6TG/JWtsJ+E5Tq2Fy0vTjdRF4clwupTtIzXVz9zYdW5wxN
kYltqMacZimTYBr1ENLd0XqZzhvwMlcW43gt9DkK+EH801mKBaaCchy+I1CMNXV+nleRQK5OZSpV
TXxAjy52jQmwgp7GsfuzE8so/HicDrFUfGkZvB5FHiQoe3IdH1DnUjAtUAoNGEzpreO+025QNayo
z4D4V8oB7VPfL84cCG8/LOPPaSneQrPB88lbVqOmIg2XxQdqkuFV0XRPQpnJqMoQ5Ohop7lQ5tCj
VHLhsQwk/8zuPenbzrfMPLypzDRZC9XHk/NoSHpTCGbnHRzC7F4UVlyvFUKmyP8Pyoh+TuCDScP5
+aJViBv0ckrW6BSoZ9bW202Ej5as6ATQXK1vfK5kDxxIIfAVsNqbVkPY1Lbc5vXq/W/9w1EUGOaz
CgF+9/O3eLWiethpZWmwovJZvqxOhmFbiJF88QdG4bylgIwRknZas0z61Mg0M8aPoBEkFE+DAiAY
Rk/vjyL/6GUw155tdugwsU+OXwahQMqvnRgdkHoxKztGWQg1QMmu/ZreR5jeTEHRy7Y1qtaHvC+D
yyS10gc97cXPolWHoEu9YaFk3jfDGLpvhtgKpT30Bm18YcrGb1IsyCt1oIZsa001LpIw1oBUx5JD
ZwjZ2fff5ge7gMAULYD5beZ0/fhl5IH2luIB50up9q5ag72O5ptv1wIMrnaUcb328uc0k/dFN7Zn
joATSvHLJqDPZhEwoqpOtHVyheWgdMOCvPuQJZW2YO5wZBAKaVOJGDXHhRStEE821n3ZistS6zVE
8rzxdvBwSMOkL/gDe4H2Ep1KHdkS/I6O50Kn8mNhoh4drEQ0NrUY5ss+ULMze2H+KUfVMHa7Rmzw
Mg4ltpNYGRm4oWo6COKTiSKRFw/BMrT8dBOmyNVNuTacGe8Hkzy7SzHFIk0+9vhcKHm1+TB5qliu
VX2w+u6pMDTw6gGA0l7SwWwPiv4oNd1jp9a+i8ZCNOs2woITu3qnVHl85jZ9U5qiDiMSgRFmmhQt
UQ0/fpggTI0kGrPm4KMtXlLNblBmLuR04Vt1sGLV1x+YuGyJYkvqI07nHyAWiGcW/ZuK5PwU3OUa
BQxyJbby8VOUAt8ZMblmLhmYTpuUzQfCU3TYxLxdgL9HCD7zBbxo0gywfpw8N60y3nuC/DWz8NMa
m9tRq6wzBbMTKOl8F8z1lbn/RYGFeONkN0g4kWcpuMZHg9v+wm+L6FGv66a3PTQ7ZLsyzLSz66qG
9ouIv3bpm0mJQveoNrYUTTpcGASDr8qsxQJQakR4iEaiXepGoNR213e1Cp4WW0Z78js6LuowNraA
+fd1oyO5TV/cEh9l32rhKjR9dl9auSTagqIlN3VfS3vKbWlE/SZU7+W6QNNc0UpRcBAQLT9iXx58
RjFMvU/SHGxVOdUotQ6kaSOSclOEBYnmlbddL2Qfs7SSDiMsbc3W2hzratraQeRIehR8ksVmihzM
6ixQh3p2ibyM/7lDlJBbSZPzZ2Ua8/tcCpQvyJQrCsbeqfysdCaiB7I+qM+S5Zd7dRLpkRWZhmNn
gVJoaE+spYuwQcC8sIyUxktPcK5oiIrYpWVV90Kdj0D9owLQNx0+IXDyoIiekA32vqcG/97H+Adu
wXe6GLOS1Cxo84+ztMjrtjL/7XsfQ/plPqAIDcTZsMG05oDpexuDXrNMPcoi+52LNqyzv3UxVBmx
G4pGeLVS6p0LLX9rYvBXNC7xrkOPZC5UUhb9iY6yNYdjfz+1Kd7i3zE3uogudFoG6hwUvDpEZYs6
plqBxPCwbn1GBta4UYd8QC1pyp2JJIqNmeQbrzHMh85ImrXXlsKDVxYXpSL6KyuB0N6MzsC/AZze
XRtqb9KWG8LDUKkYjWmqufAnCPWcD3hlDN3nVKw+Tn4Cpx4egVck3cpQ0mQxtBZsJzmPN4k+YWpR
YzLU+Wr1sZLCj+VgPhX9FLk0n3coYD7gFKsss2YMVl5Z7SQzFSDeZQ+FLrVXUx999cj9ypxML0ch
SySC+lCOXbdAq9HYynLerBS5QTsOX/lFhCin3UhD81kVxFseJb3sYszf8r5aWHQD7UzFH7SiR3nt
TyaIZlQ/7ayeJie2wtIZe71zPUzc8TVodk0lCUvk3YHom/q0bHrcsItc+ULu4blhj7lyrKWr1gy6
+wjJQsUvvnix8IE+Joy8OtS+CYO0haMb3Htxpa4pXqytXE5oPUL0KNJi2k6dmX3PGH5q8/4rsGL/
OtDIvyVfnTlef2dz/5df0az6y38CVvZ/+PUvv/6vv/znP/36X//yH/7yH9nt/PF4xwMF+9ueB0dC
mRJpNIBl1J/nJOi3Pa+Lv2DxS+eR0wB4wFz8+CugTP2FMr/6Ii+lclPO4I7fGpe48+BCwlFgsd0R
EgRI9RN7/jhQm418MBem9G7OXTSdMOF4y/cSS7wXw/S2GvBfkkrJnkTzrut1asVDeQ78yFO/OmC+
jwZoZQ4+QcigXnQ8mh75Pe2KIr01Qmxq0708+dc9+r650lzmCtcklaZw/eo73Xw/vl6DPH4wpkrU
r6PoZqD+dUohg5oXyG06xLcdROQhpPE6NMOqqMOF2GFTBRxmh6j7mfzpB9NK92juLosyhfHTae10
nOhzKUluZcRE111jbmCAfmgEE58RXToXb2rHbUDmlXq0TiVcIb2w9DcQE6JfXF4SUb/F4qxbmpqr
hAjYfYGLLGGEWEdfQrhDWfbY+ndSdB2hmNxcK9kaT8PKc0TfxRlkkj5Zkx15bht8Mf0vZv4wlB+C
9kbsNk33TVEhhEDUcZtgmUT3an2Nox5471JbhJ1jBEgar8z6aWqw3vYLeyBUuW+rTR246kW0h2sw
Kl+IatTuLsiukuB6Mp50YTUVK9NcedqtYriFvBfVWxN+Wk1mhsa83Rf7hpIB2uStsQ5Xg7wW/MCl
TuQotyYlk5WxVXDfCzjXjWvrMH3SAzfVGq6fbfikfoifZch2iPVrnxMBbzi9AL3HPXDTk56q6VdT
fBrNO838VEYe5m2zCMFeLp9LzELqnHq4/LXzPjbwsjLL9vFiUDZQl+0opGZcPnrT3stmRrUIt1Br
cViDJCSMj0ZEmVH5IIS7atjqOgaVgDEtaScW2wKrtpsMb03P1pGW8n3Ht5asBb9wq3ineq7RP+HT
B+MbF78w31APeX8jnKQl31cJ6cCcKBkAWl4E7V5d72XkV1jmWPot3ksYrOueCt549NxRVAMWgqfC
dw+Vi6wvQxvt1vu84dJ+/xne7As2g8ihgz4blh7GKWVjNJomjkddvW3MT83YBE7T15OjI2AE9wc5
hJ8fDe8mjjUiKjYhMdXreEYT5KbNp0pHdMd6wNYusA29LZysiy6GKmjOjPbmoAGRS/UU53bKmByo
J4eb1xud0CpDcj/IChXhATBTYzwYSIk00PZ1K3wYgZiey/LmXPLvMRsflVFnVJkIOEmdq23H7zh6
ELlViLv31Ppo2ayDtDMfrLkmHZpzpTYCv1oF+rBA5XJNW5K1XAT3Ydrt9T4zcTYxlU3axPliCDtX
H6Lb9z/BSb7H81mqqOrkwLSQJdK+edZeLbpQ1oQ0JuO6y4pLo13xtQ3Facy1JrsWHBIyI3GN6460
hKrbLwrP7egx47vyFQwuMl4iZqOYpt816wihxWV6SYCHKaq2RaV7tNsKpp+DiSQOtIHDP6woVYW2
1KNSZ0sOhuWYywhbHafDCNIrmd4XARvlfK0Vtn5VP/t3wRZJuY/J1l8SPS6wUAX5KNgyzNfI9W61
p/dn4wXrd/S1XmYD3CiVfA1A2cka8QuAJGMZW3fmQz86ymcf8Jps52yByg5Uh3LZLn/AcVK+wa3I
sLEyxRYIwfvSstvcrg4lqu3QZu+Ky34Xfc2feQ8DhuK5VfVSLnnvOU8qGJUv9nTKAusu2hQXKixv
wDSbapkjBCWsM47RbxJz+4hrytLbd3huZhfjtl2g8OxdxTi2BY53GWysNSIP8i00wRzcKXBTnIkX
eeIKJZLSbgE7Ob6I8BAYHprAzRS7p0bYICrkcIN1pg31H0kDnLa9TX8j7Ydb+IUNVjMYhpYumXWI
Q0i7QoRMma5V1Dy0Ze1dWvnN6H0S86cGa6fSUSpbfUyuPBtziHWxivbFZX4tx05+V11Gq3PQy5dG
yem80aRS6BSjQAol4Hi1xwCWUi/ozLvwIG6la2kzXUcX9VV6ZdnamtD+UNvpnsoLJtxxbPsD1U+0
C5zOWgrYjoLm/5gOCEc4JuztYVP1N1W1SgQH27mqdvh/SUW+sDDC5aStgnKRoVPbY9DpjtHK1Byv
sNvMKdUFCPr6ItppsZt95N4xzAWOqwiPa6DbP5Z3Ap6j5ofoo/5Buuyu0qVww8WjoJyyR/QjNanU
2+Fdi3qdemd1m0Bz2Q8lHFxMgjH4iFb95GJfmmAPjpJpgPvvmV0y55lvZ5GoBewCfeHTYt4YEeOk
xDx33qV3GR7aLZT6B+y4XFy3Agd5FAFSe74MakeHDozH9KW+QYhjl+0wiXatfb4ZFvJSXeIvJX+g
AJRc5meCSukFz/f6GelUUcAyOdJo0r8FJBVqPpSTV+IoZ67CdJVL28iCJo96XGH7CRSwYRcXnl1b
ixStFX9bhJvE2OvdPso2orXV+11dPKnWg9ls6xovmEsNV2TFHVFlCJ3yc2EufYRjsXn5Nl4Hnivg
PbDPMFSHZi/Z6pe4tK1P/k3xTdYXbf7gj49mdS0NC/5eQS1gBGtNNuqY7UJDXBwhEgmdOTeU76bc
rUsXz4c8ulLSRZW4Hv7elGf9NQZ5xDaBI7HtLOU6ybed+GCkWB5GV1N8WWDiHc2HLNFfGBk47Vw1
ONa0huXK2YOuXGHJxsbs2q88fNmsDHER3Zq13T4D/lP0u7jdRfIyj/edsNLH55FYUc/W2VS7tFeR
clcWcUscolk4UvOKPIyaV0wpkWDkoDEocEYqGmUDBykfW8SAEG8/G4AWgEqcqygdXqTDrRHcdO1l
TW7emYfQABw/F72Yrf4nQxlK+joBPlt9ho6DED7e6h5AN32aAhEDOSpx/RBtPH1UFqUn185UGmdu
jtPACewq7QtToVEJ2hGCyPFoYhqpeo755a1vml/qitANI7fIFku6dwGiPe/vwJPaMRhbqsYgCEx5
Tg+BiZxUgppQ1GuwMP5dpGO13Eros2EZ9pkW2xznb4OIFko40wg65cLHqiDufVed/GptFca2yhXv
zGT/4IFoJogkqjNARAWdd/z+Qh+poRgM4q1kIjnZB4iSENgEhn7hK6iYBD52agqXqpDurVi4wqZ6
r+k5VVBf3BujmpzpN5zGekR4hDVgPom6gD2eVrE5mwY/FeXp1qv6lUqJKlD7BgBEiaaOBI08zT2b
KT7H5Z6DuaNDR0O2GlQQBBRgzUAUj2dhCBVKb3kr3rYhuiBijLhGJ/m1MxSsvPeXwNs3pAQIbUGj
l8nEv6gSvorbBD/B8CFP29umbAR7tv4ZDIrtE8gZM/6oKBE1Lkldvj8oofKbN9TZV/ziPRn2FE06
VHKhVEUh38bxNjedNNoE6hcrUTCcu5pQu4nWOPYY/qeMLoHSWXaEsoMiXpniJawEu8iftPJebW69
4pCJN8Owy4a7sTiM9XPZsEqGuyDBnOI51DFOuiBajjPMudbmuM7KSwS+CsFG6iZSApK42g7V1HlM
ITcj/RFtjBLVjZzDjwzPvJ6Q/5nWgGmHYo8wROndZO2lpq9T8UmEtFWqwlWJbMd4GQvfcnKOSdYg
mIS2h7sGV6/6CCq8tW6N/FAaZEJrgwcxrwV/KaPFkh+0cZEPV3Sr0I/ijusMjEs3lrarUhd/HsuI
iAcudOvaRLGnSF0hWcFuszvUcRDroworfDCjB3m6kgO8nlbG7D4Z2CGzKGxl9auH9lL3ScqvMmUf
lvcJ6a3ebKF2B33hduMGoUZ0phw0Pg2BlkLrFqm5qEzPVdBtzJft5yAXHDP7JKEYFtC3DUIHM8oC
IKzkBLWd1/tsJNlZ45+Xa5vCXMjqhvxZN+679j7gn4ax7lTKXU2t2Dy01lJSFjJSYoR0HonzfFbX
xUKJdr32UzDa+Vyb206GCngcjtbMwDrKRsowQ6pK89RbuIcJCbueOkVhNjOPqbBHTE6dUCqMMzna
m2haA2nHnlWBMOPpQ7RwPGow+X2L26VyO+lfQNak1eTk00IsMYbJd3H5rRaukNeksoxj/V5ptj72
UtlK8i7V8oBTCgdKPTyhYZYYl+mAuspVKIvUjvHKpACzH6WPno+ehV1QTyBorEBCLXxKO/p2jG5q
NXKViJkdt2W+7Cy328rGBVpoygNR3XSDSp1u7a2uXWCEhLgANm+dssSll7ZXbVJhzlBA3Wbidqi/
+hlw1UWD28wXD7EU5k7cWvsuvsSxy6766yB6pD+GUFpllyEafO3FpO4Lg7ZbdTCULajJsLpOlCVY
sSw8g3SBzfDm6KClAgVEIRkG7qGf5CxmXRb+mCnybahskeMhWuguko124y0Sp//WdXZ+SS+segRe
LLUO1HnftyOYSJ23F6ctXrH2MiUlHYzLIrhI1Of5Dz6CaGGKb5STovmV2VPhyljaDI5FxH43XuXT
NjIug+zymjaJFDtii2+vqm5U7mZl/Dp0zSJWHluTKcj57SIfsLktlgomfMlHK/w0RpcWNR8L6P5q
DO+CcCEPa+G5uJHqS0NwJX/nd26mH7zxoWs7x/x/7J1HbiTpup63ImgejfBmoEm4dEwymUlbk0Cx
yArvfczu1S4EaKAtXOACWsbRjvREnSPcJtko6gwFqFFoQ7IZkRG/+97vNWFty/P3UL1VUFVo7VFd
NoJ+Uym2wjlAlHInH1kQmpt5/m72VwT6UDCdhRjLVFidbomDeHcWBTC70hF6nAtkuJwurnLD4sJj
j0hVDu+wEvOC/kWKRzfB9Etr7kQsHXlkM/Vgj6Eg20BzlCmuE2p4+Duhg1su/jju/CBd9fKxJu8T
vxzxWo3PzffRDaXTSEDf0tumcCRsh4SNGy24DpLRjYeN1rwqrG0RAdoTpjwEVI7aVdGcWu1BIl0p
DSnHq5u6875reK9r/Us5aVd9F+8ihV841XY1vSSSmxtv9IHsGgZ5u0S+VGJeQ/BV7RvdDynGuC5g
XfcVo1xLoaDB9k/29IY1ExWjoN7l1X71Tk7dqgfX6/tTqMx0kl+q7FVT7uhLD64wbbR008ecmbfJ
7Ia0tki1mvzStO95mZvi24P8gp9itGzywBdFNzkL973oSq9h4psUL3jdkg9ZOlZKLN8xjTbsB8Nt
dz1hHTn5qLBbl40m22BkuGZzbkoRq+Hcq9M9ipKKnLEDsKqfZfYCNZ6Nx1bCneheVdlmdDQsvpj1
7THuvcjw9a3lth7rQ/ScIjf6Fh4sv7xOvwunOrJzyR7Ok9fvyBUFHb7pwVL1nQHuco6+hZhB4522
rS8xFhe3s8pe5sS76pA84sAUODM6Fld9LL6o+T4QkteVGdaUDDtGQgZNBf0BJyo5y+epRXBT0iSm
N8QV/Ix6cCgQIxvVfez2Egm1YiEzQcG1woxw6xIPFB1gB9uk60iV7lvBuCJq44s942M1uuKHKFsg
mxPZoxofXeytusljIeincxJlvRPSonfTYvjKXfDTeYuPrlBFGCupFu3whz2CzI+gNpNZxI2ZU0Wl
9Q9iJJ5UcaDIX753UC/HxPpizcQv4OOaCVYJaIkkeX3y9BDe70yQNQQ5SWbpnGd2vDii4eaEBfLC
F1YCv8awMrAnxcPwpJCvE2ETMU6Xh4w1FhS+2plvUuy+sPxU3QpZ9NnBkM5hUpIj/mzUtTMN17HG
mnGYo7dePy3jm5Q/Ge1BzF6G/lQnJ5yHiuEnomDyBAf4EQ2Ke7sWUKe6KV6jmsOZUwKFt43aZwwk
kV/MTjPjAUY0vW8k+7jZFbjfja7cO1nsMGPGmJXXpvMQZXsTWNnXHHUL5fHSbzmI3LYexaQDXugC
XW0kn8Rlb/ARQF+bt8G38mdwn/6snkoPi5MDfRR+jq6RT56dNzynj/mL9FwfpJ38bb4V+KeGN7MT
i8Sk00axR6jBpVuE20Xy0+U8CGRP7xTjahpvi42pbKv8ZUh/zPlxkrFQ88noFJObbtzhNmpLdL9w
JRu0S1JfieVT7hb1FRN8kf243pN4ZgHihLss3haKb6WbaUIARXlji4PD34ezeFc/p8hnnmdg7tIx
wDslVjaWQDubbOM5fvn9WZ1C9/PgMVC0kGkCAvK5Gpk7GMVm1i/nSHKVejvp2yS5UlUfu9nA8jhU
8nVVX4n2tOCgyOCQZ6vfEPk2qjdUd4Rw9uU1WLy5HDsO1rOtkp+A9xna9cXHrDCkfCPOvXLIMn4W
nqrcKa9bh8M1CAHugpcu8EYJ9qMn3wSX+UnPnHTGqdfWbtWn4UH6GZ2Lh5zRcBteVVtuaF8fIz/l
F1jfshEPN7u8Cm563/C4x13xUH3XHoZN6aekuWpOemG5/wmPzGDAYRmsu7Hk9pUdc4Pb6MbYZpUt
fi9a19jqu6qxG+lOv9H9ah99w3oxU+3Ma3fdT5BANk54k8/aERG7dlSOGq7/gpdv0o3u4l56pdts
Jo7owzBIbeE7pPaWCZU4yjewFvESXAV3Imo3nt2r+Ip17CYB44FAlNgExO/Ha2U7bPXXltXaK335
RX5MDjNCnFsih9W7erSZcQvNLS9ZXISS47zHwajCy7/YivSshtfKuJ2H3axcomrZaNOVFflJ6/C9
GGdZNoXCNs7ic/GYHvXnfrSRSYTH/L6ubf4YlcefJnB1YauX/iQ5Ume3uoP5bl06I5eDs9AeBuFg
DsdyFEHrntp5P4Jhsr6/EK29MXMHU2qCGcdoEyvugIekI92Pr9rbcCQ7MzZtIm3gkeT0KFMPBAn7
4kZ3CJoMBr9KNy0hwt11mh1F0zdUlx8mFrPAAPgNzjF5iXriTImLr6LY+4FGbqvbEAYt+ZpEBvBO
knyz3EfjLdRTMjv0/qcac566KLSIh21cb1r1SLa40t6MlCaJ16EBqKGQ2ma1KUu3G1nq7IXhEjgA
2zQR0chbtO/oRH5RRXyGQHRS3iQZtAnXFwjyH8635EblpkE64Dnvjd42RmZ4EE948g30O6LU2Hfp
WWqudLk/kVZvajmuivzl5KIGxKukX+zYnxApbodtQ0GNiLr6k/taoxAtPPaRdEYIWVizJ2oVHdaS
tsZkfrFP/V0C+A74QBsgczKwLDAXoIEPYJuYBcqQStVyntx8W+/76+lqfJA9gqe98cTUWIO/JSeP
9v10V6V4iXrQ+sp7+aTeQdAxT6DkyXBKMNEEMceKs6EShpFqt4UjxxvMNs0fy/0s2o72HQmtotl6
52SGnZUuWGbL2D7Jhpd3N1nrjIOH2QAbVJ94U+k2lGWdLZ6Sn+tEv5mf+2GrJHehej0T/8XyfJpP
OBg8N9twl191HgbBm3hjndON4HWH+aS6WEoeq0d+7obl/aH4Pl5V17I/si4p1yo0w+TaYEjiKpd4
Gg7rzX6ON116XLrTRDY1aXuJq56mxAHxVVdXUA+ZcT14gnErseXgdGjwbpzxJNyva+NRPHH74beS
Y/i9eKK/Jj4pPwXWyOwATmyEdvC8LC59GAoi1hj9pJzxk3NLR7I1f7nifOvD5XdlV/aXnxhJiJYt
3BcvVuJUrcP9pvcj847skjce9LrUbJe9/hSdcXCN78o7SiFhX91mNRN0KNZd03q1TqPgqJKDfzpf
b19w28T+PCCwVLb7n6VXHOub+AnYZG9e93trq5+Tt5D9edw3V9md9mPey8f0xVIAjm3jBCjMP4Vp
n9zDnpQtVyUuhs6RdCAGiKm66FfZcNsGB7O9Hi1X8NNynw3bebqahtu+O8XqMVR9ElB73RXILZL8
2GTRYXnA9XmDK6a12u5tl3gTRz7OvaAYauXo3wCs9ZaF281bR0sYLXb6iI5sZRYItu7N3anqjzJ2
8b0vz2dZPaatE+Hay+curoT+mHU3q6l8qh2t+KEK90FrG1/gun8xZ+HBQ0JCZkPss/iBJW2isrCC
qVvOBAJXN4ISF4chxwA6GCbVqztt/qfXCDS9kkSLBE42tMcPh9qk1OdkHIX0TMy67nQxOtCuqfel
mL7OpqB/BRJ/QgAAdzhzwKNE28c68WGVIDlCGfrITM9JG1TuMucvmlz0J8VIG2fufoiEEcQzVVJE
hjLOJq4RTYWTFQVbKto1p8vxVGW30i2cZbshjpzK6jvfCtsfvz86fXwNPHnQoBVdJ1gO3ucHdJ1U
ADHpkjw+V4uFB3DTM0x11GUUO84yyv3u95f7JZ/88+q5Xo+UUXqSKw3C+FUF/AnLTSsrXypUCGcz
XsZDVs9XUxKYftqSBxPHy49ap6KaE4XIXnOh0RKZhg80XDilmjWHoaFm5PM0tpCoBOFaQg+sVxlX
FULN39/pB/vsNbhz5U/AomBX4dloH55Mmws1XEdcZeVvPdeT7GywszviqTfaJdiY+9wrb+mXRpdw
X74pjyz1NEXjb7hjC6RZ449N7HVyUksSbGzgmgwCRH+dA7jEvhD7yLs4kmiBKwP9EHMTKJdevVaH
rXXOk0MoHZAVasRPVzYhTEmDdw0NJ98ynWHxNOx4o2yHZKNvOET4tD6tkfO1W+dHFFWpeSsEuIvt
lMSLa1wf1lPLfOBfFcGOX0pvvq1zmlz2APOgJXjYGRQgEsy2oWc5RH6nj3DgMzhWpE8lOFe4DYdA
zanGLx7xL9LLu8HAI8YxgrYOf61WJe9LvpTsVODXTLwsVXNV9ETdKcakOVnERlkJk0x+hv59KNg/
q5TTVU5ovRT8TPD82dEUOX3xwj+UEPjArRompL+qgoOF+OFMQykc6UzZ4iLLsUQXJ7tR1XHYBPEP
Se45td7PA9FTI47Pv7/u+nvfPwSui1kLixNaEYTd7x9CoVQYErVxcRmIu+4kSF3VlCx2rAd2Lscy
YJbeer+/5KdJz0e1JMh5GBBAr/4oDxNUqWslpc4vSZkMXmMcZkUPKPI4zSd56v/TF1snEoZK8G9M
nvL7zzeFkxZXmsZzTeqnGK9UO1XMt1Lq7+cs/upk+hEg4dev/HQQWRiubCsfoBsF8jfgdjheAtzy
aAu3nLVlWja//0i/NosP7ww1CzLGVUQNe+zDwCWZCTcmTGsu5hHQDeiV1LIosUcdrz6mP4c+x6To
jbcmUT6tG5IiwXkHQmtx38e7sjgk0VmwbqrpUGleEmxKsgK0zM80T87dCo+LyR1rPMvvqtbNQldq
N5PgWuq2TV0CWbXg0EmeQaFoHULVm1WvWbZW4FkaLWpX+kk5Sdd64qjUOTru9nf5nfRgTA7O4krs
VNecvfh+9pAOtoiZWeRJmPVz+hycvnNKWobZdal4Xbyd8uvEQJO1FvFLiHm+M0C9qX0CvkJjkxw6
krCCTTpuhmOx6b94yB9RKF7lypdDG8byQITph/VXFYU8ijOxv4jk2Vj6cEOPz14s8l2GrnnqtfIm
As7//Yv9xEtElopGlVYzAdsM1o/+H/g4jEWGX96F7k1CGTi5c25gjaZpcLuGFs6+IgIJDdMWfQJ+
+GX1VXv588fGvAmJLL6+FiKyX9vSnzZIMVzCaNTIu88E9SGLc8z81ShwkrqovS6RSeErf/YGzvW/
/+SflwSWYPiYKCwVyNei8n6Wtv2cNphSNpdZb9p9Z24EuHhapDm5hDDr99f6i6eMCJi8YZYgeILw
zN5fTOjEPhjRGl3m0bzUooSrcZbQEvgZjadSKBBmSn3mLBYtpKwqvzgI/sXVYZ5iRcfxg6MZwuD3
Vy/Z73ElmZuLUIgWPYvFHYrwSIhJ7WpxfJyvxjpJaAKuUrjw6fcf/fNjJrYdTTlWF/gTsfS+v7as
xlWIUKK5tHl7qFuZuka0WC963Z6s9st1it/2fpniasBiqy8VlPOPQLY1iljv1Vp7gVrRbQGySAad
hCW0e1l/UPD8c+SiwsxTSc0vhtMvT553l5YhBcirP4kuw0pR5PcfNOLTGEJFByzPZ0hujXgXwYcu
+kvfCQe8/JnFMi3pCV2ZbbEhODBETU+Nd7oVQsGsMtHvFtE3RlW/tPTZf/8afj3nD7eHk57Cbk9j
X2G6vb+9pMoEyLiheJ5JEnXCaf4ZDWRr6WWF8i2lu89hwIC6TivTSidW5o4iuo4eu1im2YVJoN+Z
femh70udSjnLGlmaTQ7jrUq+uNVPIwa6qrW61LJZm5zUP9zpUCyjPhEZc7Eq+NtLS8eEvCvEyXL6
I6phlP3+yXzaQFdONgYBDFAJ945V+/VnjqzV9sgdQ6O8zMakQCmHt5IFffbFHNTWDfL98zdVKDTg
NjQCYOJ+WNxHrVHKVs7iSw1ZLbZzS35WpOncRgsOD3F5pauw1bAEpglMAuJB17gPS8iU49TrNwFp
q6cysFIft08cHg1tP+jpeF1psXJIJTAFfXlSzZzWbpPoN1aE4Ltfeslf5B+Yp1NUBC9WGAmEPwCn
NoDCcjZdW7UG2l1YqpM1M2wDkYNKpwp73BXLs5UXbqJ0vIBlUTeVIRKKsVp+dOZwuxheFsjWGVrB
rHXlyai7+bqLvzie/sWQxYWHfQEBD2Wsan54M22Ms0LfZsll6dCFhiYt4UGsS9fIpNIRFyC/NBlU
BGpBh6aAsIODgiG73YnWm9iJx1QOPGVSh0f8W52lAQpoZKvxVdjBX2zcv6xdPr5cKjsYNRzFTOr7
92Oolouwt8wivmgjuXHKOCg3UlcKXjh0OEvg1IkjdAmhgBi0rAQ7VWgwig3TH5Nhwa0UKXWFdoAQ
GOT+ki7xbrHiq9wYSBhW+02cte2VKoSHLpDk7e9H/6fNl7GIJAAJPrwMfKs+nMWVvmiwfR2Hldpl
bRRGxxVNNjsU4bCbFgE8pMx8Jcr/q2uyUq4Hj1XsKH+45ihrUHXNoTnLSfdjydq3PCJINUh3SJPZ
DWmACWL0xZkcTeanCcjBn4utpDprXVrev6NUURpZz7rpXMQuEXa6ejGsHonOQ1HYYUMAnPSk5UcE
SV29z3XIO5A0Y0JgLIrV0Bnr2otjTEQQ9sy5I66KSrN1FUo2AlpsnH/tcIGTIb8YRIIVL/pEJJhy
aED+EAHJw80gpyBj2wRldX6Wp+sBmk+VboP51GWuMXtFStFJRfTQZjjBVve59DLWyCRrp9d2quVb
0U/4v1kERKhvAqD1XL3Xy635WOjuWDwpCtGGTirZ0KXak2Z6PdlzI8wf+qW6h/2rRUBFP/0UqnMK
TJ7XbjHtUuOo6jdGcx8A5OmPaqZ6ZnoTcsPNmUTYofSr0GmIF9Su58qdTVt4Zvml8xVru8DwjZVv
yq/y0gKVBfs6jMiN9JV/xOftwKISxTtEBH/nsPZh4cxElOi9LrNUKsoawg7KGcTXIfzachy+soxh
Mf6LYbLOBEx5sI3HvvT9MIm1PBfjWh3PveqP8m1JyvZy07a8PLF2tNbTMhAD7ckwv1vVMeAllsEl
6p6ift8qz4r6Jqlv0wjWVZ3C6i0TjlGAVt1T08el30B+68tDINKMuZfM+3nubTV5DAfZ6XrLtgLd
j+mXCdiyB7Q2YFcMkEfGdBf05zE6lvImNJ96XDzm6lVuG2dRADJ4Q20fr+J2u8O7Q5oerWA/R42t
IesZdY10JgD2Nde67XY40XvKiA+1M8KkU8ceDIX8pg6EmfDAeYAnQVPNKhE2JKXdIVkPRBWiMEMH
rwRBeZO019WhvpBO1tNEVdUgABNg9BfABuFTXeabgVufAbYbviujZRoDEaD1AXoMycFo9Vu2lZRO
9/CsfUNDMALKN3byMMBawsXYvG2qc5K+qnSRU1KKqmlnRplthXdWeBs3z6V+FqHORE8lJB79UFuU
vCiLYLzlyTngZlRrZ5WbvnqGRwWfeXIzBRoFI7bfCMRYQFAHkq53pmwvDyWbnxNEtmU5AC401Pp7
+ad0mSKXVrikwvJKr2QkC6pD+m4eeX11K9zSHhxelMOUOwD1Melljtp4IytCRyiX3QLcQGOT3RJK
H7ul6Kbmyyg/CJZH1C1NoTxyh9ElWHGNUo9cvSe2e5sVG4siOdjH8BnHb1YLNrmTDSJn/KTxx1WW
NzcwQ66SX1+e5hsiYXjCfH16FKOZxtxzXz5PNHSh446RazyMr4vh0tfrzQ0qQzq1jXxnpfsgcwp5
H3ZPobnLlm/G8H1hZJqoWIis+dW07iMvZR1jnNAetTa4VSima04HiPEshfwphqtGuKRQpNIdxdkk
77GHMpWrvPeS6lqHMVK0L+naWJ7stN0V0q3KzQvV6yDdDtklmC5E6Dit5qEaMZudztZepvdFdCyC
a4Ugm3AT5Xs13OBLlPb7JNvX/VrnK8sWmmSx3EjFQSedWfVz7TyPjyj6lOG+z/x815c3s7mZVL+K
75oUjeBZ6k89DIDgUWZ6LNNOszzLvILRnmtbudha9ErhQ+11OpPlF4iTuu75788E6IPZ5lY6nMS5
79MxtuzKuJuH80InMIZkmmFSQf7j7M+SeEkS4m+XWh9v1K5W7Rb7iGKSYzewgmgTicApdY+Za5xO
FhNhtZFIOQcbg0LkvJ5DaMgDeil2bw13ZkLaaLA2cuXSywwRGsTKCCtgbXV5NG3qKQSKGSrRH1q2
KUw4SHqLHq1OkWysu2toswMCFNPT686JMx3i51Ju0gGO1u/PGp/rUE5GSA/XgnB1yfxoiCVUWptI
kZBd5EAcT3o0uLVSuLIaDPYySGzGA6oWM3zBf4xcRDHsvyrDP70TbmAVCq4iyLUM/4Biab00GIum
ZReqOPUqrE7AArNfderPuIVD2HV9j8oHlLiZp5H8v+UV9TjNp4qB/vtnsb79d6NjvRN8iWT6QBhL
/AKK/wR6jEsWWVky5JclE59DbWHvnim9Ss68G12+1izW9d9f8dex6tMldUy+4PJr1IEfKvEiV7J2
kVUw0HbsXLNc89tT44dSWeYpV0MUFL280xts482yDbxAbW6aSb5T2Az3tTlD7dPz+1AmiLYz54Yj
UDE4XZPalvxmTGxayKCnL57SL3rX+3tGbmByOuX0Dznt48E6XoI4neM6hQ/H+BikgtTmiXy7MegH
VxrjzsO2ggBobPrW5M1NYuXhqYNrEdJ37Its8NXQkjazSOItOYm2Vrelk/ah5IdBq/taUVob01jF
MHkCK6Pt2k0rVfp2LqFfRVH8Yy6M9mqW8s04y+IXn249uXz8cGgzeSWEjqyV+fujRjtXU4AdRXqR
UVfYo9nezWKy/eKtfzrP4Lj754t8eOtBqKWynAYwalqRjsdi5H4sNRWEGv6mmkj/jFD2dZ040zLT
Y09vrae6vykmAr0TQ2z8jNJbGuWbyUQoNA5wv2g/OSKcBndJZgiv0H2DCRFTrquo/ARzW6kh+oRK
MHzL5e0qXx3lP8/iFVWXgbNMZeUufpjFVWzq0Wqic9Y7GE4l0XIeJu6gBGaIXWJF0aJzLujDK21a
cd4wbNDXmjpMLSLLfv94f2H5H94hLQwd1uTay6Bcff8OO0sNZsok4dxjbqZ1yrCpO56isKi7ktAp
W5Kr2V+g56kpea3SrNxYccchAcGEF2ocwrSclktifMVo/Msbw/YPEiHTXVnNad7BGkU1FknWNMK5
tuaFsKHxrCwEgvZZ5rK2oQIuuuehD9wp4B3mkXAQARQcY4YuNQhT6yhCdCnz6en3z+svFiHKeVY9
3t5qXP7R7LLphziZwyq8ZIFZXC/Us7rSb4LMHA8LVox6YJESnppYgqqT6Kj8lKO3lX7QNAl/mMNE
VjztUlUkHD1su5yzgv6zsKLZr+cCYzkEEr9u+J9yZPm/s1u5qd6KS9e8vXXH79X/CyFea7/vN54r
/+Nv/05e178Kf/tvf/uf+Kz8y39aY7z+O1/8N/77X/7ssISL5//xWxF0+Q86bbrOmMNyEtSZRe8f
WRF8CzNzvAdwqkbXhIzqPxxXCP7CZ5ZhgfEyuJ9JEfgPxxXJ+EOkQcE8p1uIack/lxQhv68maZXB
ZcLonDYgGzBB5h+mRVLFM8GgIfxwoUuOeqmmZwUH1hkKeyifkimFAW6W0V4rY4lUX72AWDJXff1N
mqOW9JxxehuFbpWGj9KPso9iX5yk9IFcXlySzFKbr+VOalgoZSxOKcCtZt8YEmUigi+9couILGGO
J80b68lXuMqH7vKvD4dolyeL3yggh7FuOH86VFh6GVrFOC1uVdQB1Zih3fRJrAM0iM1rJqb0tSyB
s4htFdJOAM6+WGZuSbaInf2LWpnfy7Gj3P//M6ibd6//5T/ziH8/g/7Xf8WSjCi8d5Nl/Z/+bkim
mH/QA9cxJ2IHwT1C5zt/nyuy9IcJ351harGAYybPrv4PcyJZ/gPOCra2WBObgGgrQPGPqWL9ASCK
vx9NPDoQJpvSP2NORMIDw+U/9jaSHpgkWBxZa/4OO8lHJbhq1mm3dPpT2yy9fhfVQ02ifUirSGzW
BPXQeMOpoEkit0NHXDXf1G4U5NkLgyKft7MSS+SKL2Xg6+JkpRVcjdxEG5+pVrRYUDsXKONBpSid
fI1fx1zIfhCbiJCTSEvUjBJNl9ttmtc9gq14TAryuju9TY59uZ4v2mBSYMVPsc6v7gW0Zak9l2Jp
pH6t51K0CafW1F9CnP/mFJrpXLSdP6LxTTE1gOVC7dFmOHJkVKw65O4aGLyYFriMsVVZYrkxS70c
HTxkpzj0e23OQhCXcBqxDhDw2N+nuhD2mdcFs9y4TVjXbexm67vcCzXd/9cEp1iQHq3Ren+eZ6Rt
doDXZ+wbcgs/VVqIdbfrfkoqpywaCSOKpEBXtKh9DoG8bKTOrRghHcB31R3rMoRLDujN0lHiD3HJ
2yStfiplieu1smh5VNrQAIz6JemXqL7Ww7BkGWIBLApnmZtUQ2xEuB68GqgS7Pi1WS22oU4m7kht
YqY/yZIq5MKOV4PGg9jmYBTCGJWhPcsZfXNSHcrHQOom0KRGwJggKJbOnkIRKUyTZfWprwdz7emp
/YVXpvX3rYEh4qEWVExn7KToaWUQzBK7dboAX8r1FBxIcIWvXPe0lv00XEZuT84WvDfKlghAoj0K
+VXrDAsBk9k0mZdqogxG1UdpRE753BX7XGzD0oskfjAMlMJw6qCkt2bMBLzbRaqE/V7TR/HRFAcR
zVAi83/GmlR1ih8vuYE7UhABpYwWGoyi1NNpAMkxeZiso0CgVrfwgSXiz4DE6ExZj1KWo2ET2g7q
tZkqsMSzRZC1CeWBFK2JtSTPw5fOAtRixOJmA1zLSu7NG52DspYAcQnK5KZ5Gb+O6EJH9KEFOvfd
IGmT8j0c01p5EqsyLGEr1UIVJo5FGAjMh7JdlGQzpGMAfb5rStiZ2TKi9ghpOrp9GCs3hTXVAdQI
kx6DlITc1ELKXAaTTMNHSY6DDCpeblXzJjUFUP4pSqJTL2ntq9o3WWgviQm+i18vMNGsVKB446xD
kpLCITwxa6cHRi6PcQTFQ0c6JxocdnPsbhoswpFHRWC4djIEDWjXMLeA1r1SPVvKWLde2cvBZhQG
OLNh0nSYdMI5ADZXvy3iaDxUCH3WmHiluMqakMRz08jC8aqPIujebSXDRG8BbeFa99hwMksSBltW
rbFoWkONZVt5pyxujV1jvDc60QS6H/Vyp5JtQmEvTsOZra55yrQKkWw1R6PkVMbMXRdBylBZqVDP
VLrg84Y4Z+O2EtW5vGoWYaElq2XmtykSO0gILWai000nymbnyFUYzaMtjzkkvWwy22LP4V/vfZar
majoUta6S0k/MDsWYVcCaY5LmVtOWBWaMEA7TNSkx945T0ZYqxhHLY9dagkwZTqrQ5Aq1CMO5kzA
eZlAVCe1hh2rME2RNMhNULtKAMQKQa7Swo1stZGxQkSpKA6uOopSs5t4HLk7DiXswjiHv3MQQkGl
q1RSCB9n6JrCgXkbGftRLQvQ0dGqsQ8TjBLGqCCLjUnpQDAooF6mD2X4A4JVNHybrKABUqIIRx6C
iavwWJgDOYWRm1VwKnRbFqZ5bDHVMSrpxcIVekl3RSKEck6eoNJQ5Voj0Vz3i9hqN3GYIxbsQkO9
H0WcLa/CNlRRMeoD/itV1k+inj/J9cBCZg1CodB+iSRSucWLHrJXmOpB7uMAE8g+7R6TNk2Fq6GX
q55Gjy5VuyhqkZvqTJjokkcDBh3NkhW5OykxCLtSWj3OdxEAvJ+FMAQ8ueNsew7zVjQc0wq6W1Nq
NTgpPU1hW86FZNpYcxUEbp2M+XUw1LIJGinK300xixo/R6yG84kY5dctfhI00PQFPWqI3h6N0ZiO
qF8bRQTjt8Q+v9bqMRHwR4KBirmQAvSaRll6PSjSwobaah0dAPpo8k3XZsG8qQUcAzftHAWnoIzp
LSQWpP8du4JIS1Tv6rdW16snvViW2bcs5LFDPVdHvMfQIxmDKO7zMCcMcoxF0kWWNAB8jzBzEHex
3rKDluy9shtgXFf5BlaaODP1mY7cI6mGOfKXuRu+k89TvYYWmQ1HoZFr3U96on3sAOOY1pGB3qgg
dbzR7SxsA8i1gSrux7lMGpQZbAClneZtANNcEYoU1L20MP20ch3J0WhqWOcRjnuIlRoZDTau4zdI
tfqExZsVZX5QVA1mPqnRsaoOWUhrwYQI68xykO5VI1SxS13Wg7fGcN2uEBeoVZQ0iJfiqpx8zvBR
sg2FWTyobaHKXmkoDa2RUoBPJrYZ5Gy9buGFkzembIY+1ss9Y4sOaG1N+uI0zahfTJFASS+ZxOhV
DzLC34W+gwSfBYWJW5Rslr5SVUNz3RfIBYh4PGf1UvIr8zHDpWUwCbMQ5uJ73rfV3Si0uulNgx7U
qa3LcaEcay1kuMVhISHj1yMBr6Y2DoRt0MryDWZfU2u3dYKTYBalC16v3cwmwFkkumVRoQVVEqC7
hWsVv5FAxnpM71yRn2hEq/19ATZLI0RPaFs0ghXJe3NQB3FTGENdb4vOQCacWjkrpKHWVNwdBiSV
cDtpldK9xgXt1dHRO0NOnFG0lmPQxPJLBL58qRUVSqAQSeKPYIoAo+Osh9BUlv+bvTPJkRzJwvNV
hN6zYDTOC218jDkyMzwyMmtD5Mh5Mo7GrS4g6AK6ggAtBekMfSR9zKpGh3tEh6N63b3qQlYWnaSZ
8Q3/+/6GtoDOM++DHCxgSIigwCdIP1YHdzTFd2X38PtUHDGVPuFq+i2fWPk7jy4cbbY2lx2YkdL7
kuGhKZmdjU1SGEqF16JzKHLrVjPSbxDQjMDDhLx0Ch4EtW+bCfg0sYfbODJbAImqFo8KxxFmLKqA
+CJKO8JGY65hoI1NpKNtObQJJ3OX8+NTc26+FiqilYttX/clMGnnuMqKn4yhrD6Ysavl1tMZ0/2o
tYZbfImZqGJVEnHZQeSW26SD3LEp+dhetqkofg6OE9+0Xhf+bKdBfOqJBOu9Hixnjxi4Z2YGbXiz
qvxIycvOGMSPsR9cFI1OE34Uydj+jJ2gCp8alVJ2a0QNqCoYslh+nnJZDIfKdTOQhVHclx6DzcoU
UClIHc7Jq46z5yUjQFJF397Fw8cFwbRU5p4nmEPjJAY3tYobuehT/DqHR2CK9n3iZcgc2mZQf43m
yTVthNJwG0A+LRU2+6TCtoguBtCI3sozs+Iai1J/P2fGtNXhNG+xqD0nFV4KokdZD9fzbPytaDaT
9pxezzHQIucs9VWlo/cun16YlrKH5TejzzG6cdNN5sDEaxlsLcLF+2cp4rs/rvMcmHpcE/51t6BX
3AVgT2WUSYrjJzxnCJxiMyOQrvBDC9wOpKYsv799kReJHdwsSoLknXhLUDY4EWCkXV3GE+f6yhhs
d11rd+lAYUMDuGKovvw710LR6gJKxS5xWVLPlkwIAzFSCW30nvhr00UGAOgxEDe9Svt29fa1TubY
l6dH0YMLLTpWJOYvHBnNhsbKVLukN5w+rvZKQlhMyS9UQ28L72MghwTgm2ZKmyuvsPyvEE3dbWw1
xJ51xLkw+vYTnffuS52X+mo2aqXP/MiXb5jfyKA5VTBeATvq+IHgX2ZV2cjDTyu/2lIPzS9sI/3T
Y+w/dcu/YePxbFVsvnRf/suPsqOTevel+PFf//b3/0nF5f/Ai/5vz6suv/7Snxh4y/7NIxFZEFJ4
IKC5/kfVxbTM35h8kcADkQSyC/9ZoPQpQiIMQ/3OvsRuk0Oorfoupgj0G9x4epoAVQFPUVv8S062
x90aJrmpcbIqKJyidyPiX/782W4ZZBMWVeXpmyApuo2JlR9BNBHDZJKjDDXZWW1pRKPA4549pFfO
nZMjgQtjVAQmlHMHYCtIteMLC+gtQWaOFHZibGEGN3XpANAiNyfjXCPyZAP8cSlYDhzrHLAMxB1f
asibWPdjqW4QNDI13g3ubnLombx9Q79GaZ6d48tlyEawRQSnxmfjVDeUkEX0Im/6G9816CYrP961
wskfPe0OVzDWxh22G6bcUvH0tx2jGhkDBHacr/nR45dkis3taBNNb2bZqL0xS1SGrlnVyFpmT943
FnNkaxODzu/UsHaNjL1mRXdfP5qkvk/Z0IzfmWIDxWCAQXXmBg1DMqXD3aAMiirBFOsPaSHlo92P
zecuMr3rKJ6+0iHHrLYsmfHEmJ3iSyga7PCsYvp9gZudk/+/8i6spUUEShF8HGMHx+9Cmi2OmKPo
brLR63c0sooN+UvxRwn4XxpGnoQNy6uA2MYGoTTNmzgduXNTYUct/c0bCGYfB9LW/i5uxnrPDE67
efu1/6pxn7z2pbYPoY0ZxGUi8fiO2j6aEqcO25sQ6GmjxVpGxaYJLZy/1nn/DRpMLbFWZPxzaVxi
srLrh46MCrkjrC1fvZP9l0ykl0lT/SBXhoLq74vg3monavp3Thuss1yv4wXWVHxkznvTL3X+eViP
1o2p3g3JFSW7uv0QMhgdi9/t5Ckdrmg6wxVFh76OATNGGcPT5KF+ig89+Nh03psx3G73qQ3v00q/
z5jCD0LUPkzZpO+1+yPsPuoZIlfygUNpl5tX4YBGx7wr4COM7s7yo60cRv7vF8/K7/1aXpT9B0XG
9fbD/QX6e/FwkbYzK4adEkHS8cPtwRAOVWu2N7iqmNB4cNHxS7FLs/JHklV6rTMzuZFxihoniKp9
3A3xwcyyu6REfeKEsYH+KXSvK1UgQURhihPrJxq9u8H+MZiIrvLUnpGGlep9ijnSuzDF09BK5+vJ
SKi0xhbMYnzq1v5ofs9rhzqG5wzXQTV4t8in2X5Gg9CpycsHK3Pry2yCouQUpd4j+o8v334Wv2Ld
F88CIwA6VjYdsFN1cpZKUae92904rY/laZgw/eg6xAw1Y852aQ0/f3lWxDi0UhMrrE84clPGsyZB
lIHyaAhdas0m9CSH2gJ1NISNphiCdemk1Ag4aC6mxRDQ67Nia9vZuZd5osZZvjWM4SGrFIKpZL5g
J5GZ0dNE7+hN3RR6tOHfgkNuo8DddzXzVa0/lvvc19n16EM7qc3+yaPCs3/7Ib7y1VkmJWj40eCD
83OynsaS5DOTWX9j+BRNwsBIr40Muq7vAP36Ny7FZ1Vy/iyqm+UkfPZlLfGZbNq5h8vVKCqftjaR
42Xic9wP8ZltctJ7/+PJogjwmPPG8p356+NrCbPzW6ev25u8Ft1d4Rc+FLjCej8O3XjNw2BOP8Yh
3RtVdkPKXG8bqdqdY1SoxOLGudd95e5kl7Z3Ki/O4kVfnsZkwnwVhSDOoIlykmIw6jCPrW82N5EK
5ZZqByVUV6CyTNuaYsZo9RsP0OkagdinsIEKYo1peOGU47grzdklYx3nC8PImZidB3EXOfqvGUUv
zw8/Dj7aSGNszANPNbh2GMUkXlYNsa2rPhSlosLPTMqVO6ty7+k4uwSs7t6YVncO07+8maNNzQwa
AzLmEi8wM++cJLhNJMzei8vyWmctmBRNkSDq/fCvpQCsQQK8xXiEOZdF/XMSAdVDUA+kIPY1DjzT
ThRMwKZeeY6H/eI9o0ZhGMpk/hz99AupBbM+uG7pYb4utLm3aqUu+pkpfALZZmOMzu7X/vpPwvE3
YpZnR83LhON/LC1eWr3/C5XEcdKx/MU/kw5P/LZM4GG+hvyQITz+5B8+NO5v5CEMfDIOjgzM/GfS
YZjWb8wlQQCGqUAU6y1iij/TDorvvyGAIuGlX0+qS0f4rzR7T2dtfAaWl1oHwoxlEpzI/PjISkfp
ZYBG1cPgEIf4oQ2ayxD2Hvu2EtQzc0BxYlk3COHlZaL69FqVmfziFS5IuKSC62e0za2TevN9ZAf1
xorAwiPp8Patb1fbOZ27r88e8isJy/HqXtz9mOLmcS3TbISwp5P00SyYsY6z9iHU4bzJp3neDlUt
NpWk72TmzPC/fb1fc2D/PBr+vCCPhikSviF0xU+eECe6j1izfRiSQHy0m+DeLXBBmApj3PaT/5Tl
NsBwxjovAg8ofNaPTGPZQ75NwQYz3D/cZh20YHS/QD8ZPbkZxqjdqo5xD6F9wK1U63e2thkz5pC6
tGKpL96+hePkcrkDvnsUH0yKaTZEn5PQeDZ718500T2ktItpmPXgktIIIpfV5hRpvQeRqhYeWv/w
9nVPR2+WC0uCxWWkj+QW7e/xo6OiNhRzOdELC3V/pQ2oPzKqk+ui7yDKdMAtRs/oL6sopO+mDaLE
mdka31fnyAOv/RKuTymY89ej8HXyEsn3rJqaff/glE57keaVtSS8w03SN92Fduz2Xe835q5rhbr0
nLTb2W0WgkKPz816n86ZLM+EaUABYH/xXQaFcPxManvKTAFd8CHTFeyikKQiGPvxEfvslG9cPh3U
1HqkjMJfm7qs79hN2bZIUOnTcwovezH472kn5U+S+PQ2b/vho2/k+R2jgtaZMO2krrasHNglLqtG
uhw2L16gVXjYKXWZfPCbMbklRqm/xXURrZ0yaW9ja5zX1gTCtA91+ZDWrrpyh5IlpufS3AnU6Dur
woONP072Jeqse4MJr78U3/36iQE1HYcTcQlsltrN8/jO6KPGjsrUerCT1tqntYbFLBNrDTtDnvl8
v/Y40LCzhTzOyqWOdHytPEjjQEy2fBgavPRWfpHAeHCreEzAVeeJXKeGURyGsnNIcSIhPkhnnLxd
0us03wZ8ielemYlst8QH/bTzosahM4sR1tMAz+H727tvObmPz63lFxLoIQqi5LJ8Q54/mBYBykxJ
2XrIC6hJagjnXWwP9V50GoIxbdvrJp/1ZWL45aaww3Pl+18q5qPrU7RHloHuj3SDCcOTylJv53Wf
M/b/YJmD8znX7hReDUXUInihbQpHMNIWKLAJXQ2fHZo6TQ76bIOZk4XjEw3i37GP1+Wmq83g0gxr
upeTgfGgZefet2CJW72pda4Zj8CI2c30AJPfJZ1Y+yL2viXKtftVH0ekyC3dx1sub/Vg4sa0vVSR
G+IQ1TdVQwqfYX1VTAP+Gl0vMRVsqxIcmWTi7DAwKouzROQ0aEXyPvveVGbw3ZM0OFehLqJs7ftZ
e/CcmK0QBOb8I7OWCcBodGWzqW1N7zeyu0zsQTLNtM5rZOu7oKsD6k9jUe8ZkTeheNLJh4kkCxgI
cw4ZZmsOOR1a3agk2+jeRIIYzRD0hDcyhSVoJOerAqlldgvXBM5S77X0h5IwKZxNSXsxdRUg2aDH
ZN02Fdw9rSQyDHAS6bTocFLjsnZw5KUCpCpqWEV8X7clyoZRjo5Yl+2Ym5u3l+NJ2slGxTqPIiOL
gQINh8rJwReVdjumae89uMUUIJSOxKroXRwjjNr+Hc108U4o7hmfYudBSiv+PsX5uYHdF8FDgMh0
oRJgA0Ccf7onzKqKEUx13oNRNNlezjW2FobHZFdUVheFJ8czN32c5/66ZyIVPruYjFL3X5Svz/eg
V6d0zmXsPzAJNF7kdPg3ThV5Oz8ATfD2833l1mxoGhzU0C1Qm51cijM2NZxxDh5UFXsrKwYpnhkm
cUoro10hg/yPuP9f1vZeuTU+YwSOxEWEjdbye57n1TVVynDygwfy9gjvDZvGhsh+lCI/lxW+dmf0
3TG2xo2V/PDkIGns2LTDQoQPY21Wl2IMok1UG+HFwAdhM6pwOgM+fG2lMhtNPZ6KpViqo8e3VtSZ
8BJsWR/sXFYXWass0Mh59mD67NISg7kdeH7MeaaSAYS8sS+CDMLh269zCf+Pj29CfxsYzNIRsKkl
nMROYWAOraoM50EnBkdfY5A6X2ZNgz9AnoTYAjhTYXOUhfbcUifOwfd3LELmdkvPepw7UESAQvPQ
OffDln16fK5Ts1ms1pZYklL7yUKzrMLP0iYMHpykd9dIgi7rMCgvERmZD1aZ4aU10LQNrHCAZg/5
e6j0eDe4sXtmAb4MzInnmCKnHAkBAMLJybrg9GtwZ/GzQ94VxrcwapNPThXY902MaKHnYcBP1xT8
gTnm0xdZccyBik8ic8OMlAFAsw2yj3EHSDK1nOhjaiSNXmnPCE0ggegGLMkNbpLYQ7lAqhZ6KybA
ecyIz6xondQ1OsG3X/rLlc4aZ1ALSS4KXKxnjhder+puqts+fDBilFe1W1nQHFxz18Zlv5tQrJx5
hK9dj+fGOhcuvR/rJJ7prdwVxeyGD4FUFznDX8wdZh/mpLhXQD/OLJxX3hduMpQ/SAkkrG3rZEXT
b2hl3PrGQ+nb+QPuo8m9pOLDTBcukSVz6wAxWoNxcnS1saLhbk3kBVYvv7WczLdRZyDh1OGwz4GQ
XASpCygzDtpsXTDsRL9Mt/6lp9p5m9fNfI2AsflkzWyUv/6OWG6se5tWFiHn8TsqCB0EsuOIMA9q
O+yy34d0/t4O8mtui+3b13p5xvLEKIUtsgsKAaeootQqZTO2jvFgjRFImcL6Ha+QeE0T8/PbF3qZ
H3HA0pKjPyrhoSMwP76rsWemRjuMW1dx0/3e6Gr+Yjl6hGJvT2BCQeukGKKlIVrnSg5M3kVm5/6O
kS32pYVpdPUZFswrZzA/iCBhCRRIIl+UAtHsJEVdRofcVQi3jWp812kK7IuO6EKkLTOujchvehvG
Mmo9/560pD4D7rRfnHR0lGh3EPIvtr+nJ90YpylSpDhmBp2h3Tr3xq2D+PVMAvPKVRadC0kFFSLX
FSebvmxVCwlySg5zhiFfTAC2Sfrs31i2i7qFRI5MjkPTOn7Bhaoov8okPXQtevLSaB8cbV12VcM4
Za9/vL2cfpWSj78RS2+E4J51G0DYWe75WXCgS1cavqrTA19sBNKijG5GeDbl2oVGZe6xAXXukEhL
bxOiu0rfz1IySKpqU78bm1GJ7Rx0+jGXdfBu8I3qK30cmxmxdeM1e6twwUflsjSSNRpxdfH2b1/2
78lPd2iQsOgCvJlp+h//dNccDBquY3poRXuVupRoG699rHL7mibyt6VxeubQf7nJKZGAnFjKwgAv
Tj9jToqcL26hF9NwweORvvsuzHuBKye+MW/f22uXouYIyxlNzpLWH99bXjpRYfVmdhhr4EAxk52b
0VTOSpt5fWZVv3apBTHHEkDxwslyfCklU3oQLR9n4t90MzPGsHdVZlzG0hzOPMBf3aLTV8Y1qAhS
815q38fXomOfZpbdVYfMbvr3vqvkp2j2va9uKczPvYkLMoRa4zbiXu11Jsr2MVZMJ6yKjLblyukT
43GoeOxZqjzmcZGhf8uy2c7WIDmKCbl4qhDaawcY4DCP3U1YZ2resCSteYuvMQbDmVPZ7CM7BZGR
d+qza9TuV6XwpluN1gRxeVDdHGH2tFgtG8IcgQ433mUa6wLZsztMN4wz5NlqjtyRzE4rl/5fPlsR
feB4XBfzLN11EkxSXwtaNNhAgPV9r8YJCOMgw7LbqRRvvpXt1s1no7BrD/ltHP8u6slqAZxWzFA0
ngSe0U3p+NMcI4vPVtPvUoOKKcAXJLwro68R/BZaV3fKqAEwmq4KCO2jAUhH4WYYiCZp0N5YeJPN
0I2m6S4zm8fOCMMU/oDW13lXi9/fXrLWcjCdvNxfs21MCCLscBkDPDpKpJXbTcbM8gEBc4zLLGsV
Akw6pAhHsTcJN6aYU0E27rsIShEnfw1dpc11wxDs+2pQIyeG1XhPMzE7+PCyEzvpN2mMA9HUXuLy
a12WDKZ+zKPBWWbbk7tMxbSf3d7q7hBzLKM+vjW8T9w0+NaOE6VcWYzjQCvRy340jsCboCpy6a/H
uMMLMh5c/aNIZXhuR/3Kc06eBOkr+5eZMUqYpyK3FFl3Z1ulOtgQUr45ZcdnWLV9iufTgPCYX5Fg
0TjHfZSvtKhrsXeNseuwLRgBYdlmUe2CysqvajqhzPl2hvUVXy4ECIYHlm5TqUa62JWJz92UL1YH
jV3ecl/1AGmbQB65QuJEq8xgEmXd5ZFprezCwY6St7BiCMp1L99+9S9PYsY/SYI8TNah759mmHVf
pV4I9uYgJmnszKAMr2Jz+Mbvrrexr71rLwNO8/Y1Xx5b1MetpWzFRBiN6dMY1QlUFwxtdTApXW+a
WoU7TFFhuatRP7x9qZfffVK7pZQIhA6E2KkcSg2msCozbQ6RmcVb12zBnUy4Er19lSUJOl40XGWp
WZrLQ+Q6x9uHKrLTObTAD5ONp3sr/Pu4N3DyCTF+iTuNWy+ZhjNk0/bt676Sv9KcWuZRYQ9S7D49
lLVp10nhee2hJfb4IrxZ3DJdEt9qz2apzob5rs4wNXM5ASFVZf4dBdPgRxrH2M6rIjzzVX/157Bv
cH9eGmovPuvd0BFC5m53mGpz2iMTP0ilmOZ1+vGrrmPWuPD1e78yy51yPGs/zXp4X4SZuJJ1Up6J
bl959UAHJTIBAKgUGU5CPsZ/VMmYe3sYGxhQRQO5R5T4Kr79CuQrG4hwkq46C9mnMHSymJvIN/sx
GcZDAkXjVkSD/obnOJFzkNvdduHE48bCBORWVHZ7VfBb9RYTUIwFG9EzkJmLnK+RKzKmBnyjV/5l
E0WoveMQfHkPnK7fOK5hMRoQNTF6OS3b60mgE9/4If+wkfEA6Yz5LudbmHTmWnYGQ1AMJUJIevtW
X3RVqESw1HiYAEMYhnWXr8izgLM3mWeIEj0dAtpsezm0fDqz1mouG1xtOoo5+9ICpscbeZxxon8s
SomViBQOMkv8a4oo1dQtmupqCsthV8WteTVGIQy1UUxnsopTSxF/+a1Us4DRucJEkXEShQXaZLau
dqZDJDz9MW8YPdQ5fAYMGvNgq9rUAB4lLuYU4iZ4L/uDMU/GZevX1VXjRcG9jIPuc+ogCHv7IZ6e
fcvvWvYGW1YyxH9KlK5BgreOW+pDU0Kbq5tkuO7lkK/8ngmgv34p1qO/yCCWYPTkdUWITdyyk/rQ
J02wrgXM4dEKi31vxerMAXi6CZa7ovkBkIkdh77+pEokOmGETuHqw/J5XA9e3B70CF0iShtYznnm
35oukc3b97ds4Oen7nJRyIrgduh7BKgRj5ejGTSMEHkDF23sfBXJCUsrezK2Q0RRSjTxuTrzi+ON
C7LqQfhzqAhhnaaqtinzru07cSjaQO8sIpQJd7okvmEgyd7AgWn2YukozJNDUWQwHwdV9Y+1VQS3
YxmpM0v8lWfOq6XMT22Jx77IIY52Yx0Y7C1bHKhZZmtgdtOHisLDahwLc9coOW2dadRnnvlrZwAy
C141qgD+d7qvfGVbmaz9+eCEhnE9B065yuyk2VRT1NF+bIJtVoWkpKrMd2LOxKGl/4b391Bf92N3
a9DzuHaULd73tdFdGqKebwj3q03jGufg7a9sNbpjtCIQXTgUXU6C2jmjGZKhxzqoGKPLlBnZJboK
dmpo6zNb7TQAYGUQZaDAtVga1JTl8buozIkD2M7Ng+318yWtCn2Za8g/+IVaq0gPgkSjmrZTmHVn
4rflLR9vArabRGiPgxD9v9ObRE8iKEAH88EdtLjqlNQIO40vb++0l7cH6oZzyyfGoav0q4707ODX
E0I5OoLiUNZZsRn4x6dS2Iwo2VW2s9p6ulJNMdwVUTeciXBORLG8OI7uJWFfokXUjKdCUD1EiPYT
Sx7q2dabzjfsDwX6xZKiZC/xhLNxDt9A0V0MyyIi567qsczrgKQh8xSFt6WRCZqp9gcrYGPG9aNs
Y+diov+v1oz981+y0+AO90wlNnOp55+TdMB8glqaH3w36R/gD312nDl/5yvkCzuWQYTzEEYUP+3Z
qa4DBCUzkncvmlA2pP6nIZn8fekWIdAuvM2f3Bp3xVXUVsZdHniVsbLQrTRnwpBfFZOjdcBsBLpL
ok+Bwwj5y/EK9PNhace52SPa3uY6K6XoN6lTTTeeTvJoCw+tkfcGrQuc5zy7eF94ZSrWVVhgbGwl
re7XE9bezspuLGxJw84ou/VgN1+Mok+Xzq30YRXnibGayhLIZDmAzqMnX1TXRtehndBThKVRUTQg
+bzAi3aB7JwrHYQRE+6O0eFaS68FCwDbH+5svCE+v71EXyRuLE4UMJSLrWXCLFgGT54fh5VRjNVo
dc2jZ8XxdV0X/YXppFWyThkZjDiBqgowdNw3d6Q1jKmOeTeumt5FWG03BkjnyrQBaCgdA3CwZmyT
oikLtiAGAqAMwPWdjU2349ZvfPrNHqYhi9/WGH+1aU51W19lKQaSFFDWYemp+2w0KTQW7mx3O+Zk
7DMZ+3J2Hb9uKn70eRFk8OFj/x/fLU2Mesgiv3ochkbtIr4u2GlZEf6vSWDvWSXAxB2/vRBRbHer
uciaM+fOi2I2HtOQg8C4Uk4xkU+ffH3tPuvb3k+Gx8DJxgvG7LGG8brsohOds5kjp780xqzdV77k
Y5xbGN1Vbvo+9opzMucTMA9HBHNvf3Sp0GEsGqzjZzGIKbHKspoedTF2nz1z9JHNdbGTrbPMT3OA
AA5NpEnW8tMswD2sIi+L7ksExsMu13n3vrAGmGuZzv94Sf9Rbf6N5fgG3Oq///3//v1///3/LYNi
z8fE+Et/6DWl/ZugCk9Q6sAr47ziT/7Ua5q/AdbhdTK8T6nxF0bxTzSPYf9GWkmOSwWdAMT89ZH9
h17TZIQMWh1iXELB5Y+sv6LXdE8iB2qcXIZYid+IAQfF9eMVVQGjWE4aXFhlJ/YqnxeASVH3SZ/v
fSsX74pwoGfcJqmzSad5cUEIHGMtocF9jwzX69dl7BdfGk3DfdW32fRJzfF4r53B+L1LbGx25RiP
Tyr1cCBuu3S8szs39q/zvmOaHiima6/MQhnfBtsANoxyP5iABJdlim6ULblSqaaYnGd9gNxwAuzC
YSEmTGIqrPkGpNfWPhz9KHgSiVHihU7V9FA5GcBBChThzygTzO1kUTGRi+b9GKwZz08+ap021TYx
Eq7gJTQWPHTp3jowHKfaVHmeY2wZ9pjyDUpgPDk5mW+v6ehgvu3XDZxThti7j/aYRNNVPWZlsW3B
1IAhiConAM86jWN0a2Qq33tk4hWmNBpODgM+OPUm26K20vLns4X37o8D8V8P/JJdEZi53Dpl/0Ug
dSorHet6lpqaWSJK7x7BwfgUhlNwrmh4ulwC4iKOVPxVKGctKpTj5RLkZdcP0ryHmG1hoFfZTXFB
5N/GF0M0J8m7t+8JbQT/vWeHP0VJ1iarkgsSdtInPb5eWYCWCJP+K6A4lW/gWuSfysArviRB0Fa4
9xkg1oKKtubWa12JE48bB81q0rMat/GU1NdVBApmhXBt/Jwq36Yhxktr2h951/tm9SliXLEEDmJG
+DD2VQ8+pPPF3u906F9b2uTD6bYt/Grphqy9aAr4+qCty/UqUdN0ZampBNJdLFVvSFb1bQCXtntn
dUCOfFsn1sofOmvczCjrt/Mc4Y+YG80UbPp5dHBwHBPTP4SjRYE9J98otrM3W2on/Fpt7D5pGdyq
O1VfEFzj+eolLmhtoy4W51Oi/O+iiL1PcM19SLzKp2BfanuIL1qM+hDpK11fNIlj+HtQtc4PcETO
1ejUVIdGGCfzKs2MZAi6bdNO86Q3sqknkvZ1JXVaYkRpOvfK00ayUrMEFlFnc/E1a3BxAHXcwUVo
J9cAEGPVk7cPROG8I15qg6vETayRsIJHAIIry752UH8Y8BrcxF/PyMPJEBwzBIJu8yUFjGDJL2a8
cNj7jAkDEBQqYYw8NvAwyDXhHT6HMDPXfh57I4+j6u9aq2idG7crBixuhzG8ap0wogGFoi64VjLn
qzjDj3qKraCA5qU8dDaVz++8smtrRn3B7r+ZxzgvLlNl9AeVOwlY8oj2427OM+tpHmTr49LZG3ot
IQR127hosXLK7IWPlcZ+Bka7bcbuqjN8HgX92OmhjkKZrGMwSslKkDvbK22Bst1Ppp04EE/pdq8b
hK943CkdeVeLuOWm6nIMMphIoyQTdxkQtGiuk3qfNm5cr70yFoR1YyPKbW/SkgEFlZgfs2hofoyR
znDH9XFYGyCHxOzG2W2u6kgVl0oaPXa2PsTLDUffTKjieDcgjTDlnJXI1+3s3MlUluVVjVM59rlW
ml3NzWSLdUtb/MmCuv04Gn4NGAu0ej1144/Jk/1TwlOUG89W4MaQiuKRG42kyYzwFD2jhNRw220u
B/XO9TNNDyOfy3I7lpqI2ex9RqQ6Kg/3nTnb31ye8VMqvOqDE0dwUzhXFEwPZWb+GtDZYOznSMXY
jzZ956xDBnH9VQ7AyduIpFLQwmQ5PuiFMLarLR+ZMJU37FshnpQA0/uRMUBfJ9muGz3YZO7c/ARl
QRIPtASOedM56nH2jcnclpZUB5PJoB9Uby1Ji81tL53JNKI9zhMK9D0fxR+8SnjzoY4AEgWZEaMT
wNcO60Dthu+rPLbSi3SuUY3i02i06wrpNbIGSnNqM8jK/+pLzGAMrSfzup9r/2csE/vezt3xRzxX
tdpC7XHKjYCBZrDBVEK9dMzLeU3/PXuM517devU8/ewLTj6Uq0X4qS6GJgUFHif+JjJrzioazfIh
sNv6g641/xo7icKl7INEb3RSe/cRY3I4oEaj8nDm8YxyB5A5+lZGdv1kxZkGh+bNHRwRQ+bBZvYt
vJGdIWQRzqiTL9ql1rODjhd8ALsqlgQrETwwRoz5udoW2EEwaPwY8o1c8HZ2+MOd8QNb0TymGVQF
uDCsadT7N520Kr//Vk4lM6pG09B1Clmz/Dsj8tqbWLrVe9FOdQIiZGrURZAXoqfAEM12tbcqhkbm
61DOWBDFfYdFwCwgYV01vYldXG5I3FB+dUug1gyeR2Mp8K6Zt52xebZV/V5qsLZri7Ng2PilTO5n
CEH06Khe305pEnlbkHnu71kkCv/C0DljqW6Ei6QLp+tRNUborkzfKCXYIJVcdGWL97vlZrAFK3JD
X+3L1qrvAj303sZty0TkKwURd59nEQboY1O5WIxbBASbMM6qaDNSAcdbKvbFx7HtzB8wufzvTuHw
VDsdxfckvManCY01izw0kp8pWmdchF0mEK4S/G2Ab/Ag9arxWyS/0u+dfm1ag+LdE9xASiucgekZ
F/kyliwBgUhmxSLa0gtt+5WfJMyGD3OI8m+cGChbmTkqcDqaLsSrIQj4BiRo8A9xHRnfVBrYn4O5
6+7573lPlVLiWxmGkJiCuK2JfRBJaTYqNjabvDVHjMCVGJxNHQn0cD4Pvl17KkyfUs/AowXXKmBN
9jBAHwJnxTAvRBgHkxS6QV9jl8n2lSP1SCCn8fxilqi7DzmEgdTkwM1Wdpza4tohn/8YiS556Fjw
ah1qJ3uvMsnpjx9WeE8hw19m42xsQ3Wc8J4AzY2fcRRz8nVvzHG1oYg7xxu7qIsrZ2J7rfwgtkmm
0zJ7h8abGZdJBxV+6lncvTNnIsoNWXr+rbBgSa0ol4mfzdCXn7IhCr/7mchbTMvx2fAH6AErszSE
uwFoRI1AepX7PY+dllhyqrW9soKulNs8m9zDrHL3Sxf10eeiY9dhgdBl2E9nbdPtHJGC9wZRHk84
2xjCWiXUL/GB+P/sncmO3diWnl+l4DkT7BvA8OD00SoiFIpGE0IRksjNnpvc3CRHbqYGamA/gF/A
QJWBMgoelF8h8438MZS3ruKkrEDWzAXnvUhAoZR4yENyr73W/3//UA0PZRX7D73k3U3CSx4FTNQL
VEDFWa71QrImc4ZEdW8w66+lNQUWS1lnX448Zh/rJnCevUAT4J6y6g6rwJ/ThAxqp803Jcyl4byB
oidZ2XUqr7owyh4GtgLVCmRWdqiqNE3PDZnH0zoY0ipfj+1QdDtmrTkuhRwx+rqLwQpt0zjMm3Xs
tYVaMQWbrXPPGedgH/SF0Z9Fc9c09xOgK5c4dmEMN2NaAc1PtK7eQ6SK7UsoV2N7kMbcc0eC3Rol
e456jl0y0Ty3t+hl+dKznqq4TfDDm3YyecDeKDIpz3zQoJ7a5y32YyI60IK6DR+D2MD7XFBYniLN
L6eYdT1MgDsC+fY06PeBTQPKDjmLJ+GlqXuYkoIMtrqOYw9f7oKyovKzA1pHFDpxeWX4E3KYtUEx
Ya+dAmATYU1FnmfoLqhdDWftY+0wrqZZzfl5qCIjhlJtdnP62ZZeYezKys2CK1QDnv+56pfzCeNK
CHdbTLwaT8xwMDGLWOmYm2o96yqy1wjla7FrYhsWe92OnIUnwokNTS6GCe9coFrxoYvm1Cs2WQsv
4G6egIl9ECot7V3R5WZ8y+AfGRMvhln4OwoSJJxJ1GWtAi0uQ/tapOjAghV9EunfiJktCKLVdKQC
X+ksYBk1Kj7tZsznfNEAxH7dfZhkryLs4Klv8oJMDAK/LDNxuwsjrdPqvGrloC+6oA36GmdbmAco
MMF3hSeEBrTmO9W6tDZK5FX6mi5QbL+3sRb7FyC1UIVPzjTcRcZs8vjlMXpxPGkUOaEmP8mKSRq9
J4Vy+tpZskOom8shZKvX2sWhShz9AJ5fxcwNouGs9acFC5nHmiLFkSyHVdgZtwYVNta7zJz9rUBV
ZlHm9XZynvkB8SxgPWe6ilGu9yXqToe+q7Yf0tlu2g0qCtc6tKlbzNuwnr3mJPLSyD61dJuaxLUI
jMiBw8Xn/op93lF90LF1dadZ0MAaa/Wu7QsnhQmbkWQxSQrzjSgNtznNnDKBGRc1yVecIyy9aVhF
GQ6YTt6YXinmw9R5pb11Y7I/Fx1WfzXiydJ2fYYAgUT02gxiTsQYBJsF7VIMt8TdAKFAQ3ujLU89
21nkfJ7Z/SYPhtmKB1CMyXVSg7dcJfWQ9yvf6YA7z8OoP9vmYGcQBF1e2N4LuYRbXE2cOnkvpW+x
fFfc2l8ktwT4U2Mk11XO87DKZYjEtoGQyf479ORIpFCgPhDK1N95LIPAKue2EiRHM/cizaLTzNLr
Llu5TAHsPfq2Aos5e16wa2blvYNwk4cbM0qSW1P65eNMvQTLkxXC2EDGdYpdCwGPRyhN5qc5yEIG
kvhBaIV2Md2EpbHmntheFj63cZBcx74Y403WzKypyMzIsS+IAmNRysog5hGxxt+Hpf+/gfZvlmHs
Tzpo/+3Xf/jtP/z6v/E9/z1dtH/89X/9+nd/Ayr+n7411r5vqi1/0e8u6PAXPMYMZ/iHf1P9fNdV
w6SONZPxyUIJW6QQv3fVnF8IamFqtABH0Eo4yxz9L0017xemh4u0lCHrkqr4p9hL37wU33UtyINZ
QkNpVvNXolY81sHbBkrGTDZwPKYRCzMAuIsIDoFzPrbc1eeQe6iOw7ljfdS8lMfTkaXsIV02/JT7
S5MpUnA8kDboKaM4XBpRyezRlKKX5NcblU0T/JioLt9PpUcLa3xpZ+XdJO7slyZX8dLwqum9lRtn
6YNVLy2xaemOdQF0a4rNQF30Th0TUAww0Tmol15a8NJXc8c+YIQYzAmM4CgZ71oRRAQjDZ013YeB
bKdTrBAGOxsYRP6mFZZ7sK0aud9i+yYpOTOsHL6RjIF5i7nZaPCfySprSvZt8yzh37KHSxC94SBG
AFJ54iIyWKzZKCjKqdlaSnVElvkTLqrgo+kPNqkMSMibFW2c6G4WmXhopaqmHT2Z/jIPqyamZCus
r3VPvCG+Cwl1m6mdf6JHTTBLLeriKgWiW2+dhv3Y2mkSW2xnF1rGFilnb65EDaJz7RFjdSuyUUpO
SUzuxndaA+Rzn8/vtRDEvVeVF+/o32BX15KT2VhWYZAQPQoV7s1GyT38zf5jJ4aCwSHo/ysfDeFl
pQBzboCHUFzSyCR/rQCVqlAKNS7x8n6RfZKRlDfQUgk460Tv12tZ6IFIzTlwziHBEP1mzkPirpUl
KntjpaEiVK+KpLWTZtCWeyiqFkVy6GfZzSiH3r+ZUQOJgxjMoTuZlBE0Jyj8YP2WLgTrbaJmBATC
mmooJpGM2S80Q2WtO+Sacu1Lw5PrYbDHZg9Yy522XtLPxt7wxEJ6KiLVnyNjNMpdCix2XPSdJhlf
tlO1p/j7jYe2CIzsiRkUFtWUz9ECWI+abAWLsbW2rZXTq0oyp8025UiFvkY8NhM91bd4GEtg1up8
wiFrrzswrtGKanYCcdLIUR6WEdi0C4aMpMKhGeii0eNrE+O2rrXv7dgN56CnJ6PLTmWujXtRtv24
SwXS0JWkLhfnosEDdINfu1MfvMKm8UKnbdKPJe/4Zp0WQy9uCyPV2UVexd3pqIOhPBOit4fLZMQd
haUl6vVJq6kXd81csVUbVO7ED70d5e5XPrdRA/gVobVBN2R4u44NoNgEtV03155eKMSJOdlilwIF
F1s4x57aNGnSixMrC5uSWLZUATHyp7a49GQZhO+KirWTh2U0nFNnTuoIkj3hKPs0mryvNLCxuLi5
qMi+8kp6PGaedc5WirLAkolhygJ7rsv0MDq9me0jp0jrdUi5IS9Q75FgR1ptU17aY8KbK8aPYX+G
JD8yeDZj1V9FlmDgp8axSndea2bJQqyHl41rgs1Y2hVmf1Ib9Pa3TbX8Lvt7+LHMFlrCMAvdZQdt
yq6+tC3ePIeRl0V60uELpbfZV4JMG+6j+FSmw8BIeW7Aamedx8wgUJaMSaCzSrb0zDutTd25oyT/
tBDue7jX+bIPcUdv041TeOcyrSRLGIx4TCJRF57GYwUpjCyO7DG3A/m1nWLv65SPFiEaJG7em3o5
etk5/MBIBzCNI5mlDo8YMgfGDHEDoVmY/O5Ag3niHupzvgkX+Ucbh0Wxc42xf2d77D5W0dwEl+kw
m58b16sJRIP7Inl/Z0w2ah2IL5bdBpcY9aGDwwKt71O/ll97czbjQ+e68us0Gt7XzLagrOdtnXlA
9juXhzUtaCdbHX1Nr+7qz3FN524NgpyHtKpMmrMqbmRG09Wj09jM0yMB1gBtU9ifE4LuEdJ5xtS6
2AgSwghPdBS4fluZ2l0VwpPiRIYLRIzknPFOmyCOzq1S5LdNX6f5nqxfbZwMUoz1mgXDgMoRu84D
prPcIT3Hrj1GP1JYOC7KStXnBKJTmPbVSOCCm3GzrVOzHAgiDZ0vQrv0f31qxJsh6Fq5ikcz0esk
VsRcp56HKcP22l1SG3F0cK0uviDs2vks1aIcROg2ZStp9XRbKI1pWceuoveDCLk/t2ufvZ4VTWW1
S7uwvlRawTf3sKXc1kkhwZs7ILlX1YI5gKtVyvOyiUW9Vk45XYNbdt09wj7yM4M2pgNZTaMTbKzR
caoz3IkooQsCw25bDg9huaw8KNZqss/iBKv3qiIpSqzxRxf0fo1yxqgiuuuwgIGCD3Bp25AWc4av
cRCr2ELV7s56btjRDfPTcgh4/7Zr5CtR1optdNTSovGdvrhld5Of+yZ7tp0BiO2xh9F2oSONrtQh
6vayndrqvulLfV/R9qJiH9kbxi7uZ+W3XUJLK7JYbloVB9shpm+8tZHDfrD6NmOQYeVMq2VYBt0m
j430RGZZ3Rp7dzJMWjPukNG6sANa0bxkbeDGdKw8C3lthn2gZaj4Ga9Abe5G7Q/XQ1B1t03mEUJP
AUTXggY2Xb0s1CHZhLRBD2aXIk9NqpblDV0Vm+zCtIj1tGwVXKqxJl6zHIW86e24fspVSKZf6o8h
CzOK+xxoO5Ehq6ZEdMV9FUATw9Nl3bsgIJ+LavkqXemKK9/1jXwPJp9d31CL8SZwXPOJVoD4UIhI
iE0VipbtGtOhYYtx2nb2DmDmy7pwuLJdm3abxgYtvopbT34MAZw/zcorbm1Ge2fsup072pgKI/xY
1J8RY5EUDashJWO0Hh3yKPiL250fFchfCum593RCs5YuY0IMae5b1gH5jTTWKrS7cmMvCwec6KF7
FoibiZUf60isAXowBi2YPLgHBKrttO19tyBdwOzH9zDsmqWzUNK8NNxsuGrtwXVR2jbJF89TyXTK
bZU+0sBQhKrC8KItQiVFITjBD9h4vd+JlTLD9JmoaJQiKeaVKwKJTG599nmaIWyb57vZGUM6gYOb
9WszKbpsy9Ye5sDMYnRaN4aB0EA3c4hhos63VtvE7iEGaXFVN72td0XLI7uGScU9wA6tYcfoV/pR
eARDqsxmRCTpK45A9KeMbFHdus2SF5CNu7wcRsI4Cb4Idp4s7HzjeA2tczz1+c5ya30DLCOANJPn
8VVZ0HXcRhWjNWKT/K6lChEu20fClh8MI3G+SjMdy41pZmPJjZnxcUbgwR8o/PS7irJgYOffTxek
WUiXbqvDOMcmAUSsprR1SsgWM/q+rhEx2t5yQjHUSF19gkvelieucjThxQWUu1UbhcHHBsoD+rtM
GRt6ThU9R66o2ix78G2UVkSNl/hyNJPwDly9tMbpS9YrfVlmCnYfuXnTTe0V3TP+66onh2YcHoK6
Y/mA31TS8ojgYy9FM3Wq8G1yB8ZmSVNn+Fleyc4QzyEeikcrzEa96qgZ3E3OC5Y6OzGzBlGel3a0
e1vXhp0YyeukLGkTEDsRk8yL6oAEd6f1rxMSIB7taUBC3pp++tlMseaRUzDMHywzrT/MXaLdTSzx
mpHiDA11QUg0n3MRLO6WSbMIRUOdA9goEiB12aScgWZlPn1k/1wgaAsrl2QUC7frlmCZ8iZRLGt0
ps2ByV9g5pcjYmeGXWZKIIb002JehVNJQR8nifvcjB6T2sSrh4e+7ZwY+pDVPOtexgCA2twndrq3
63krWeCs1WygxoQoHobpmviVkqheCQ8foZNp3NduH/s3ndelTzIqh4/TrJMrpr/5fO35XTmsqllr
H4V6zTeqzEhRrnt9dT1FPWruAh6lxeomIxNHtxufA6iuSCpQvnnaeeGQE7A9SoNLO0uYoJ6dXKPh
9hgGJjXxz5bW2TMDNfNLak/0iyOyARjOEA503huK90qX02XCiuToiz707WLnO4CqMtpVz+gP2JSA
+9F3fiPV/Yjz4wnUq0EIBKvzXa2IVFgzhszfd3VBqkVUsVQwuh7y+2yu2BAZGbfOWlGoXrv0EC+n
wAkfy9xfMvsW5uPeJrHjMXCmnNZ33RbJZjYSQZZ0S+HStvNIAFnjpE9RzZ5hZQjlOWum6RjSll7s
p7IT4gnfefbUdRE5wUsHlcmMxahaQUSCcZqwI+TH1Q0AgOYj25tiWFehVu8QzXYP5IwXJGVWEY/G
A3RrGucCfwtTWdqR5AC7Zf6BUFv/g1nVxpMZDU4D6F94D7MdJsa6SGxu+2kM52yXuCkUU2DZdKMo
dy4mXZZfZz2O9yOqhadgJBJjy46++wLKsoXnWw/laVABmoIhM2T9KsxiScBv5+Lc1505PBRtVH80
4WEGmKd7K4O/mapwF1rlgGnMKwqq5pHldosy1//ArEvqS7Bc+NIzFKzhqSp70S0jB++rNsY02SJe
sT6zDyNkB5eei3oMbUOwxmHnLS+wctil1Uw9WAqfH1QIXth62oV1SY+cHJMg6ut711NU640VRyBq
yHB67vLBknu3S/N3FMW2fan6mGscK2E6W/S59fze1eymiMXuCc3GzQJQyLGnDqsFr22iHWjzUkX6
YHBZ3dCZnrGo+tu4ncMlCbsO0AW2FIoQMMnnuohmxl4EDPdueIMTq1v+I9JuHkcQlNRSAMEMWvRE
IxTzWsuwjrcOkgj7XnijIOU8nADqSg/+/zf5+J/qrf2/lqq4cKd+0jX7r7/+T3plf//bf/rtP/76
j983yZY/961J5jpkIQYWjJNvErLFnftNeuZav9Aiwy4BbTxanAWoan5vkln2L1AFHbz7LkBPWmz0
3H5vklnmLyg/aa2B6mCyhSLnzwjPXou58U3h5SW5EZDUYoh37SMvUcSkVQG0s1ct5tEDEZD9JgvK
aP/dVXlTFPX7USBDICyyfOgnR+q2NhNzpCeOEubudJ6wrt0VlnyT4/UCnv5rw48CkvNZtHpcH3p+
NMpey5SKIUW3rXHn5qpncNqncrI2TROHV6FSYbef8gChQI5yFpunHaDT7CneInforxqsshYhZKq6
rVg5/W1pelZ9wcvDdk7b3ETEyUQT6hdqEUdvRVWLYUOLC1CCrNTYoU2z1YmbWbE4zMQ77Ul/gj6+
SXprUkTFjTy3m2boGrQFKvZuRFqgmk6ixokhs+MSWDWuS8e7rrzqYKoh6DeBqHxr6xOM9+wylQsP
tAOtfRA7klTrsGKLbKg8e0fbHzFU7evxTAeOd+MFIhTvzHo07yboUHQ4/Sz/MAxlBKp6rOpL19Z9
sYMPrKrd4oTu9i154+VWK7padPbJG6co9KilckSH4SabaVSu+QFkWylTy4VzPKKxhGecxneV7odw
7dmxF+5Jeq2brSiiONur0sedHMWiGs7oVOXlqmfWB2gHWy7CGD3350ivXPeTi1Sv3PhdX1d3lXSb
M5nNLuNFsPlXsTCJEbOk5v1XRFBfkB1OlDWS3cunDEDNp44KnRwc2XyFyezTruG99jEZ7OKjMJX3
PIgB1Tzi7erRIJ2shfIyDtbWqgj8OkSpgUseBIYSBwvNhsYSrJvs0Njs8W4I66BaJvSXEWbCRL89
o3aVZMFZY7Pwt3xlf+yp2REb2CNby97u3WTrWsVo782obfR2QvJJTn2i6J156BfHE+nHg9gtbEW8
3oTW0H/OE0s/hCrsrRUC4gqpWONn7zzs2f+C1++/zujbRc37k5f0f2eY8T9+/Tte0f/027/ndU2e
xG//mbnG3/32t3/z63/ht/6RX/zDb3/76v39z9Jhy+L9jRGEoQQwnQDX61/e394v4G5sH3kw9kRI
Iotg/a9DjuW/5rcCzDn4jfmtvww5+Ptw4fHHWBNMVMX4Cv7dv33F5+qOfv293vRliPH9O4+xC8kW
CHcQKnPMY/hwTvRgQ/+dxkVKWKCBZMXZJzIYv8xmGi0iHKuINw7++ttmwp1Cy7utxn2JblZeFGSk
aHqbGBxWMA1n1LYw74JtPPj5QySIrmIirptqxXRcPYvaND55WOOLM5ftBhMEx6w78hQ8Q215EMJb
s5oAfZNCDrlA4Nx/6B3sDsBmyMoLCJhUW2KMmnQXu+l4ggbQrs4Vk/h21bQxs8fvvuUfLDqvLUR8
UbhS8O8wEMQ3ypD/aGlL3Hn0Go8AQ9r4p9oWxp1lqfJkLOb0vGAwQrh85qWIRuvk/udHPl5UlyNH
L4HJfoAh9IU3+Z15KWW643BeqylJ/LXym/4StVlz8fODvCQffP/FU1G84GvIUlpw697R+U26naTy
8zWDBCtZO0Gr9UrMuXdtwofLnRMv63j1Br3X5tdEUA3XmYFEjbeMocgC7fTsS7EZVYORAm3mIk7p
EPqduwbBWas8m2i9GETolSuFkLDZlZPbIzuoAuWuiJhze3ZgbfDBYoeJXFdSubLFo8O5pgc8FBvV
695jkXGgjw+T+z5vavczdXVbsyNHYaxv8jkobpS2xkfZBullnqb2V1kztlokStN8CiLZ/ITXDr0M
+7JBMq6Y6AHXYUWE89Q2T6yJxZemGpp5jUfDabE6U7JvDLq32RYJvZldjL4TzRsErqiaOgnaadsi
jntEBOK2W5ZU+QW8xEQmUz6H9jafYzZWddYFQCiTgoCQemIPeXDbopuuY+72K5BBKcETbAiyrdvY
1oPdDXG8RjNHkplIhvpLqex5PAy6Hd+zvwO5XEKFRHshMuISvMwS0SYxmzg/y5fp9pqAo4HGQSgt
mnFundhI6BJE71775HoJFFmbxspbmVjHBhaGosBVuTEp/NhQmf6RdcmYa0zJ3eeaZNRTr5XG9TD2
EDHT0EIiT8DB3JIAqDjhR40ek2rDuSyrAixfmzMuQyZ8eLmZ/9TW4F/n2sQ7/rvn+o+08f/L+vPy
x75tIIzgF4wrLpnSyGJBPIWLI/HbDsKwmJiTxMVLzqJeZaf7zysQOwhwImwecGkyVPcWisDvK1Dw
C5sHfso/7CT4nT9lXTnyKHs435bx/0Lp4bMtfZPXRXfWjwm9+5TwSC0/kUlcoUcKw4GG2ozs2RSl
e+VZHQ6UXDLBgtoaDPWZqLLsyQtVOZ3kfaerzXcX8c13/7fPZOEXxvjP/5n9v/5MZVm1pj0WF/M0
Ne/LwvAeG43GZeO7cf4xihL9IdJF9ECb1noLkLv81X99Lf9+aIAuXAuyMb3g6HIU2ka7F2QXFcP3
Hfnt3rkuY7ECkm2COrPSp5+f6Y8OhxkPzruN8YTV5vWZEiQEy7PILtANZQHCQVk+M1euPsZhTUc0
KIPPPz/e8vGPT+/743HHfW96dDLDZwqUXVj2nBKYbDYnzDdwamT88udHer2KfruQnBMeYNOF0nZs
AUad1dTTTCgpZpeLjMb5wlUa3sjne10k/H4QXCv4aTA3sud+fToMpiNFH/4CEXRNgGNmfZWtkMy7
u+KEhKj2SbW+3qAGtd84u8Wh84friCWNNmNgYfI/uo5dPptVlaQXbC+JdWwq19k5uU5uwtkLb5jZ
DWdMt4c1jUDjhtycNlj9C65uRA2Bcxd8nH30hESBnEjf5vh5DZNMCr1PdPsWpOEHNyfRG7xiQgb6
SyjN66ube2GfMbu8YEPqPStzMvYL1ekaNnR6YTeyv/r5OR05RF++TWRH+Od8DrdURa+PZ4OJwp6V
XLBPq8/k2BgPtbDFVW068XVIiPEjY0m6AL6DKFXlJuJYHhuMmBgjdj//KD94THgcl/9xC2M7PPp6
kQLz1oyTi17hdu5Bi5LDxbhUEW60/tNHchZEBAUn9ljeOa/PWUkD21scnA92nzygfclOZDT7O82Q
7tsi/Wrr8f1W4+VhOLpnsSm++OJdrD7H+AskLBwoc86FKazbnkv5MWDH/9RE+axOdZD4d0GcYkhB
zZp/oiSKxvWUNfoNI/IPHlmX9YYzZRbMynd0aUdm61XjW+c8PdCr5gLMNALBhobNPF9MVlIiqsVR
VBZu9wZB+Ae3s2vypn1J9GNVXb707+r6ck6zYEA+Vid5eLCZPexyzFCbLJ/kLraq5I0NzI+uN61D
hw4dajmTFfb18RSqctZc+5xeQ0vfQeZeuVZBVLuoEgL1oAdnPJeIj+6BvVsHI64cDJ69euNN8aPr
/f2nOLrBeMfHgWrsc6+AmMcUJG2/InBr98rrEEZk07Cf6qjZ9xCG3rjhfrACuMvOhiIdkACe89fn
71d5KjTy9H4s59Mcx9LBGhCLvXF+P3hU6XtaFoyAgHXUPVpBe1DTUNWscyM2+23sDfa+T0v8V1bV
n/78UX1J5Dh6gDBsQuFhv0778Ni2GSTzYHiDdZ6BZZDbxp+690GakkrRC1gRrDLJBUYqfSJsMEsL
S+Sc5lSL3BAnxm2g6/rSc1vnciw0Ez/bkxg83viEy8kef0JazuCKgxBl1zGaNqww/LneeG41cjrX
smOeXUXFlS20v8cBM96kWRntOjGDh1aR2tVybE9iJhBv3fvLU/z6g1i0ix3s0CyPtM+P7v0oJTa5
NYhRwDr2Li4Eykvhqi32xW5verAC0wDLBoHexRJvXqDxcNMDHeLq0LBYvgmhWW6144+DzTsC24uD
2j5+9Tmj0jXm8jP4OsSWT7m6SEoRvYdla2/8IE1uZBCoQ2RNw4ZGokU2hDfc/envBuKXQw4ZBS2q
Wsr2V6+fLG1nPLbBmQE946K25uDcTuKYDENpbKQXVDeRQNhNfzo6dUQlUQE51ZVf6/aNFecHt/HL
lVhio4kP+UNWT6ZGZ6DHcRaXXfY59j1CtbzxJCxRJJWDHDZtEHUnCVOsg9Oa4mtkyeEBu3aFUtKZ
T1K2owhoXXkZ6sl96xFbLsLRFwXs+GWnBO8K/urri0QMB3Q63znzbMH4MWKSCOJzQlSuRnXRlp9i
cy62FFkVwpEh3pYqtjdU8uosrvu0RcM0TJ/e+N5+cCvTIbQCph/gBPxj+CBBEaORE1Hv4OZHUBGU
zdUsOrlpemqPhOiImykCDaNU9ylFd7IKwzo6iQeCI1OZpM4blckfC08A+LyEIBegisZv+voCFUWG
BsNzzsJC53sZxL61klhjV2qU/Xau++Z2guiBwr+pLucxeAtc+MPDLxnVDK94Cx4DoLGQukGn7TPM
yO5uSiNJgJky842OmKFMlVbXUiXmXlvdI8Ma940V5ajxsVSInD0HJt8ARht7tNdnLyoXG1hgnWVV
1x5cIDH7IanBLiDqvi5kZH20RppCEX5uucpNEZ+MUXGCT8FdIQ3vN2UZ9X96B4IkgYux5AZRth6/
WYqK8BNJGCipW/MnU1rcqvOU1CukW+6C8/QxgwaUeAcfH/Tm57fmHxdYJg2w2nB9UmGwBL6+Gshq
3dyJsjOrm+RpHDfdaYXO5+nnB1kE/UePJEcB10K/G4YtXP/XR/Gg4tntnJ7NAQjaye+GE1ka8MPk
IDi/wN0V3BP7rIjFJs6RSJZe46ynIHXGTYFk47HuXZREkL6S7c8/2R8rGz4YVoSIwpnV/xieXcQN
FHI+GFfHPoy1VV6WbiR28Wgn67AKRoQ/cbXmoX3jTb5c1tfvKOgx1K/cicsc4DgyPEc8mFalcQo8
KSw2Yx1KImYXKfI2VXWDXVPHyKhsnYxv7fpetnXHhyYRkN0uMXO0ho7u/55RNH3x9EwGXg3x10A0
p0W/pi9519X5sO4Rrm/LebxGouifaS09ciynbme8aP5wF17B3RJoXuP+feC27yKrmq9ny5MXcJgG
VFrJszTVrdKZczplAISrBhKgRBO19fnlG1XCHwvygMauy3JInUDlttx53xXkgUT+JVRwarfL8wEZ
ONzMaezspYcwZOvYc3L98zvmj7fycsCQW4YNSAh49PUBuV2QWLj+6Rgg7iBJst3leftWaOUPzoqn
EtUK0t1lh3N0EFNgeDIy77Q0rPhqAJ0Vr9oqydYT/gbA03NqvP/5Wf2xAg4Wusfi5EG+5NtHD2iV
a0nRIU9JkBKbqBsH/FmWvzM8nNU/PxJcnaN7nx4VtS/tQr43TvCFC/3dV0Ycmhqzwt/acw6nqk08
m858Ylb3ZuVP8EjFQB/aj8v53m54c63mxpD2NmAAXJ34Xexf2Nqi+PWMzjmYOp/tQzfZMl3PY5uq
rUKZ/M4C3l0CDAv9fRFEY3xSIjD/jEG1/GLggmvfT5gu0ESrBphzRzzVnZZFfj44PSTotpvSTUB+
8ycLEnTPVNfv9ZaRlqe38CWLZ9mooFw1cYoflTlQdtnwdSn2vEgJd7bC67yWY+ltIxed1rruiuK5
T+z5vLRa3SF6deSMw6UzY1Zc9F0r3RT5VWDOIXLmxlHPPPyo44t5PMvrABmTqDWUCwVJ9CvigbEH
UkGCdB1gLaHzaX7tqtG+doRGxZU2MkDEzaDyqeotlGKE787ExbCx+AQW1h4gVJhYgXAej3gVi8LZ
xNrMzqrcza8hlQJ2IPzWuKUJYKf7GPkUNh9RdePZnKH3XEsXJ86qs0finpM4UuAP4oyLhwVg1cN1
PskUA36i140vkl3Qhx4pcYyT1I+4g5vJGrYBGHVrXzdT5u+KVN7bCmfvJoLv0u6yNGlb5jNxOq9s
J4uQjfVZgI2eORWKZEQTXx00fqfmUPgPxFUuSSIslCFsgYo/UnewRtammCZvZfUJ7iUjdPRZbbiz
2Ci6vd26NwtM0MUQt5vA8Bvcz16VapwcU5QSWcZSiEck1IeuKxl79S027E2NELVeM/WM35VyAKqM
RgYDDcgW+4r4IiPdy2zQp30mwXZbzKXQetvCD1dYDvg8LZijZBv7qCTXUSSs+GyI8qLeguqp9qmR
h89eBoACVUTPXdU5YsS+UFTDHY8B6fCjCSNlFXmSYAxHutOJA3PlkaoKECFvnvhJeSTP8dkTQyFK
m/IThbnijpfiOKICHJ1bBr3pQ9q1o9zm3eh89ivW2ZWXtu6NLKCrbuK+Jt6S6EskjtyW89KpwqXG
3Tl57zEhGI9h6nB4ladttm5ICz4rwrbw9oNg44zEc2jzQzLISJyivl50zHlGnwCVGSaZGLYF+TpB
Pj03vujwRJVFhbs3qa290DmIjSaYoX0XMlnmYvXcIEM38KGtkIO46szNMIPtk4yIwlWEIa/aa9Td
NfNKD1VzLEsKpVJHGcgTxvdo58pSqU079TGQ0AaBOP7xfHjysyEwVwRbpB+D2XPgA04wtXaRHJJz
V5vzfjAFImFU3NkdN7LyV/DtincNxWC6FnVp8YMwdc+XOKZ2o8lbaE8s/BZAHSfm27h/BFihySjR
WI+VPKuB9LTrhcc0bEVoxk+un6D7dXIzzDcJ9huPSVpp9AdMSP1jjOmjfxf0ib7xRtsusAKLAb47
FzLZGU6IxoZse71uc7Czq16bTbgpQF3n61gr2ACydSidijkcw5VoQrPc9AIPFFWWSdLQ0PlBuWWp
jJ4RAFh4b+c4DIgtDOB75FNjOOTR1XpaZYVVXRqgONAAxU34lJDQRQlEU/x5DnL7tMT9cOtkbh6t
LO7I/8PemexYbqbp+VYKtafAeQDcG5JniBPzlJmRGyJHzjP5/yRX3b31xvDagNG+grLhAroNt69B
dUd+GJmSIo5SGa3aFVCCICkUGXHOIX/+w/e97/Oqfp3nSrnTokXvNl1rAwHK8xhVlTY2/a1tpw6R
Vqh4Gn9ACG1QK6uYoUFlVGxom3WDnab6eE8oCuZyTdagxso8Y0cyatV8sZTKcm+4PdNOLPQSf1pN
xLY3SuWzk5rWHEjTppltW5NynUUTBysb0asVZDMTr5/rvTgfSSatmHjq+nr1SqMdmjz5WtWEfLD0
Tj/nSlk69gg3u+cGiJs4ctRbPS1AA7hlJeagjCu13tRlbWYbRFQelCRj6rF5QpeqtnqcOrcep1ks
4zVdhICwD/0MF+ry4I1svXx43NHoG2J1fuSWhroCmZIah3UqW9vHYAV3ZDZZUwIpI+Mjgqv0HCBZ
BuiGT9jsLYAYt9humtfUW/T3MCOmD5NDuN7GTlDOOxxdr8ys814ptikvADag8Y7LCgtk1av26Gcm
LDAKpBNmCwweEQieVKrXtN+bwh8oQZGV6EyWHXSNyTkMsI+2+GzIlSsQigNL31DIfeoZ2WvdFNon
SrHRVUEbDS+2Otk3dWThAAFEhSadXa6KqII7F5oIjJ0d2/rG9YVcWCVt4t9RLatq+1mq7A7JHk9E
7UssaNmmcQt7DNOhRyBGjrZTh83Y5TW6bUu+8WRvW4S0Cac4UakBvWmJ/xQhz9U4nMyWZnens5so
dzOIOsA9o5HsCrmyPeDnZZ6PO6u4zzWBDAZtjH2pKm0BZ6RsQJJmkwq63EabPwYkumcM+nHWzti0
ULDPlKnpAjkrzNqAIxCJkYaBaHDVxn2aaNlUGMBYcYN5MbsxgE3kiZNmyqvDkrGRQN2VX6aSpson
yxbjXmOtGf1KVavxMA2GjqABDXVLdkPtXnZmTRgNOmGmdCNvjLemAjszZDO01EFbofsO88wWD3ln
pydSR9MBdtPAd4aOTbmpirKNfXR++UeXPtkcTMlEWY5qGCHFnYlnL6iMcrzhyL3AzxuMQsGFYpUf
etJJ5NZ0QBOfyxl31klcePa+QuqgwdBhX8qEVlgfkiWKL4bFRtifdjmy82rMr83SUd7Xhhfj3Fkq
swx7pUEMDmQCRqBmgqEPKBO3TDhedmvYw3RRMsvTzWK/zqIwDsi4cbmSCra0hXpQOY0snD8dHKIQ
ZKZ8p0bAdk8ipEeEGlUdumcJ/dk815h/2BPOHCiuTFMTKtrJol7RLF4EfXtiRImgx/BhbPJmwP6G
Hc3jgSUqBeHLSPEcLu0yvrLriD2FaNOGGhrtqE1hW92bvtWyKIwdJ862nWMnr1MgBh/tSKbIFgXb
Hn+aUv2jOTry2qJN6PoJ2u/YN0FxXIvI0ZgBCQ8FiTWXqusbFVcwiFz20b61SJZzd5kb1RdOrLEh
cg3rTaLA8p5j271FgT3fztRe7wwtMa0TBesRqygD3lmdn026cYeJKJM4gWuNcRTtjmNQ8DfnfP6E
M3BowgEg793UJ9Dy3Rj4GVVM5r9FjxxYMkhOLoGYaXJLUPQQ3bRWFyPwtCw4ubptwYGTxoIhKQZI
j/7fyTzSRdlYnyvsFZpgyqp17ak7ce3IOXlbKu0A83gxz13d6jcNhItkx16eOUXKHsMSlGz9QvGk
WLZR6+UqoBtDfavXFIxD2CLutMmYfs+tUYi7xVLL9iRTzR71o5zL68KqnR2TTFrtsrkxF3ItbEoA
SNxM4Mk1OKsIL+MN0V3YXEH7rrxAN5ehKhfWSYPpE2tPqpRo0TIAK36G4drbLiVRc1uzkJq20VWi
gNjijt5nrW8bN5iivgSzA1mj8eGMDdo59mEiNhvPRMRFhqqJlmFcKjh2S2TdVoUo7puEn9rmLPlm
IJR+eBBJpuARgqRSnroE4S5BN6Sw9EYxWx8z/KbvhnQqUyrG3JMQdWH/no0urhWvl7D5hnmg5CMa
UoCCYnbrMSRM23lTE0tn+oq9lHdqW1ps0wR79Q08sBmPsR3Fr5tUauc0jpe3E3S0V+ZQGQe3GIHu
N7qcbzzAMSKoRT/ubOBp0teapWX7M4t5Z1MwjfaG6O9EnXk7Q+lKDbgSm62dAb5uU7H1Ms4nLs71
6GQp4tjUcs9Yb81EcE7r2XlYtSJ0Yw/YZEp8+hv1TbN04q4yYxX2h60uZH/LfHhfmrV4AOI135QM
qgJPyYABV5nGugq9thoQFEsWFb+fNTUPyEloT+nERAoktx7HYTQ3nca8bU4fu2JgOCRmP50vMR9m
0/S9eDCoKWK70WL94zTHOSN6Mpptg9OYC2wMxC/OVg2ct5/zC3rRxWeHhCEZes5ivql1SyQbJdUy
nJEaIuwD6AGw3kozT3LfQTXROFi1feLXLY6tlT6a47YpppYyojcNdmg0E0bllZ0GSCFR5zNThVgc
liKy8m1URYDFFkLRQqvNYiB2rSMC1l709sWgTG/sLhvNnSPVCDqe0E8sY8YLVjEfPazdiItkmOf0
hLsgN8zv6NgSXZ9eeR2Pdl/05aUbFyMhT3Iwd9AqEw52dm71+OfXo42+6PLG6KFDbGfqS1undack
NIC+nsPL98BBRm4vA9HOZpDkY/w+6Xo1Dsym1u3QSxB4+L0Z8+s80K2BK6ts9G29VK5G3Vww58Sc
crCq2PLzksNx3KK6V4oAgYgk/RnW0gNadQ27T9vf9KLQroqIC4YDOC9Nv7Uj700/MnVsm35wwAhM
Nejbxk5KhYyqUXmDfgnHVNLSAN9KQy0/w7BS7trMBfW0jE5asIkihc1vLXylbE1Xa5NnxRlIBqNY
isDJ2MFtyHYaxVYprepgdbRtt501so/GeDn3nJwc3Ah2YrL57qvEEuddY2VyY9fT4gXDmHhvTb2r
CPguCQljsVHqy7iLPUy7rZtKEnK75mJh5leQ16acMetJmR+GzsDgWgyTW29lnbl3HYaEbqslenz/
WFb5u3zujzClnlSYfi2f+28//unHf/vx//3ln1F3/+mpgPvxB786cKwfyErC/W4jQcEvs0YxfnXg
IJ9Dwk0p1uCf9Ito3XxVcCurgI6CPD9JTiWpuCvc5mcJt/7DKrY2V92byXfRvB1Jtr8n4X5e71tf
GN0WYlba/PRkeJ/Pi4pKywNv5Bze2FEluwzg79loJ/kWX/+HaHDLF3ogz2uY68u5kIkx5VCQh4X9
iKJ+UoEzp5S91NhwPukjPchnG3eKlb4k/TkSL3x9GWQ4FJup9dnmUVExKZSlVWAD+lrr2RtHtPEh
XxlPqpKmByYruY/ANfa+NSr2xZQCjMGSEz4ZDFdf6tpPFSuPiUu/lLu/vAmaKtqaEcOnNY8UBDSn
Vcx40gOl3dXvs0KNr5d8t1CJ/lzXtfWxH3G6KnVBTBJUCX/REkF2XtV1m6rLmyubc+9bK2VHLAAt
9xudJMBbkQI7LuPJfNOK0roZRJ4F9M3ys7RX2IurNXkjGmGAduD0mG8SUky3NNfMk1iIyQDpWXNq
StQoX3dAVVAOhfrR7aIcwk3q8Cak3W/RAY9vk6qSb5duvjK9JrqwoSMHwHdJe3NLeedwtqVU0sFs
EW65BJojqYL+fVoZ5pOP//BHbU0x/o5lZPX1/fkv/wgR61+fTSrrj31V5eo/qPqqQlKZJdYAllV4
9VWVq/+war5YdOjW8zyvCqWvs4rp/fA4EJmO6LZhDOGp+Dqp8C3q2XQCHQfpxdow/j1zyjpzPe0x
mXQ6eb7ptvEWVBczwvNJJYP6SCYrrrWOGjyicqXuoQMr2LNGCT4vdLzIOu2BDNNXoD7DKq6xnqpS
Th+xO7cPU7fSUqhQgsUe8WBhUq5edwzuIKsL74EqkHOVIky+xdbPDCJb5Z2ZONGH3z8C/9Yso1CT
vju2/gWo2v9l2YKy9nRsPf7Yl7FlrZYjgyY5bh72xzScfhpaJuZPqO8MEdpPdLOfLFj4lHCEcsUR
sTLyWLB+HloKGQdr0wXLEVkHpNK6zu8ZW88XEBYORi6LKBJnzXVd1ELPh5ZdU5ZBe6n7TjJ371Np
9H42gkD3n1yWb0zez5fFry+zhhqvabOWuWrbnzb3sD73UbRg44TI1Z8pbo9tUA5aKNSYoEhndm6/
/3r642rwZLVYHxdQdQaZijrLPXuC56+IFXuh+UIcOd3DTB3CiMdjom5MQjdl7XJWBoWDdDvGLayG
hiOJ2zdJC4/VgagamINXtwlx3vZw3QG2cQ8mLSRva5pirt1dzkoAiXTwqnyB5kVBSSG+IM0k4SWp
i/U7hSKSGGoUTs6MlC/IoeWwcslGGUUHE0fLyByDVkrZI+iM0XEoaDZW6sjTTuSz/KBpjRBwUxki
wH5Lqt3oh4VqTEIPC6+ekXJI18Ps9dBV5ZzKFadkxg4OL1WhfGr11H9a31k7gWT6ealbevupKmI4
xEleQdQiOHxYXjmtBgU/mHqczfuhS/lznHI5L+xUs12VteSXAqnzaadQZKEECMFHDS1HmdwmUKPM
jiO/rp0cKrdlTYXlu6p08pNisW0zVDsC5HQiAwjlroAml9aEM81LMVC6imlwJDKTboSmkbc6mTim
WyjdNexnlRV5FIoHbJcPHrGhr7vyFEhO8dosi9Y+iSkcAuxsFo0QnRLBWfyWrmPZn1gefnfo3TR2
689zNnR3WgkG+EQhI3qNbaa4Hc6EaWp+ZWnEVtiZBd6sKOG7rE2CatzAE0izjwCnbVBtquKoO665
ovmIatwOGGzjJR9krkNdqmqo2anPMNMm2mQU5k6H1tCUcEGBYAAgrkzhvs/BJubbJp0HihU67CqU
KFXdSgVgbT15ZxQ3sOtxJI2iUw7DgjrIoij1weZYRI2yVEVDFgKHMqU4M6ZqHCHid6qN2W+s2ps5
43BG+6rI1YtCqtI4rdk44SKzUrCgBHzogLyWRWmMTen2hg29VJeColtJk6Pepr0X2ac25mH7coqT
ZgRSV1YNmUxZ7elkHVJQGk7wn6nw2uHu1eZmkljgug05jqLEuJzpDRRgsDROvcVQ3VMtF4auUDTL
0ebclDmx6cFARkSOXIvbdkWlVPcu8PVyulJqNy8h7wBtvWCzbxB/1sFcyWFtV8qJEi3lfqb37Ft2
4wUJiKh4g9IM5rJvy6ioLlL2Sum5SCm5cdFniLAtFfW4PUeNJMc8KDqcu13gSFDhO9cF0nVCxcWw
SQwflvmCcm/i+qPT2Foo2TuOjW/Fy0ItY2lbmdHT6vrU2TdaY3cPXtv3Eh2FGtFnXbyuErcd8pYC
VosCVGykHlnkb2srK4dTRRAcdA+nGi2h3y5aNEQh9quWQv0M5Qk6YTKaZbvcgHi3ehpr/ThBgb01
S1PpmlukyEbqXTBn1RR8O6lTDbiOFA8fwWnbOHPnvgfLN1jLSaUnUXc3YsZT5tuWLXfjC7BOUwgB
rbE5yVKczDatjXkUhLHXtf3GyewMio1Dm5N1PrETOxBaI+mQ1kyl3iVar1To/szgWyuWIN77AJJx
PPklkb7xdukwd+4cDvfqpedkSnZYlEpRNjQV3SjsaA4o+2mIC3i9MLqgoinqiKuEiUO7V0intnbQ
QnDkja4TmciAm+6U6PmasrjJ7fAdhSJJUEATm10yt2BSIwZYmsoz97WRxbBzjK6f4rVJExOX8BAr
Yu68UzF7Ii6uPazjMjqPRRklSuxLKopj8P115flyySYMmCmHOwPlCB0JtITPVxW6wSOCH5DhxmjF
3YYOJW7Ywl7S13/F66Cr0zmX6jonr+evw7qvDoWJDbHOG84hTdGIWxLCX4qffb4sP+4p2aJS/2dv
wn8cx4lSA6R2FfEySku42wngwtNWbU/6zsI7mphC337/Y62L7rNF2UWpiKDT9gyoDuiTnn8stMXx
tNj46w2oCv6SVtC0FpifYUW9HaJ+TCPSnNV3edTIF+7cesWOXpo9AbMIO2RunX1052p1FjbnMqz9
VlRsMvrV26GFs6aq3UtJn78eJHxIw3QoJrBZRx32/FOyWBMBaPFSGvikyznR87NodOMXPtCvr+X6
QXTDMx12gq51NEQQwhY9uQBg8OSyNuOnhg8TldYbk5Jx4NbUV4kIIUQIqtmX2/j3EtUf1/orex2P
AEYsmutpC83Td86W/+XH/wl+4M8//tvT3f83f8mX04DOr/tysNSdHzgZshtG4Yzb01qfvZ+AMSqn
R/5CvreKa3GV/bz790gxwwNIwUH3MJJyAvg9m/8j8TfbcvpqqzjNw5hnM5COHooptiKpNMPbGSap
vSFY0mbB7LsYeLFPc4FIA2C/VXMiKwW5QEs3MKUr1nTuTZ9jaEYA3QlY5m8hjXV15Ms07xwMdo46
xyGgMdP58Hh1f9fA+1s7QnKu+u4Q+u8//gmSxZ8oT/x5ZVnw7/8DxOLPf6AQ+k+UQv+RE+b/OiqH
rr/xy3iCOPGDx2FQp9pIUYxy4E/jS+MMSZGM4yHYbJbutfb60/jCNKyroMeoaeAYZBD+PL7wICNe
Xg+eiKtXTd/v4lk8ao5/mXQVZnqHuf5Xky3pC2kNb6anPJ9dZHkZ6FHJaq9e5IT7IEQ/EYbyhtL/
xWQh3OpQYnlE6KRGvNcixA7SaEixiYDRG/sn1/Yb59DHKOlvvKNjssZEmQRa7NwfskY9uNT2wqRu
iJfwyurUTcbtWNMBRoO0UYx5OHOh1vutSSRBuYwfSbd41boDsZDmctCE9s50WJNhxTlAAnXiS0qn
3GpVcQcybI0AmmvSULMcTmh2o4N/vNFMAM1RqVIqTR9MYznAfLxbygw+5vxqhvy3CtLlvir6eE9u
n7VZXCLgs5Y3OJrLJ8uNTuKyht0TX6l1fZeoxV1bjhdOmeMSpkdMQz17YwDSDlpF+yA79ZU2TjZb
LfWWLhmcbsE/xsG+XGjfff+CPtaevnVBGXhPT/Ta0NjKQC76wctQfonWhe7LZ44TN92AUvUbzwjt
IglHhD1p1JzNTfaA4eUEv52J9iIORU+8pyX1XRHV+zK2kRmSsCrejvSN0NFfDZmlhG5exFu3kuWJ
jAH1DMSoBV6miw1deXZ4ixjZOU4A3tq58AvTvnM0zkvCEddt65x8/6M+Sme/9VGPavr2NKgiVzxx
mCN5VRTJaVdl13ZnnHOR94OoUAEwdQaJFTmvI4PxOzvywUyLbCMW9CvW0O6lnW3TJr7NZLGDAfJh
dIdot/R6vLIp3hg1ck4Ge3WdzPEVJYnlhfLL45bjW2993QA+6Q/ktSdmZFjtAYXGHhDjrqQZquqh
505IDmAbmdENB9s8RobreMWDsNVXdj4EmCaw+MuwcXqEeDnDV2vbIiQGJPNLTzvzDBqIpIzFk7z9
/lV+BKp8660e7WeSqgGZ5CTdYQQICYs9rGLSwAXhQmK0Q8AEH/BFndRufVcY2e3S9VD3khigh0D0
VDdnJY+KT3rNCyak5/vGn6cwa93kPblyNvxYeAtld3CN0R+JoSTGQ3bTSzdmLXx969MyOz/99VXi
QUxXu+5gzs1ZW7RnPYxPn7PaEOJa9ALIvwMUTIJMEP7s2CejCE7SCMR1eRuXPZonNbkkHfl07Hsy
FIt8Z1gcxZ0ifVCL/FbT+32dOZ++f2/Wgf6tN3tUvXPyvJtm1B4HSkihGWOpoYxBu9+CKVQ4zgtT
ylG36ZdLfmTetJj/0hJ6/EGr5QkpSr7dllyfeCeIj0ZfFTp0ZkdzQEM7B9//ZPpzr+Qvr3m0A4qq
GM11AVyf0Ihbc3ZPM8KVfMy6hd9L+zPod461QGju85gYPJKfM1D4k64sodIhqxvTIfOR8qBSi9U3
WTtmft8J+J1wMUt37gJIgeVL7/U3boPJXvLpmLGtWSE8jPzAQYoHakooolISD1oTHRZOEN1P22Jn
x969rvfbxFrWRNfydadT73Jji8DXPt7M6vCmhLsK9PVi0OBFeVEoTXINExwiU/qhTfUbOTeLz55D
DRtNgfGhvkA7+q3Z6NgvtsBdk4kJ3AfLXObn0Nb6ykYfbt+pi/7akkPY6uOuNPETxVTqGns7Ovjs
LeWy8frzmc0nJeZrBTb7oo83slZPy975wES7J+Q9humHvfb74+LRwvCNIW8ezflVpRRzGXntIeuh
diuj7p4tQyP9hfSnCw/e0gZFdhQk00iam4QRGmv5DRF06qWlxTb0anfxHZTIVH5NNC/oAXHZkIAV
lcZmyPt+X+jRvSKzV0ak3c+18dbTRmSUebEb+/Sd2msIWIzUCIDzkYXhzKcAxceQ9uidUb1kCj8y
0v08+B87rk/muAisqFubWnMgqiGwq/TUtiOap94nYYHUrsaLvHvD7Tq1FmNrdsMpto5thcnthQfe
/o2H77jKgRCrG3VG5iGvCzUoFqirAkGnb2t9ctWwpfBMhGBahYpJUeX73IBTjFYNFxewAPxQ3Y5W
ta+6nDYK0pF9b/w4lSvA2dJQkfUZspdSQ0rTdGQ6JlNbhs0ykHqVm/spDpxyFfp0p2UhTk2lQvqH
gSAkehm/h9t622rUz9wGY6WnxPsi0t8tuoIy3BVIOcs8YgPIbkpVl/vFLVYt/0QMaF+AOFdv6g5a
t0i6t6hqobda0ZU1J9SEa+VCVMN9XjjkqOYPsOA5vhf1WRkbe3IqKK/aHalK5sP3R/Gjuf5bo/ho
EXPwn8PE0scDwELSuOL2rhdmGzaCUiElycafEn3YGh0qfOJODb+QFOxtJsWQlTjfumxFgiE333mk
FIZpY5JKEsXJJhqGQydB+dKTj1944h4ngW+916MVUdTUoYUxigNqtItOnDviwmiqK9MoTjmR0h8Y
rYMlCUqdHG3TsS9wEW77yP4Rko/YjordVILOTJbPWdVd5tPDEhfnDkG9LRrIxm33pKwGwECpfpr7
bjF2BYRHO4oOERKwIreR3o+bvAa24+1LGrG4Frub3HZOsRHvbFEGc0Qem35d2GfMvb6inJXi46Q7
29jWCW0rNn/lPTtabCN0pmkiRXewiLvbDWNa3OX4wMNBI1NCczsHFSrRarU6IU2yXSJGmKiVxduR
07m8S5Uu3pvZAtYTyNemV1snNFq33Gi6KH2Dot6e6OXlpTe7vqlv3bSjJVuZKV/EcTkcshJaC9Ft
8ECJr5nPoypBYF64l9SCZVivD6BKn4t6Auh7xFZn2K3iG2I8IdMlVpJeuWk23srSRSi2mN25J/Cr
uVU9BNWiInNu8mxj9y/sZ+x1TH3rbR+t+jP19lSxvFWZTmtwMce1kZPb+xxd3Rbl+rIxkmbYdEYm
EaTVMhRl5fr2iJWGBsMZhNcbEi0uG2LZLBiIQQNhGRpplmym0UY/qqJ8JGzTC4wyGzZF4YAZp66M
ijezccmAIW9zZwJLkT6MXnw11GUc6LFu7islz/eG3sLwRYcZFAnfaLWSpV2dYcoNA1DUObuxIjZ9
664x6oua3M1+L+biwe2SK8Sju8YsynOeopMWuTeRqpsscjAPOCP5urFBKg0Kn/4EwWnOc7Tu6lUg
kr2wXw/5wKbaqWNC4LlNelFI3HruS671Iz3Dz+uNcbSB0eDIjxxem0OkDFyvhsMEbZWGdW+F7ws6
PEEck0rh1OMnBESI0BV4gNrUN6QRjHJTG721aWvttdZbh3wxrgUAG0qgLacTw7qcdHFmIqafK0N7
YYn6rVPJcRu5RrUOobwpDvR0XidieDtM3ANLlVg/9OSKKuJrynuvSz25nIp+2BV1x0xpE+SwYNby
Wz296kvt3ZylN9+fH37zHR3tTAym3GQiF+SQtVp6qc2ZyvQj9OGWgIV9otjyFTq4NtSb2drA99VC
olnlvmiVA+6ExNkxweDKJJxXI6NoSXfdGMUvPFe/Vfc5FqroBGMO/aA2hzhZJA88CVOW0cc7A0n+
hk3UdELzmS6PfTlgx/EXb1B927bUjVPSCJ+KybzENa1uFTnq1BPUmok7G15YYX7rfHEcIactVeo2
oyYOlZljzNfwn8Whqrjnjluf0BcLyf3eUpENSi25/ivv1tEKXOolvYJiloco1XZDHu0QygOXJLiG
5FaydtRd7xEDYTmESgg/yqL7vo92eopKtvEeG5vLlZsML8CPHuFZ35j4jh273HRLtpo2HXCj3ht4
dzHtC0To+XRF+A+nup46CuTiT6XinAKtOTGS+tbk1B9k5mJtjAEaJ1imDzX8Fh/B2jvbVS6+f6mO
wN+/zA6/XvhUMlWm8TDSl1xrOPHbiD3zZ3C33qETdb/X45ZmOJvRNBWnOdWwou/fqpjfu5RqgFhF
DMIFb0rFID2wu5TXQwyC1NCKG0vggbGzB8fhQFep86ZqX4I//NYu6xjbF4EkpPLnjgetFffW4Lmb
Ppv8iRh7v+nKBy0f3sqYBcKEkEJz5p3D/OzHuI6pKSQXpa2c92tXGyuKsY0XxjsXgRjsNv0UV+xq
v395tXWS/datP1rz7AYHmkIg2kHXJBF6AFW1lryJVK0+Gshg2JzGl/QIMPMs7Zlr1mdazXJHz5B3
tlozmWHvFpcFq41e4zS6MMZVUa8Pu8f397tK/Hd1yd//af2ZD/iHuzROhkdN7i9fvU7ztPn0MX13
/Kee/RDK3a8vvKqNn32xqYZ0mK/HT91886kfiy8vEH+q1z/5H/3mHz49/pa7ufn0D3/8UI+E8fLb
KG5XT/tB9AGf3KNf657/hcr/v//ln5Uf/+tKr35sBPDlH378V4jW1P/5Jgqz//34vf/8q9/7VcFo
U+2nHrXyX/Ea0aC2fmoEEIwJpHptMlGIh59secxBP3UCjB8QS6NupCG7AlT4zlcFI30Fy6XBtEKS
VGhdv1PByKs/GXTEZaLHtulTWnSvgAgey6IjT+lcjkt5qInKxgBWVnZKiUH0zPAetn0/I9zwHoCJ
8QrTJ6ZSHVnalRiK/l4dWl+VOgUws9ajLf6sNgP0okbn82jtabClG7OPiKgHW9i+1RQ9vnNtjnal
NMbbma3VvBnpRe+zXv8CYWfUMQyuvjwzTxXJRw/846eiB0shxAJAw99Hk3vqKTTXCTMPZdrTvp7d
8spc2ctZZiSBNffkXfW9c0dWC2qouS7OUS+Y16PbIFumbeb3TL64sbSrrDDlAV8bi16i3ZO2Y22i
pZ/3Q9X1L3RAnhePHt+zyd6aweBY9BJXou3TIhJsYhUISJ6Hs1GW20EuE0md5Su5VCjYyrb2hwj7
yJPx/I0LdbTifnlRi4G5yrYhUxwjXEko8gx8qFnoiUy/h0f9qpFso7SRSmftmJdgAextZqh4vGyH
0O2x8l5a8Z5LHb68BQd2I2xdGxX746rzpNbhwPCfHZKVw6bqnI1tJIRRmVr1ZtKMEQRK4pyrIKSx
s9nLjtg9ZZPP+hQQUwDsBGzPKbRtwt2a/ENTSoxJhqK+cJEe4UC/TMyP7xCWvItPCCowt+doY7cg
+SpHzHqhZ7xKcTxTZ+iUyReECWDU9NuuDorsEsAp4bLTQS/ts8L4aOBYJuUxyCMrnPWdEpe7gi+X
0Q0Np8IX9DBj4FPM15x+/bZXtoDOEN29sKh84+KC9ENCqhM/ourHb70llqsqdTvDO4o3c5m6MqTX
kwTAJKUvlOVFotz6ZD2/VnivDfQVjoUqGyXJ0Si2hEmsoJaFpq7MW+kWpyoNpl0tZLkpKM6c66Px
fgQ54ROlKWHbrugMqXDe0EYFqadt74ZIFCffH+e/vgy8K/StlkUUDzkU6yz4ZIyNntsVKm2w0Osm
ESBo4kTcDN2eebYOZ2X82nz7XWvlf5C0LT51w9h9+sP5u6b/AxHoH3En1tXfwuK5PiffUWD8j8e1
cU3uoW2+dsz5+t+frZLrL/iySjrWD0j4EXZwexBWPcJxvqgxbOcHA2GQA4aUXeKzNZJkH5heCEHA
LDFz8HD+vEgaNlxuGu38T0xpj2ak32EdOpoAVrkH74BGPfMzhh7rWIsNd1ubY9r1u6o0JZ3BfB5O
zFYUZ23VGO9RK1mkGBLCiHqJzMCchD3fbaWzMWWEaz+x9ft6rJnOHXIFvakkllilr3rWDLkgabNJ
pzfzqGev+TPy0lHiZb/YrfqQqZ7+PpYUJjRjLkNvJihYxLLbGHH8YlFLc7haT55cPiQYIQMFmK6j
rgH7elQxivRWxao5aTsdpfCeRM/mnovrjKeTE0XaFqRfBbjTseaQgOdBbIsmOp1tcFoThbEPfecS
0TKqBqso3Ux38pxXXrLEtzgfe6gplTQwOpB2j9o2ja8TdKx7qRvi2s3p9NNKsDotTAbKYNtqmcSV
5k72+yiSWZgVZFcG8RSdEaNJTkJEZ4IuGm37pHtvm9Own6jSbjU2e4DRYaD5yoD5eAvYkpqMjVQ2
HGHpZAfyctC0KRZAAq2sqGO46WeCM4vhZIhLssNmGRNv3etjeW0i8UT86xVnDZSwcxxAJPgNwq78
MtebSyObbBpLY9N+oOPQ3OY1npNw1NrkQ51XHgCFuNo4xTyEbq95FLsHaulk+JkjleQoF2QUwTCk
yyD6Nzil9Qxsx9L0galkNBDjiMIBWgya9jIry1dsw7ugm3VCMktH5htnLt1zt56qE6eH/UVn2NvH
JCOEMK4p3nSzss/rPLua3bzeRWOcbktghJ+pmGM0HpPowo2yzvBN3E9nFjuwc30wlBBp03SueVFz
VzipsiWmpNvnUZ5fScBDYd6LatvWAuW5lNPDYKXks8/Ioj9O+VS8AV+gnc7qaJ4LEYvtnBntK3Ms
ta1hifie+FolbFLSz/xZdQlH0TJ1C3wDGFPeNe1Hz5bWZUQfI2TAUBJW4gaiRkINoFBGshMxfh4U
5J8XzdjDD8fYSkGA8njapP07YGsrzOLCU7sNmOwFa4Cs9xUIkRMW9fYaLJ5xWXGiIowyDsDrxh+Z
iZQDyugcroYWEzanDqcs8eY2aQzlBK6B9gpLBqa52hh2dUoBBE9b+RaUlnPdO/P8uUQaXQRmPqe3
zUJWHTb4eQzy1BxozM3ibHGB7h8Ii50fHHToPtwppLHp4OWab1gDRUwjKrdlFTMTLPMJ9osPgyFI
VIybOuRJeN+y5JK7i6bCMBpqswIpiabMV5atuJ8MdzhPsi4YNPBrlpi2tDGUjUUT4f9Td15JcjNp
ll0RxqDFayAQCJmROpP5AiOZJBzSIRxyDb2h2d2cqG7rn0WrvzjTb7OADJWA4xP3nntNx4LYWn6y
hIXn/eQbxdada+fUzqQxpW4XC5EcVWo8Nj0JpFm1frrSPgxzEjXk25zzoK92NXa5FYt3UJg3hE87
vk2mwSze/N4hK99aevpDM57aRrtbPT+qSoJrSGB9mMvsVarluXOBHGbWs5aKpyKrHgnM2ecDGZlW
tfXzKXYH+Ctsz5OEbaHIU6BTipupqD3Ote4ZDsVXLZ9eydbBJsHNvgF9eotvQo3yAntm60AaEpb9
LDANLmJRF1dz5VXrgiTMHGXd92b+uYiUraOa57tGaeB33OOI9N3ojb09CZZBPyoLZ3tpa8eG6Da8
FIjiVuCgbtk/60EdcSKFVkIq6jq07IEa/6wyNHVa3j3bS3mW+KAtfY4IaNmkq7PXW/JdUdPwo4os
7IQicHC1vpeum6OUctUFZIo4lLIq9rVfP9uUhMeO2Jy9Enn73RJavc0hWuxmw8FzsVwNJd+1XPg/
tIDMabdzjvk0PU9OZke6o+ST4YyRiWfkzZyZ3vcj02yTuXQpjmO1buz8bZJKxa4xRKwh1pBURhwb
erg2H87IlG+xmOYW+Y/abB/ziiRJBYUiUe7dMpVdtGZwWxzAN47/LLDEZ+I5t2yW5kX9mRS8/tya
jMDM5KK8YWMrQwvzYXr0KjDVbhWTBxYare2HvoMBFVMMc+WPVerXedYvHq3V4o9nktG0y+hOY7Rk
zQP/3C2RX3sxAhLQ5xttQvSPap23uY5Qv5dYQklaJ2+d/jRZD5qdXdrOiRxphA46aQIhQSIM7Xpn
clJNuXwwV58hGJpmwm052dzsPc3cd7NpLnbA/yrrrLdc+VEW1A9Q1K9FZzwYQ5BvdT8/dq4CFKMF
51wjobiCEAvcaOEKnAm7zrMrDcaVm/pJ65tN5vFqqev2YRYcjKKc4L157caf67BfzSpSo3MdfVaP
WdNcp3E84zIiI6O+S3wnVEn6FUMBABwoYpBYvHjRsxOreA1nVB/T214MprZcri6RscMJkOZdDZ1p
yLVXx6rPxq3bEUhrCMx8KG6qNmLmt7q3RL1geptKC2nWNG7UGmx0AMoG6n7SdqJ6nvfKeTGVRqq6
5nVssocgonmfCXEKkj3rrDNovQvC0zy2mx/cX2I7p6y8CUn2Toka4PKkeQFGs0Jv5Arj3LZ+EUP6
X9RGmnp9z3ZoZiTlasfatR9LYtbYtNs6Mem8yZpbyzaoAOcVxcRFg5eBy1rn6edxjaaKgcCqA1yQ
bhLOFBTIouolHmfEEv1ANrT1tUG0xfYHG5YTaC7Et8UL24ywn8zXLl66aFwvBZg15uu7sWjTm5Ul
7fqwmdevozc8JrJ6NW6iO6uyXmevnP3zkvgvvoQs45e7cfKwtnhH3+YHKp2oD/IdxmXszfl88a2z
al8ZFGC6upELey27r/TbrWxusBzc2Slrm9p4hcj2Yi9tuI7Eqwd2/sWsgOAlyc1xjqsNSlZdXVUp
BZpKCP9ud78S9IcwvAmXzj2mKw+i1dh7hnr1SWTn+su/Dt3KYWX6O9U3n+1tyep58DGyCX5P54yc
l439Odbei1xKe9M4zbjtm/KbV5VhoDS1zaqciCQ1H1Z2kVxHLWVVWj4NqXlotBuViJVI0TyJXLwg
+DmBAroBYlnQ1/cz7N67unsadAQSM4yjKqBOIbNI1M9LO7DnkXAaViuIxSSOBTQbHl9oNFBab6CN
vPCJ4XXxmyXyYHb6rpgUBpJRf4ektC0yeVwK9TNPmkugkMTZVRx0wZeZ3UxDxq/X+JGRO06MrOrR
ktCPxNQC0WiyD+ETJSxt/OWu5h1T5Bhw0QiDnjiiFBc8tLgklrq+bwWZad1qhI0utus842mAwikr
J2Rlc+6hA289nE0MvcBl2MDhZwEmMWel6APXGjm43BbQHcuIlQ1gd2/a9bdOV/y37Bp2XgM1WMsB
jkEyQUcyP6Uda1Jzgn3Z6C77+uZUMJjIBtd8TR0yOvMhe8xHNeJKnJo9IRZ8aqZMI7oARmzjftTx
y+mEV+/sSlIfrzrFP4C7WBr5y+yA+YbEuhsGI2JyHBn9zUklkyrMTYNEMchEG6Qq5j6rjAbbVhFE
1SLeldHEoiyPhL084LHykKdavLbyPoKOlV8Hr8SF2ccInFh2japiO4Jh3DkW5bbM0m+4PxyMohyQ
yJ+joG310PP1V4a4DwmxEOiW2Sh7oGixr/Hbt8mPuXG2WrU8QGPD3dx5GkOQfFcvJj/wzFGYb1Hf
RGKp328RysfJou7m2joZDOleKyq2fZr6hyTLdEjG3Q4oH7loUobDyvohQByT1t1roQ33jWe+2ra/
T2EJJ2nHyQEATN0uSreoTq1gsg7kiVWgH0opigM2U+LrHR3ykuvvrKr5IMkIFyoeo1AntWUjS4Qn
7GEwYFX2EILARK6bdA+ryl5zJfY65zPz5tBx2zBTNxms99YmesvRNloxiPFiW0p938/Fi7ciN4Jc
ExH2blNSqVe3XC4EhN5khfvSG9/cdA2ryrk3h2CftfPLBKfCzrVYKudzcU9kuea7sV9sFE3raR3n
U2bpP9reH7epYI2ipydidL5YPdVNsFan1YJQ2jtBsW3bcW+R+P21GZIIld4cja1JXF63fNQM3jZT
vt5w6F/9KX1HVX3XZkLnXraJhbc0RI31+M2vygdrEeeud+atxpG5RWkHn2V2UhUaeGTD1DOzo7Ya
28RPD8o2iC4hTSFv476az1Dy6tBu02fIsyLGSjtviqnYwGjB32svF8xj5DgHBgtwnudFNoCL43BN
bSihj37aHTvP3Rputu6GfBB25BYcOxDDOOjzZ6tQQ5gX+Rbe5E8mwRsyqc/5LCLXXJ413V2i1lOx
JbPXzuoey6KlnOfIJSgcvF0LjU5Tu4n9XkyuvEC+CiJ325eOpbaYQOR+CrivN4UY6BMr/z3wsLKS
fV3EJSusnUQOemAP5CJphrFHbG0HiEwa80HHWnzQBeJzM8vSWPWr9aNRjvnmS4GY1Ji8dV/LdI+o
dsMZglUIDJKxMWY9uea9DQBOA4CECKjXtaOwg+S7U7rWu+6MGfncM8C9DXm72T2NFKGE9dzSvELB
RPNZL14Dac+xnhHG0MWNYIs2AaPUHwUNBmdGZpQoRIvu5+QOtzZCTNatLTcOeBXbaCKiY97dsuqu
MwaSTzkl8jQiydiTZW4j+s2nA/bkYd/iALzzkFTUm7kueqL05vKR4Ym1S7yZahGIqPuemQCxHLKV
0k0FepJJiO7v6qD3dovnt58OZ/1Z6jkcUi1AdOd27fjdXJPl6Kuiecey7hKTtwaggMplPuKcGGH6
eZ4Mvcmo9yYK0CeCj3wmp5q1H/RUfJrzCp0PzlChbSwN0cqeaFvAf2mAZq2t5PxTFUK7VkmJRNNL
jvO8IF4I6ipebIIeOe5A0SWDPd9TTgwgtaWw71JtRWVMu+Ic5yLjtHKpiRGlWAhAXLVXRCW/QmYw
vkqLH3/Oqh8rOCZyCVcVmX3RQX2Y0XRa1qEUxaufoe5qVabHc983Wtj60owsKeQFjtsco3Xyaazk
GOd9f5spaMF+cjT8rIN0tScFpTUI0QdOoUFPeXNHB84xaQYTlLBndS9Z4IsfyO/Hj9ydrUOH4W3X
VdDR2MFol3WotAv5cDwKk0kdRWBgDw6QoAT09vE8CvG15EQHweku1GvrWHosbr3ivsCZeoOx9qdg
SOfdMgkHTgDqWkyq837ykwRCliPf2rSavrq9esMMGis5nVJaqLjuLIBqAyvfbzrsTWyTfSAKmqQh
qza2ngQh/msCpecRjO9sD/l3W8j8BINumjaNRdFIfom9zZlvM+DPk3sXSFzIvKE5jv3YXlrbLbZw
aq587Pk5d2s37gzV7rzUxzXlOnetRQsHd5f9ljnfqXrAC1Bok7fv01GdSHWWu7Xv12+arZVbpBni
XY7GHPOEKR+grSdfclgkB5dgZwZRtfnYJ0Z1aYdxoU0Gm/sScHzsu+WW6KDcNtfDxRXLxl56j5bL
c+7mYqqWjZWg03MxUW+F02WhNLVxI73M/FFlTv6FzsH/HNJm2eFmSM6ysfEOpmJ5Y9+Rwgfx5q0s
HO9qq8mPhK9nEQg7YFlgCUL883g9/NloqWvS4pjUFeHUXsGpjZN513Vz/mYHqr4vTL26einy8MzO
9astvemh6KfxLLx1/SgMnnSuGJwHYfhLbBbGcrLHYLgCNlg/eD7YVMZ+7W5xCw0RoZUKfABAsEtD
gjUIiVXWn0PfUEJSs54bcHP3TtDAXe4t86U1KOVQNTYnY+mWZ93recrQ4PUYFiArhyN2+JA9pblb
s6QPpd6PJ5qU7ABC1b3SZzRbE9wRXAFbhP6qm89NLcq9SGS+a3XwiO4c5Pth8YftiN5bhko3mq/4
kImRxmkR9QA/wE7y0koqvMy3RFEMfdXb4ifrqTKkFRmOlpw8U12bqXpyWy+Lg2ScqXEoKsyM4U03
VPbT6qFpMB3BIJRNAw0xzhnE96t6F+s6bIIxyE6dRE3azLp9NHCYRvlYiydWP3nUm5j9W99j60Gy
KnMDdzGeEw1D/CaQQUWxtjjevYZ5/aGrJWyBLi3esWOPw67OpQdu19Z3UmCTyio1aHeQ1YTYmy39
Xzkowd3tySpkcZyeqqLr9d00d5q6sONkdqraZQRLXeQt+tiuVs9VJ4uXLCl7GxxjUF5bB8PhBkUM
LaDFDWl6NXPrgcaPxt2mEfU7332umtVBBmJ7W5HbhN+WwrmS3Yri1+Ajhp1lsGANAhpmvyMfscOn
noXuvLSRl8jy2Jht891YGwMNSwm8cTEl+gaTh4LWhVC6iru6cNRjtXjGm6/UcF8X0G435EeZFyjo
zm5ALpKVaIFOmNOTp2Jca8gdqn+Hlmd91zLdjWWXLQcDSfK3uaiS75PZmN8G/DVPjZ9pRzdzlY7Y
EabAxsfAT3HPWLbZtWU2v4LVIHQeNa28MOrouMInw78MNinA6PinLAcWEGgffpnKr30uym+JwRQT
KV/Z7ccgxXa+ZCqh15uCbC+KMoBjoa07NXt9dl/rM6hAmxQ3c9t5LcfduAx0buh7k4MNgpESNEVV
x7AnJcWTufKTb85TPEFVvBe56T+zfKAIaK1hONdDZu4mj8IRdkhQtjxlu3wPbjt4dZExRqq0jN3K
XBxA5NDOHBhNMx5J5YGgDTS+bWmoZWJGI3Oa07T63X4eyhkoZj3FZm/ZH4kqzC+2Ng4xv3Z9tNfc
McNmJCnx9oCoPlNj6A9zbSRXAt3tV40C5er0RoqxjNcPwf75h17mHPJG01gvfcvYeBe0a/YMZsuN
J5G1MqzW3GV/qjlQK4ywdVPyC2sCWkChctwvjdM9ARSGgWu45LzXYlmuHXkFl6x25++pJUzGVat8
yuZGQuyGG3w3NPV0ny4V6V4TdLAwrQrUDGXZYRQMtBpWgVmIZ4z12kHXy+HFZJd8gJ/i9Swg0/bd
z4fPFHSB5JkbMDReAChPW/esaWZo5OPWH+t7bBrNXkv1NQrkSjthNH3cDnuAZXNBAa0VTN4TbJVu
453sWS/rW0J2d247wzwRUkj2Dmy8bsM1IUO9nZEh4GeAeZ1/pkPDJFoa1sVy5u65b9rmRaY6EyNU
QjgUFVO40NMyLUK/5Eeku+LLU3isrhPAU2ZrAjpAPck17kzMLoFNfVV3RDH1ayG2IzPhF5o6EPnu
LSG2tbudWavmaQo04ziXrclSGyzBA1MzebQaawlHjHynLkAjAhD01s+B8g+NvuKqsBhJiqb1nlKZ
gAiotWx4bqTlvnVSc+OB7/TqTE69V9McVuUyWFtgEeJrguBJu8jJ8aqLI6obM6fO38tuIZsFMshW
lGyeNradBbcCw283I2eIE3XZYOKm6tP5dRhAo9BiGPVlMUlB2CKeXItobZJ5V02cOlc76+TVR7jm
bSxk2jM3uuy+AIXPvzOuKmnlayFOWdOrVzPXfJIZUkbCfVN/X/Om/lmZfbOjFBlegBBxT5SB/QW0
awbkF0/EUy9cuZ+tyju0KehrLotCu9QQQa59OQx3iS21Q+/kCBgyW1yl01rnFqD2ptOBeBSl3lyZ
MnFlqcD8mvm5Wce4UynyTNtRUQHD7oWxGGA7BS88SqH8hP4C5YX+sNqRQiAOGafSqaDmeeH6+MSt
Q2HAdClO8kA9aipQz2sP8WUz21rzUHHUiK2xWlwKZSXqBz9g26AzsMTDQcE8QhyOmP3XnywP2hiY
UDWzKjEWpKEa907fDoG+sbupOpc1w3qiCgmQYvqFaLF8VqLRI7sOzCPbwH7ZKN8qI6+v5QuYUw/6
ddrFcNTabQZGud86Kk2/OZNvlpGZ8XgwxpZEEaZGslXdd/6vAEjBSv/wJrPcKqXp924wr3dK98wb
1ROo2uIOl3rSaZ5IucLmpZcOtRoKGaqZ7h4Eu3af6+szQKPnDmr9Y+U1VeRoELI3fFSH4G9uql0q
nfWl1NHE0FTALYWqU3XU1hNAoY05+toB6Hqx13oj2YIQbx47Hn6h7G7AfT+tP6rM7z84ZCYU88t6
0fPEOgn6mjPxV+tLalog+T23+ShEZ747gMPCidXftxsk+7lO+s8KsDesZ5HsiHtQZ+jvI2i41iph
a1fslIaxGk8G6RfXMZ+tr8uQ7lfLR1/S8VnLQg64C8e+PTCInu/d2gcHDnfiVm21xI7TYOfVmWzd
8+rO5X3u6JxAdtWcKt0D4VEQhRHxGGu+a7U7vnAKMeygRY1praiuzPW0GD4h8lZaM/6zPotyKSHN
o6ZmKVJYHTSqecn2QKDVDshKXmwoVuSrhifyh+sxSDQlC7o5KZcd7e106dZ1jPIlQTle9fVx7sxT
6eUdl4n7Ztmdt9es0dotBVk8cPsbKt/MTuLW0jQVeo5e3Q09WwcTm06Zte731AVF4gvxGkjmXh2i
fqfSVexUjPFouVitQ867cMO9yWIgEdZPge5KbWbl5PLPZuS9MA9aKbr8xtK3Weu/pgFjzbRYQXWp
PPTG4UAwexcWU32ZSmPL2F97HPvOOo0F8zjaXyJNklv/PhjXpm+Wt/oG854pvDaez9f22JVub7FF
RT0A5ukm92k200MD+gF9nbXSiWITEfnW9KqXNOleSKPxDzmQlQNFxnGx5g9tVLfPDrr4Ic39a5k3
d1NeR8xsz5bUP5IahzzGutksD7MRPOZz/ZBP3WXN14qfwir3fpA8pEPnvRoWiF5Rj0mY+iiXtM49
5FSeLvq9WX+j7CT7RrMZ96jHyW2hFTmavkPj9EyzQVtfytidqKhLz62+r4ybIfAvVrFBHTZON5qR
/S2bJ5+onjTwQghXMu5tB8CwpPBtdszCluOsWd02m/rmbeLoi1fyEcI18623IEOBiyw9CVm93UZN
zfSouKWRTg0Oy0/L8hhm94WVwqzOn/vFDyZG8Ul+nl3wZcGMB11Jh+2v71cf7Lbpqcset5aFTZ0R
BYv32b7T6S1jVS7NPqBvIyfAMn/mzcyX0GXibeSqDfFkaZySvSgf0GXYeOxchr1dsNSx4Sbr3chZ
GAOyOvLAGt9yoo5wLPXJdi0Uo3w684M5i+RVb11j507EUmyIVKNpKHTGLhtz4BYjdn7aGRhbd5U2
9s1DCgBg2qPbSjdd2xX8SJKd2lQZMeDlNZqtIMBbeFvLhkY6KcbLuupeUKmtIQC44rRY/XKmW7Sj
BhtwWNMqE7AipuE9YG34WUjBfIy0HPWhwxt4LEnWYFVkDKG1VsuJUXANNM6RzqFaywxewizqi65p
BuYypz/zqJ5eSq3vzj3i1K+uNvTM+KgygtAxVP/ZNmo+zvkN4S/r/jQvnmTPu2TOIWDHHNe6PVq4
bl26zTEjba6BDJtxUAx0KOPk87xdsxLWtU7VwYBlmYwnZm/jC2lF+UpjDUUv6u2gPi+zockoVbOZ
HNvU0tpQw4pU7Vjf1zmF1eo8lf6YH/3Vs/EMTADB0wJSGQmibJVm45GVYcs4oV5jatLkhCJHc5k+
ptUx0bOmDBfLUNekcHK6qsXMoqKw/Vekh0u9YRcpuWNqIV+h5xW7UXIQj21bPxizYTibSUGTNdcA
9HbALp3BNWhDKwV1TkOnU6BBKe+CXVVObsT0ViIKstEOlAHIO1f53lFvvGf8WAyoHJHmGOwgzmUE
H+wS8HYOqIodkDqbB6yux4CSvJ9mV2T3a+lMrHa7xrpaAzdgCLhj4Hp0y5NXE1ZUpKq95g0nIEu3
cZdppbZ1i8wMeWLz/dgnsvXn62WTPZKqULNAJhlKi3xvWp5rZ5AvOPAgEyCm2IArUbuV+II7Ak6a
fSIehCk/rDp7c1qXqYQPrg12yfhUGavc69Su7/YqzXtSDtWW2mv8IO+WwF9yZ85NDZw8LHTpYjMK
yvtViexp6YfmgaSWb2bG1C5i3EeAw0pyur3RjaW0NlqWs+3S3BpkB6XmY10X7n1rY77zkMZ6YWp5
wfcpc8oD/P+RtbdtsGTgDNNaXfuJEawPdScXrxVd6I7jgByOziYtIa0gnJQYldiKGu4l6KVAeQBQ
ohkqWpemM741WoLFb3ScMzR7dZTjWN8tVesfWBWmu9Srv4mkeSoTXZJXRr/IdJX3aG/X0mBIvv9g
ORxfRBzZHW6/zgh+Eku/PucmIsTBz35YTdufNK8sIzrw5QI6L78yNfaf2ZjrjwRPDw8LW51LVhaM
P0GvsdtgM7YRehE8WZpHYgSZAcFXGnzaJ3CTdHuqch9mEwAlkMGuC3G30Vh6/oIPaSr8yFl85weX
P0KPRtmvPYjFPU2+YNSkBTv60X2QZ+t+cCrD3vjS9XZIRcXOwuvVoFe75WoI1kEOCSPJxl8qcUfK
QLJlUO4+6ONth0ljt8YexHdSDvDqQSJ0sPsiK2b4R5iHc2CIZdzj3ZP3Qy6GOwJv5CWfhAUgP2C3
r3u+caDHZ8MwYT7Lyrb/WemZeBs0ZyGKq1jhYgQTtl9ZVvh8Z+ONaRyjs1ba55SWclOvTRvJCVVQ
mTJWYdnpnTOrVNd80sZdA3g69BXoiKS1m22X+SPW9aI+j6tMDmVQspE0O07ZwFOPg7PWdxZOsW2r
CI2AJ22MN0OOiwqkYlFhUshNKw4YzMkPlrCXbRaU1iP5VMtFa2rMrY3fvnoTDjlq/qRR96SdzKD2
BhbzZHE1SJoiOXg2vkIXlB7Kdn4yypPkVK9MWYZFB8qmLC87lfBMTu6oFsCFWY6C4dYyp4pXtez5
2LV9/cZsEWVMmrOJk8WpDkR3Nbwmi+lsi5d1tdR1caY8nBcdBwxdXpzKtX1PeuG/uZnmftpVd6sn
yD9HmAapAM823mujfOka+TL11Xamj7j6S98e9Wr07gZ91fiNW/ti2mrekYrWnpZeajEreRO//Sjv
mfnzXQ1rNoYtYyP9wFw5efVyfY6LQm/ElipMi3tp919zImBW9vdB8imInt8bVquwwLhDgj2tyJ/0
MWVlif5wurDFmPaBMqqBS7ubyJgxMY9LDgxiloLM+tQR3G0Z8eNZraCed3BYUT4wq2nM296cuGDn
OIwUl6qf2LZMDmF1LmuuZ4OMmQbneTRqXfKtqObbgapn86dEq3NPhLDub41SL/ON0+RtVC8ktPn1
D1VRe4h1eR71BUULfjbexzoVzNeiRIDI2RSubD96NCtxgsyTwadtiseiB+tC0xwZrIsvxJyY/rYj
oefTwbxsM9zI1ztmavndiNgrQszfRlbbHWB7rmw2KHrYkNv2TBZbarOtJ6V+CrlNtP4PWvLfzAI3
hegNSWzhNSJWxjfN35g1qiIrhuMo2w/wXcJJ62p5yHKTA0axCtshSAFAir4gkvRqZ98fBHCjDhXe
HywD/6wx53P4uFUMnWRVAjwDnDX/rObOMiOdpU5WuiNAvRdku0eZ1ef/A7/T/6WGu/lRP6nuxw+F
iPv/B+X2zeXzB+X2/76xzfA8/cc/KbZvf/hffDMTNDv/ACC+/ymxRi78n4ptip7/FXCDcpWYlkfq
A3/zX64m08XVRIIZW3T0Mng+/lJsmzq2JgKadcuHam3dvFD/D4pt4yZW/suG8N9WxRvV71eh/5ga
vqbPunFuzsZ1Pvv31d5k6bFxT+pF2/3yq/wL8wzf41++x01I/YuZwIbzOwtEa2f3YbgTr5tpp335
96/8253218e/veUvL+2BT9Y0wnbO1tl7TM7jmzzLnf4t/Wn/wcvJ3fI3n/63m3hi6KZWs9fPnRiL
ewUFO2KT3kX5QB6D8tAXgp7p5mM5afvF7PvDsGTJfur1eVeaAyqnvLXjapi9DZAUFvblrVl3em/b
JkVG8235KCAqZ7+0nUtF2xqMSxuQnrnvR5Nt9tvVJKRxmIyOAXyux4EO28Nzbaw/TeJzXvQtmkEh
YoOT4803mPebyk+/w12VP6egIPChcfDjt0O11TIOfA7wmzie6fxCfJagX27AjzBZrBH20jY90kTv
VTA20c2BgJR3EMgwC7JDR609uLoTROlclfd6qX9XPppfVHVDTkRh66DbCXykPJYdp5OBG16m7Q+d
xMkoYZYSVzkgE0T6EsG3bwHD6JrYlKqOnMIv7iAAEGzqVfTChfm1mCctVsrPtjT1xmUULsKpbrEj
Lc3I+gy65lywaN9A6LPIFO0D3oJ5laoq/7tXDMiCbUgs1dhO4QRD91DoXh1nltOeYA1PYPzIliQ6
kHSinPG7tHjKlYlhHVBif6lAB1/yGyOlNqo2/sO1enP//qtb7XaB/XKt5gDTk25ujbNnnAmNy7xT
t+5vS4W597eYlF33YcoOfnBI0X39+/f8Z6vCX7fH7aP88pZBUjtCaqV1rqxpuoW0QXpfCAbphhub
BjgDQ3dylTVh9NH/7B1/Nw6xIB2GhRuSL7gnm2zaWLG5Lf5EM/rNsPjXN/rNqAhfP22X2w1PwCEj
KfeSD9F8f0PtaMMxGLf5o6hP9obtFxmb4ybdGrgosFCT6Tc+/vuvaP7difCb8QMPTYuOMljPfgsh
MO2fWSlFax9sRZtfGMJHdRXc1dJiNZXDg/a8L45t5JHoVnnsVjtk2pQ5aMmMN3HrDJAWovFC3efJ
LzBMT5wof/j33w7xf3XF/fbc95RyS7vu1zPdAIEsDyzJNvbWIxMh60/O52Du//CL/M1T5B9O7V+u
Mxf5nCvMdD3nY9x1z8y4kpIef9i8ezC63Z11Cz+l9RAn70hCbqaFJirhFzI91bDvqqemuP/3n+Rv
Lvh/0AJ++SC9oo4m8ZaYs5jlFr7u2jq7zTdkG6Ac/+CRs//u2/720DEM4pyMsljO1oZ29XQlwOu8
hCjz7orLeHB2/SYLq8OwlSGteYTbd6Pv5vAOpVscPLS7J1IIDkv0RFzb3ZGZ/mY4/elJ+xsO979v
j3+gNn75/r4+1AMG5OVs+LGu0yBv6NLxYoaEfMufwJFWUgOnI4ubDfr79tu//9X/ror4x8f55W1B
6tXj6uTrOc0IMt3cktnmgIhai/yGO/mC4WE9uX5+/cPb3Y6vf3FdG78dAv2gVYoJCDdgnO5FSKjB
hnA1zhnrSDTxH6qWvztq/sEa++VLjalTCh+CztmNk3h4rQ+M9UL2ovvkKXip9+PR3zVhEolLEqE9
/oOH9u+gKMbtO//yrpjqMJuB9T8Tn4P76ivDjdyKOn83UROIu4lO1HOeBRaGjBm0ji6PrAqEeeYf
ru7gn43uf11Cv51uuJZljYh/Pd9sr2ooX33dvWMIvwMlSyoG/AygtwGCDaIqgq3E8U5Q+650vLgV
CNByrHYZ/xdnOui5+kooB1HojhdVxamov0A62/rBgmthPTfLBxSGkNJ3C9h3J7pxZ40qavuDPxB0
ce7lI+YP0yNZtjzByggHedSa115/HHJuIeshc97yZcBR8srUAnjag8knlMYUFZkeJWb6aCxXa6LB
Q+y0ZN89Yk/75JCs74MfkyhxMkp5n8v0uKj8JLQEZQBx5m2sVn/rM+ayxH1qq8PcT9us9nZGdkj7
i6rd/8PZdyw3rgRbfhEi4M0WHiDoKcpsEJK6Be89vv4dcOZFULgEMdObXvRCRZTJyso8xuwhZdF3
J6Q7Xb8FLFDJXdLisonqwA7At555VFdqqfnoW9zkVQf6Us3tmM7/9qlmW+Sj+vwc0AuBCH5vv/eK
GMR1MyLsikawgWk0uY03lBltmkBJD5RZa+On+E06/QsEkbbdmXbWKPhLceY/egENhEkSHyN7xIFG
1aeTU4AYSwuC9Pw1oz2omGljYk8zNRRbkvno6ePzj17SP77l6XcHhBIgS1In5ej0cbMFgB4cclaT
0KWVG78zYCl6AOrCklCGZVtYlMNJk0BtXEQhVzTY5uJVxVslncZ+A0WCDz+Cw3iAxoFwQVlfbkJX
J6lCD+HdO5ID4B5GQYKGDQBeiQ0JQGjPtgZMNgEIBjsDfBzR8/WsC7eIuZAxgsYpMFkUCsZCBOdF
h3JtryxlN3ove4fk924DDNrZ72I5yUwgKGGZ3TgNjYSVlvMoWrn2mccJCifO4iN08oBMTDza4aCQ
hzrN20BYqP4PRvND5wpDadi/GixsijPwptL7J36iuC9f4MQFs3Nabq9oNOxg8kHCqTWQe4cVlEoE
BeryfAlnNOH/DTFQ5/i9b6FE7UO/h6Bg2Gr4+gAqYKK1lR4KMOTZhDpasgUh8+dRfIkMHgWd/hUh
Ple6v1AuBQvWygAOqI4ZvyeAvtvBFuf571ra1bdX5t3WItHqE9sasbeBmgf8D40eFFtQAjsoPFXJ
lkre68jEDoN9rC2iACZwIDABH0wkK3ocC7GXnBK5ux/gdgmsWmLERmAwlaQHHMeBEc/KtriVnR5c
m3OPjAh5C3CkBe0EZUF+9KE/miVYCmBdpa4cllKLHqzL6RkF9FkZ9rQt+Axlx1Qk4WsBew5YoDlY
OkmAJowCHQLnwIO6TSvnMGpXcg9tdrAcE6Vqs0gfJR6Ix5qqTjSa8Dh6bVx/R20HUs/z1Zre34++
ZpaFjQnBizVMOBwkekNrikg2/FGQo/77+d9fuoknf877xehhVZyyJQLNYHc7SQdzQSMUQikRVynt
h/gT6L6drl3709F89DWzax+0PortqnhwfA/yh+4HDM40MjnizeqiWtidgFqW21pFsZstN1m4Bx/5
+WcuTePsuodAI5XHcOsGNd9I0axAUywj9mW/9gaZ7AUfftnsEQKv7Sz2UnFwEq34IDXx/buyOtWi
ZP6qJ/Z03gHORzwSzVQ+oC6s0Oo3pdQGyvhf0ReynT/PP/RW0vrvFMMn5vd68m1eS6QrDE5Ebdnu
e8h0KjPBAQs+kmt1bAOdNwA9A5wLFvUGYQMHHlzCLUEaJeo3EKYEIfYneW89s0Lrz25WarQLYmHc
3EkG+sAe0cIQ3AE1AT3cj0i81uDPja0x/kCuWuk8iLeA9borOgMCs2OjBr5BQ0MRJDfCtape5Sob
DblB2AZoH3BrSfa0Po+ma3a+Cg/I8ybEuo064gHx2eitlqj0K49sd2VFHm96FDN/rwiMQcYxaXls
eqfSaqc7VVuAqdCK2oRqakpb/q04hGaq5Qq8FYzkyqmM7OnUyluRnr7k0RfO0icUXskURAkc8PhV
8o2a7iEfV8oci74+qiPGmBK4y1XG59EvUf38OzZD9wqaLTADrCUCwV8c2eAdliRqCTHWL7FQ8C3N
yqN6kq56+POm/7+7DDh+9JNe5IBXcEmgsbb1vubq3ThswMxs2xfAi4DAZqCiCnfYurU9gy/RqARi
yyCDHcQjel8XwZFOr2lmcoxd8SoBMjMQDFbcbsHN6GBQFtSHKt35JSh8YPc/X9aFEw8Jr98/PBVS
8EumH17qEB7QQgWhS+Vk9J7lUUUMUwEqUgjZVWs5UTwLyEKLV43IghyQktt4U8lAZhnPf8ziIs8C
a0tV3BBTKdLFwN+UfG8I4nsCTrRwDEhz6EilYXZlJslpB9AqgMEDMKdVIIc1siGoK0D8TvfCj7HB
7YJuMJTdgWKCBDaPl1gLs7ZjRwgKibbXSjheEJ6EHNfvyYsIYQLlTccOuQdUm3QK5QVPHb+KHRrk
GaQoVZRi0x0pvAAPUkgqJBCfT9VNCfTReZhF6iSP4Us8Ii3LErUx0ZnnlRHqTBBAkiW0HK0MBVQZ
gL9r9RrtWBPaZZIMYBA0YMm9pzGDmYx6+EZtvFrrz4PGn5Nj8gOLYOKQh69MRWniyg5bSNTgSPp7
khIGIFdXxC8VDZjYqSCG6Wg4KoyN37yP1NT2NU59PisL1T5uEs25P4YsKtph2mCsYAcRG5tT40vu
iHaCVIBQkgsQIQYrg0p7iCzvkivERlLXfASmz3mwIOIsBEODIYaYGYbmbc5BBUXttdAct8JKtrlQ
toFx0u9PA6jZb6H6AlI6ANGX/gzu0ivxl0fRaBsRqE49n8HF1ZrF2QB9LAE4FWqqDoEemghqV15B
ut32AFFotAWaSb1BLopUn9dWxlwInuLs2IM911cBjTH91iAlle2PNE7vmQNZt+FQj9wHTl9sBLBc
Ak+JvlZGfVx+5MTZ4U2AYCcY1qWczh6gNJHRejXyque9dY2GhjQC9nfTHgIutTJ+Ezdw5mEOjZUn
oFnp2UpCMbUaH+6a2TH2gd4meh6fnvUmDy5ZYWeuQkk6Wke5mkNxAK9dbSB+6AMJM3eFAKXaUxtZ
5AwWcuTbsNWl9oekD0CF8SwQE0exl2Ffkedg/eK5I0PQCXReD8RKWN69r8zcQrYhzE40fGch6zOd
MnDSXnK1+aTM4T2jEejClS2xcJhuck531yndkeCSA7PviEdKvfQyuwdddzUkLVQLublwnADwp1dO
ZzW0YIjbO9kGMu56azFqtQ2AFNVrGUU7xAlrOFAaWCPJyqa7if4+iBLC7BS7JYDfUoSRIXjr7YIr
oxenXK3s1BhMIHWsUU8+4wO1gRTCldjyh8wIXqBRfZVsV/Z32P1qp3tblO+s7LwaoRfOnzA783Uq
DdIY40dJZwKCliit7HgFRVoE6DdSzSyEy/1aprTQBeaEWaZEk2RGZlMcg3IIAZSgIp3yK+RzKC3c
Bmv3wMLZFmZZDWTyCD7pMUirRlpiSzqtZUas53qqisao8iov+6fBqjesWjhwvNnWBrnhDoPxEWv5
yz8ek1lYo72Sb0swYRxGj0xS+ysY4CEYhLV22y2lH8IsgnU02cTVVJqpdWC98V2VwaviJVBymVQp
Bd5KKqH/8VfO5IKKM0Rff99AXtwDlDetnO9+5SI4pVuUIgKlUulaQc7K+Gps18TZh8WBDEywvyVG
Q1pZ0YUHPsfPYg5c5NMun/Id75p9dqfR6n56RzD5M/mdXQCv0sdrc47/Pl+6heoLx8/yCA+23WLJ
YjS4ARi8fTlBeQuNixOLf0aV0vcQpNl7CtQs1ESttKungm65Ms8LVwI/SyRCiRZh9YuxI5nVEgWR
QFu73W+K6A/Cz1wRtR6qUOSnLVnrEH1jjVEX8YSHL4BWWomWnGK1UjwdbFOFM6E6JwM5gSNz4OXy
k1Yz3UXyCO2cDVpkeH6p5Mri3pT4H/0s7vfOYplgrMP/c1xJLdV7p7m2cmtD09PJrcAEm0FjjQbc
fq26gsEl9z+Z4+4bPXF6rTZMvKQtMGcMsCxxS3Smb3n6qg3bdFof/bZZvBrjCK7S0yErdUCjnUZr
jNHMtcgg0S90VWlb7oID+wYzj61v8IaoBPrzTchNd8KjkWdBLIchhxiWqAyT0q6JUO+GBYdahNBU
kntCTsF4TLZwMagbncbtv5fKLZEdOl4uUG640t0ZRmZoqAN9n14b8BSOPcxF4OYAomqhdwShVpEe
JDobvoNc5IEzG0K+7QDyK5xI+srsJwEPGbw3MvzbuLQiRMC1QJtJTZqDVwMUsvdOWaGJDIRn5Odf
vCAWzvGziMkkwECAnUE5jcLpIOwalI4Gkda8eNorqk1Gb7A6qVN2tVk76Uvv35tJ0F2mMaEphIjE
kOARWpnsG1cK69xorQotdFyCvg64gPyXQje4UnMN2upGodXqS6/lBozLLV8+r3z8wp01twrOiyDM
hinzpvaj02m8wSr5vlAgHybTFnSelc4SjsUh34YrxlhLMXXuThkRPQSEphFzDzJ+wj4k7FE+MK7h
V4DgqF71SWHngc6gRBqk2dXVi2s6Ow929q1ddDfpJJODeT6tM1BHWrKL7EyxuKNGq7F2Xju4SyUZ
bhZH/SYYeSrHINAnRgNpO0Lz8DtuNrWvjVhhCgfpAGMkqw8hK6OWnDya7amFdxPE6WX6SllR/M5A
1yNSyYOLnoKepkind2J3aJCXr9pDLCz77fTfzQX8BiBb0ouUM34Tb+MFjS1UM8o/6Kx8gjLH7vME
wpHyYDHnzmK/itd/223cLORSEpnX5bT2pZqchp9RzRHU/CnUA3OtNrjWQhTyPLVc22zTH3605rM4
Cot6VK6AwXVG3Np/XebcFMcIfcBYPnKNirOFsrlclyrrq9Jl5SOXxpxFUBoCMWHMYG6HI0zmCzWB
Qd2fFhwDuQF5tJaZjxIRMRJOA78NgpVi7NKgsyDWgQo2yakAVdV/UNxVCkCAD4e1EDnldo+mcZbz
wQkjgg0CppGj5AQudlvvlOvRlj2TbyWCxfX5zC1tylmq1/dgGfMxjwM6xAIe5EQEUgT5ltdQspNE
6HTlLm6SPlwZbinfmnsMugJo+2SI8cAkAFd1B5LxtdiGe4gFARl0Kc3KGe3AAvT9pzJpE9ZxOlov
av3iI29//slL0XBuEwjGwQieHDZL98Op7hYPQ+YtPMBvcjQgEJH/MHZ+Knf+kT/944CzACX10D2C
og1S2p30LbmXppMxEM/IHfxr/tKv9DloIEKh8H88N1epldf7Uo2MndKNu4Djp0IMaiJ20L49Z6d6
muPqJd7DlNEafyTbO6dGi421ybQIfox4mRZ7cPTN5x+9cDjm3nu1CxEWN4aKlkD6Stee/OLaVNzK
4Vh617OzGFN0UlH3GbYRb9B2bQUa2N3yVMAeUbz2Pz8/SXPURm3KEXP1+QexC8UQdhZjQBn3hrbH
F2EuHT90WOBEXTnB2x66ZYfkAwwmFBuVbk++wsHErkUlza+BxZ26zmxTGYibEU1Z2FIowbb/Ya6Q
/Mtt8QtSBN0r2Oj0xj8mK1t8afJnkSmDkzNojPipAKBo0SVYuUsWijU36N3dhiKaBkTOCn+W597c
XI+Fj74+ee8kvPIihRqM5xO91BK8LcDdMCCjJdCUniLfd3CidxBY0WlODi2wxVwtvUAOgL9wW3HP
yt4Lr8JIdaqf+TsAS/FI2GY6gT5huFJ+X3p6zz3FRonw2aLCThs0QGexv3wFVpI6VBxlXv3LKNXe
1wK9WDk1C+Ahbu4HRgxBJUKyFMdGDrQAD49R93WQPHVePeQyo4B+LkOM3Ya0i5ZuvZW9vZRC3aqW
d1MeDxVLCPCrcBp7emjQMk2asPuOdj6EOTfSqd00BrWh3+kLFEsOhMoey+9q439AlMGiUQHgdY7T
ybfaTrblvtfcDbvm2zjFyAfX4O2Be/fL2Krl6zSosRnqtxgSMDVgPzTgdiFJosPjrwSU25v70TDT
SbobpgFbzwtJinJiHhA5P4K9ggjfJAIkU+HbhdiREIpbsrc4INdrSMyFQDKLNWoj2XvZnmsaYq2A
WEJrgI8akwywWQEgrqMvIcllv4U+TwwOYL0LarUOX3J0cSC7cCQAZmIgrDr6X5BDSkAwTvH8c/u0
UYuB0yFLYYaiPkl2RFqXQkCSpD9jNBMhI8MxZuhdJUHmAeIF9LAfPsrwUkLhGg7baUcZfsTLY9Pm
cL63oUdghPFrVOwjMJ4gCKC7fKkSbIsyMzT/nx/bGwLz0RTOYnIOXTyq6So8a75ZUN1zlfiCBnN5
ru3JdPebdJURKnUroWjxXM6icdLE8MuBWqNTEl89tCyIXgNcA0qpJeRPtD498L1ZbWNeJlCzLqyG
iGUAqmLgBUJaf/7F0z366INnUZasS4HLXPyEZpLkiXAn6AINbl6Rrgyw9ExmZjlg32UJFKkwpaXe
qoMWmZDY39Zm+0VorPUdnqZXaWzQG+ICrN/zj1rqCzGzjJBNOr9MIcQPsDY0mHf9htqEZ8+GpIDN
67UBrsiwSddC/UKSOyc6xX4M4wEB7IuOHi7c4FqM11+GMdC7gVOlcCpAhDsY1hqUCJ2FgdF6NwAD
888A+2OmZsy8g2s2Hm51+cECHBrwKJeDvvJ8KuiFa/SGlLsLCknKFmwDUr0Dachqy7wLJnNu9yFw
cCqTfPCZIwAgB9FrJwO0ntOaMyC5FDQRlPHFBdwciDRIPKxs+OkUPdhstPA7QBVpHUaNi2URh89S
vDSQtn3+lQuX+i1Tv/vIQMyysHdzZOSD4lJ2CfQelV5bzqqkFy7ItKTUng+08NS4zfLdQEmIAlvd
4wsqYKR9CLRCqEILhQ0Ug4zY31b9z/NxlgLR3IoJoiZ86GbYVOhy7LNPeK+/eEdBiz/Ft/HafkQr
K0JP5/zRksxCEBDYVZFwmDnWqHalE1u+EquiOioSrmkeeAo8KVoZ6iSb/CU2UV14Xbuvlw7p7Sfd
zWWLViKE4zB0eWAgmgCQMaqp3odwSk1I63wznyLkjdh1/PvS2s0CEVUGfchNn9opxB5PRG1Ue9PX
Y5SsII1jBOo71AuUXlvr6yyNNwtC0NgeOnfAeAyKdZJ8gVScs8ZWWmpM3aLt3eSxItFw0K5CbRwo
hWEHKr8cmj0oH2s9jOlMPtgYc76LD9VNULmwAeP4g+n+cMfC6kjVb1fqDktJ4u1OvPuAgM3qzptC
dKtndm+W+8SGSLka6qhybdpNrWVqt4cAvebbEKfsNmGxcjncLoFHXzZdhXcjcxD2rkMGERGr8gaN
eVIGwH10jQiiiZw5QkuOgiSnHJsQyeRQ6IFDNIRr3j34CzTasIEQSgH1AbRAh0njXxHUYM8cVo79
wnV8Oyt3v03owiJ3O8x6AbC3zivIl/5A8ZY4gfa1kY602m5bI1Hhz7Iy4NIyzxIeSBuXYkGReBBe
Ryf6YNQ6QEdZ2I6GewZOW7LQG+N3tRG8J2sJwcIb9Bby7r5xQKIeUdOQheYeI3NabWhy2yA8/GNQ
mzNdiggyR3D8xt61ULGDw6mV2MwrMCFq5IBZa+bmoJYKZ8efKR7XpCFc1uq4i+dyFmSEAPplxZRP
cQzkCC+ZMcnsQHVk04c2DPJWXnQLF+lt9LspJKPBJaQCr8uop5UBej5xt/J4W6oQzIHi4UjQdRjg
FQUHi/AdYujRiaGUcu8y78lgQIM7zNSmhWCwwtWogJ499iRRR6T4wkvbXWgTQhnxrtmDntgwSnik
amNkNe+n+gt1dPh6BK4OvL0dotZhcpN6+HllIy/sqjkEnfVcbximaAuvAFRRPCPUaQuAT0M8/eMI
0xG6m/QkZPK8kNKpGvTtJirL5PJkbpBmKtyBwRoDCuO6zuldOJhzjDgc4eNIzDqsAwigWvsm7PEG
OtVWqkfWePSv7rneAU2Yf2Yr53LhuiJnr8eBg3oxZD2nIkFhU6kMVxegTf6uFhAX0uQ5sQfapSMF
RaCJq48t9eqjP5tvSRVBTf6zskJLczZLZkI3YFOWQGSfbL1w1KHx2yZyzBspHpw5SmySQ5+hYUl3
Nm5nnT3AXQD9RbNcOZZL409J1t0OgSg6SxbQXHVQ6ul+4nNru7HSrvUkFu4GchZaKI8cIPBJkM64
7/fuZ2t1kIE78C/dybM7SNkbkDsF+TUcFf7r+YQupNVzdQ8XKtukCLMMp20giwLPGLS5Mwu6O5AK
+qcqHzuHzodQFfCJHFOG9+5XvPH//1w3/5cIBE3L30shDlwJBUL8XRfCcXVbyS2x8yHsHK1dnI9X
g5Vm0SAnpVzKexHiDTBk2qUX8eih7OFIx1ZxHcomjFRL9sTFXYM6Pg75cCP+/UEVrGGCIZJIB9ru
atUfC6ZQoWMGr6jAh+aAOqIPToEsucsuPndJm+PzLfB4S8Ov8/ewFD22ATfNI2BBLzgw22L14bwA
EmWhM/LruBAiRye9iyn0dsM1PGRXBn09qNyOn9F+7f27UGNh55DxuIQDKrDVwAFZrAZi+EZ4663I
pnO4yKDuCvMxf1PscX+KHrxlVnLMx7GUlWaBACoeY0OSmLXaQsMie4Flmtl8QWn83xZlFgkGFzKk
ZIf8RpBQmyI5BYQN9qsRVv78LRP7b4bMSrOXSwVBxJ6PhqkTOZRwIIZEIAQiZQCQIWJ2ciHOrTeU
2tQrMeDGrn4w3hx0DfXXAjYKuHoEYkt9cdsOzPVQ9iz/6CZoZaN86ADTtzLa44II7HF/77qhToUW
gvZo7eL5ByyW+U9rMkdUi2RflRThIjrzlVwPVwLOUtyV4+CJtQKqvlXMHk3TLARkSVtKXSTgerFz
AD04kJwCu76kB2ED8InNHVM130Ofks/kXCFBd+D1QPWBzAK0+ypuKg3qXNYa8OtWW3n0a2aRAe0Z
sZPCqdwOAFaqkzZtRKjouZd80zjoZSiD5uswttjxZmc2JqEi/1NZQI64ld7gQgSec1EDlxNrqsML
shzgQqGAmty1kEnGmXi+oguHeM4lhSNSFRTwanagUu4QOwioyMTBPT3/47e3yKPpo39vwyZra1wg
+Otj/BE4fr3pXUP4aIurS6swrIiBcWl8ea0ftVBs+Y+l7EDw8GUkejyJQPQYNfEYhrlcUtboK2je
BUgvI1ElQaJR4qu/1uJcCiTiLJAQNU9G1dRuLLqvT6bUO1pveb2wQhhIgPBpNuWr+4Hn/fM5XcCn
s3OoN0/XMBVNMVwoWqNkcfQPnSpBqrGRlnEKCZXYGG8xSAfJUAOWC9amR5OMrNyXUfwsYcYF6GCi
RqUTAE3MRRC7pOys8yHRKruhoES0WoDE2BTY2YQDflZYv7PMZ4ISMyD5Rf72/DMWeHvsHE9eE4LL
ZALWKnRGYB97Sc5Ogg4ZIrXcdHov5xc0RVGg4w/9j/fefwb7CsI71+rwfPyFij1gLr+3Zu/B8NaD
LJTT6+S1uTY7z2Z2aFWqnJY5oY3C8TcPQFl6ItX435Jbdg415ysJbu9TOWgCtHGbzBb06JhvArQo
a4V4Jzf1sTZc7fkXLqAK2DmGnIYxmpi3uAMo/drqeJJs60thhKdgy331jmtljm9mFuCG6P0YnhLu
/h8YRo8fquwcUi5VHTOyARISMI1MCvrHjTXCPziWx0zxBy2BsFAx/NODhJ0jyymIyUpUjKTRZ+CG
pLVnN37vpSv9+nweF5JDYRbD8qJxharCRnE7mN3AtwSqHidwx4a1xunSJTMHjUN9CQppJYeFUtmX
0aJfyEhODPfAvE5JNgphQKgPQI+DM4ZzYYfTYhkfKV5AzUpQWci75zhyeNIVLaytWKjCh60M0dRt
VrUrN/pCsYWd48QTlwtZjsPnwY0Mou9WeiFpHU871mIktZb0VnxxiwNfXLtUHcEKy7XiJA6QlX/N
4HwJG5k0gUWG1Qt248LgsoNudAu5VbtF2QaPQs5pOXDrrd7o4BFJmDR6iEKyyUsYLcNnql3ZZQsX
5Rx/nvFpgGcc0sVxX3svTH2aZGEDHQbVRLiyCktvhTnOnM+JjqEgN+mQV//CmDVqeT1e93K8RXqz
0kVaeivMAedZxTdC1dR4KzTCsWHYb8p/odGu58xEgkrrDytFUKGH/21BvVcwVIYaLbyr4HMMei6X
7XNpLTu4wT4fZAf8LLlqUpGDSikyfDLacAOoVCTUri9FcyqGPQ8tV8KHF9Iru6fB8ApCiJAZ5TDq
2Y7PDQYABh8yWGOlpvEkVFPjZAJCSprhPmH/5mGsQ6ovhB8ynGkhJSjBOTojZR+gNeK1kWBNYAQU
oI61KuGzYsWD0R/9lwQXk4LhDhtvQwHlvy6QGdZOg20JO+/GU8F20GiQNcXaIdmP5+HlcfmB5Wfv
w7gaJS7P0TkmlfLM239bO7VhxmY8/+sLB5ufFYsGFt5BlFsiDnPfZP3ueiuHeiEtncPCoSToFYmH
pRuTPfoJcCODZZfsrUpULdwfcwz4yMMALWXxau5Ci3PV5KW1GZvS8PCANvpaCjBNwqP9Nw1+V8lq
ergACS1qna0O7Q45knOLMhMr1F0dRUfpEK8cuYXH2BzUzcO8jCqhzO+MDEgq8btQ+jL8Hp6v8EJz
Ey72v79CyryKxC7CBsIrdk9BuBkqdUijErO0gEraoAugYceXZnoFbtmur6URXVZRVwthcQ7ppsWy
9tnMRwUXTi8Ksjj2CpcIJwAffeqvSEpgjJqvAVYsvQsrb6IFXCg7B2hnEdTZRQ67OrZa3TUqAyac
l2CTaKLKGaIOSRnxe3CEf9wnc2D2MJAoDqU4op3d70U72gJSxB6IE2xpFbhZHIbT86VcOKzcLBT4
ZdaGiYhNz8aQoAZkKuQuz//yUtDnZnGgr6uaET0EfappthFToSDsA//i7gUGamJcrzGVoGTuS0/y
WjGiE+4yKkeAWZJUeGnXTs4ycP77Wfk1CwePm6VULjRXoTKNZ2Gtdlp1arbJ9i/MfcB7Es1266+k
20tbc1ZAivwizyoay1ZSkUPSsLnpM60t4L0Hr1x4Pltp1a8cwqWHLjcLJR0LAWugDCZGPWuDpGID
9yM7MNQFRYtbGWQB5cLOIdmwuKEkYULYpRatVcY0iKdFW1imqUAcGmALlRvQwQ3vHBvhC1z9LF+S
BzwppJVfsND4g7/x71gDBBDwGtNnAnoCXhqciIGbABtVWYvJ0uOQzM5eZYMYtmQJl1kngqFKgqvb
hA1YpVOg+dR246/ciku1uDnguhyhmCv0mEnCrGT3tmTg1Nigs0FDY1Cj/Rpuaul7ZinOSIyxxNAI
znWlAX6SQxgssIJDeVxDGy28Tub4as51YT0iYADermRkx8d+uwYMX/rTs5hRt/DDCTP8aUZ4Ydhr
6+pMBEb5PvdXyu4LB5SdhYGCERqB6DHAQBnNyYU2iIQqRQEGm8K7K3fv0jt/DoXuxzQk8L7C5Cca
hPWa7NOPFRGlXhu6/tGwo/DAqCCb48HaFvoJxQ8tqVBDDqAvv9Z0XKp13F5Gd4kGvFyZsaPwG2DB
BHkc2PcIsQPYowC9u0juyKuoZsQVnuVqCD5d9ZYMJg9FgWQr6i1QA3j75FvCgYjSn5UAPM3wg8xn
jpUe3AAeFR1+0HhuVWKT7WgtOBqUwXEy+BQrBYilqZ9DpEufhzdmhydTPbxymVUOGxLWNjX0BEf+
oxAHmW3MwM/wvlNDtGF92s5EcyA2Qn8hP9NODqI1rOQCDYGdw6aJVBA8WkKNgOvoQ+OVevAewFVQ
Eniz5fSAgbsDsw0YOJ/Ab95qwytU6hLKIms8JbYJCQbmxk39lT25cLDmSOkmz3zJLfBjiCFVmhp0
Jxoy5wJ4nZDi9FewRwsZOjOLPHitwizDR4jLBXMc0bXjToWPWs/KVbCQ097w6XdbuhkjyH3n+Ia0
ARuJgoM41HF9bq0RuJAh3KQZ7/48LITgKThdNCA+G7kzyu2G2bUKWM4a0Doofzw/CAvh+UZBvRuG
kFBNTUQM0+rNJ5Sl5YmeQDprfbml3HwOC0Y9tWXh1IlmBoSlDt55UOJ9ZPOq8JZ8tq/0mwDlSMgU
eVtKiWHqCDMf1YPCylqPa2kPzLKSgMrjtGmnzwO6JeotyLJLfqLm4UqXaSGA/wcUDJM6eKpOnwdG
frFDOqCI6KCvHJOlpHWO6q1GDx6KBNJ8MUJwkLtrqotniKJrYic36mjDqu8yoITJHWPz+X5YEFRg
5+DdZvTHLJvey3SniggMJmVmhByDfRrKPVpNtFmGKg/3NCM6wEG23A0rIy9ABdlbcfBuK8ITlQwy
GiP33+DbxaUKDxgeTW/NM9h9rBNKeIUqBr5U2kaXCHJNSL20tTRlgcnDziG/UuBJQwTlCnTdvA+4
79mjziouAuTZM111eI+MYdtsgZFVQd5JT8RxLGWoYG/DDa9nZgO7I9n/u7IGU37+4HKao4I9X2J9
mkHk6pRUTfV2Mx4rHW5uRmWvib4srvMUd+5mu6RY2DlygCAmO+kthbtSoLQOjuLVVQsFcsmOq3Ma
q4NkzAHEtXJcFmLmHAtMp2NFhnAzcsSA/iFqYA/FAVLDsIB9PnMLx/22te4+akDF3894TJy090HG
rJw1xOZSAnO7Vu/+ctRBzzRk8WBLHfoTRXCcjNf6m9FRL8ud9lBsgxdsUS0wskPm0KUZB0psc++0
M6xM3dID65Zj3P0CoYBK8A3XXELj4BNqwbCtAPsAHsafQaf0f0XYya0V5JfqC3NY8FCNhV9y6Jy0
wALDb1LJQR74Qx5g2AxDZNS5vqGUXb12dmfzq3XZhdf/LQrefWEvEKQ7TFuyfkuuBWgcSEe/eRVW
w1atkZtIX6XVTuH/wQG7ffbdSG3OUGPRA7jRnAiIpMiC0eNmTbcFwtzK23vpY2bZRyMOLTUGNVrK
YtKYIg3vwCoqypVre+kdOlewFwuYNoUU9qP3CY0oQmsVyDF7ygu1Bj5ZCse3Zu/dHMHtZfCbpiAd
eE2f0EUOL90PewUiCTYFQQDqNbiE1GGw4daqwtx5UNPtqmfOQnY+R/ZGbPh/YV0jHgF2qY/CPjEk
LYUQQaQLoVaqxcqxWogYt0bE3VdWVB/GI9sAb4Vi+EhWsJrfiQ0F+8k1MYWFDGsO4hVCofQGekIA
uDpEu0tCHXzotCZAJBGpUkLeMFx5TS5tijmod4CZ0FgLCH9Cd+4D1S0/YXGnCBDAb7x34o3o34I1
jc6FxOc/OFxX4mLWAw43DVQGTNPcqpM/jaT3gt5XsfpP4Zycng93i8MmlMiRLpy8XcqnPvkwT5S4
D6EFVHZ+I+eJ1MrPB1qKd3MYbuvTrkflzej4StgBVhyFcDh5i121ASQyUSFhrTIQpMwKOUstdlTb
9j0tfZVZO21L1/EcliuIYhULYTs6rWt32QYGhHIKXZdUI0EUhHgtfJxHaMnbQW8lrjV8I+w33t8k
dvKEXNk+t4LAg6g4h+66tZBI0OWH7Gp5AU9QpvJQ7cZ3UtB8xgl7bXShwCaOuybfRfXHULhIGliF
yt4SWKcWmdLGxUvXpwpLgrkJH+Z8EE5hbDJQGJZ6TyubQkuYQklcE5UOiJDGeJIZPERzqWRD57mW
hJ8dOlEpDYlAElbll0r4MzT6Py7xLOEJSCYo+ggzTGxcm/5JL0BX2IIy6PGuNKljdkkj+Ry+rIy2
cOrJWWUnkLqUSlt4fzSKZ5IQ9ew09H11bxLPgnqd/4laL6Sqoc4srxyWBdUgdg4czihXpGBABblf
sL/pS1WhkpSme9qDTGH8UvGgmngHloOw1nhJQ86AJ6/Mp5EWB6nDC+O++B/CzmJHdnXL1k9kyQxd
Yzg4M5I7VqKZ2U9fX9Rt1b6167SWtJQU9g9zjjmgfcKWhKACtgDGurruxQpshYTo58XBK39c3Uat
7UmqSERYbCPx1PG8EpH8fz+y/x4G/W/L7x+9mmnkw2YoMxlA0YDdBOOUTfU3bZdnBkjEk4mCp+/Z
l0A0o7wGcvKTC+em7n4wubbj4nvLP8daCtb41yxeKwlAK5xVwe7U3ZC9CtllxOUa72PrFuVBDqqf
4mShZfOhZJfreFT3EMCiwm2lV51BjqhVF7UOmkawBZGM0V9cThxibV05Eeyyelu64jQJQWF5PUEZ
Kz8ORxxLqU6GZTpG5+lIeOf6P4xI/4VhRQj1/zwJhdRo80HD1FcEC5Bc4VHaVS6A7UsbJvDuhP8w
1PzfT3Xln3TqjIDysdXU9WhCqFcxVLZjYjDiGmn2+mRN7//3m/4XApfyT1J1yoIqZg1/58mdT+Sm
WH7+1wVwULWdHHD39jbzwU0ynTHIjsbbJHkkWmmGLTv13NjyMQe89B+Fe/RRv5sSZ+wBM/HRmM4D
jiHmf1iQ/3IpEFX3Px/6KEkqGQdsKA7kvPrCUvygXjZPvFsR5W+GMwwI4dHKOFLm/qdG419ka8o/
mdhapA9ivGQikHAD379/UDeGC0gW9Uv62phu3Fw26WluvsfeFx/ayFlNezHfVGmx+6F+lZFYomD7
HqPNVZhaialPcOu6OknhloB+2ilL9P/Qsf9LS6L8k9mdyeihBYUSUepJCd98K+OZ4E6IzYLk9fG7
hWofwnf3Lrb/CRL5txX6j1Oc9ORmyUV+JX58j4Ufh/quv/6n9vRfujzln4TubK36vLrLFCYEFgHd
t3zWGp5wOH2pT8DkmLnjIHlYD9qT9VD9TY9d4WxXCQvtoD78pynXv6DGyj8dvFddseqiv2/2B32f
vZM1FGQnKZTcfD8dikt5AvkQ8H4rf1T+lP97T2ryf4+w/v/zF+/6/7nce1OF1kFm7jEpsydVtB7E
9a0R8q9qGh8Iyx0MWCGJZEs5rKINjwJpfFOkx1SL913au11fneo2dmVOwephja5m6tfdw1TfMo2o
wCp3WsYORCcS1W658bJcowaf/HL9SaJxP8TrudPKnVkznc8a0n8yjJdljKTzngKoo9m0IqdsiaFM
u8MWDaAwsxcXsTfj8FkknhIh9RWHR0GyVruzdOxHat+SJbddVBcffNuUw6o8FmN7mq1bi9hTEUM4
bd5QmQnSvYsUecNiOoL8yZXnDtHsj2b9OaahqE2OxMfVzPcsU6HkkJ0g2tH4VdZb7hTF+2o1TmX8
xb21M5feyTe5dblu8sFvllex9IUBTL02u8wpYmwR8im15fWaqEVpK1JzjkvSdM11hueUzo2/Dbk3
jMueYsnsQuKy9kz/P6K4OJDb+TplhWvl1TM5vEGjqu+JVThLX34ly3wZliSUrGBs8D0dKnE3DJaN
4EHus2OTdhgpqezCVc4qHJTUtCK7viYyXSEGudrIJcDiSn7P86CU91n8U/ejq+IAJJqqnWQmp29l
GxNSXXVCkTI24vDQzvpHbypnq7OyoDNGvfSMUs++p1Juv8a6LbFlaUk6qKyFJ4ibFqFOwlK5MQGS
oRCTTFG2vWHzFFd76gy+cpJ1b1UnW1M4vBD6e5WFxbXQvSV6F79pdfWalR9DMUxHLdcCadHcesrN
XaGuH1K/Frta0fq3JMGT2lKrv61ug23u8Zf0suEWJZd5fO70S0I0PUHTuFGvOFG00w5PfCp6o0qu
SefkkeUpcZBLThbt16ok6qAkYtG0RiY0YZcQ2PqQtytSs59IteX0qiAnTg5ZHJbZbmj2S3fpKYWT
PHKUsXEj7J4WG8+8ZLbFwcWblqWbcA7rbikECz7VQ3pUR5LunVF9wFi8UHc0ohjAmcLjtByTHkoL
scudA4BteCT5Kk6Uv4jbiayIcoYl2YluJ9mRsB4KsT1FmIaUzFGwQruaW/JoEdi4Ikipm/Oc3xrW
rfG2ikSMteRb3jRzPNbdb9n+Luw5tSMcQ/5sFhaJMj32QxKYufrKuA6FmEFLIixuqmbQ/cQEm8/R
oUt3Eva41DxV6nWLnupZrkOjEi+YjVyKTjp1cue1pHyF6xC/jpLpxzp44vaYS+cSYdsyf2x5feBj
rDOzSQHjnv4lajdnsobDKsbwr639rERWOFTyTVnVRzJtlSczmvtdSRSukLiCshQHLQOUYPM2ZUXw
UIWRFUtDZYDV4fWU2U0tOmrxqrSJu6zZEyal88o7T4imbQ2/bs/TtrWOSUq6oXjlVHoLUfVj55fL
9jq1CNSJepssgVrUXuLz+F6sOg+1vEwzGboCflLJBFSeQi8n4kSIGWQNnsBS0YrUpz1DNEogzPy0
SJnfGZtba4pTGz0vSWxDqXUr2RPvWi9cX+pjJVQx/qUnwXAnUBURy2iP9CP3/nNUUiGXY6Xhdi9b
QZZqlt+Kfb1TEhjtlt68t416beQ1OpbxbZ4vY/s7ZJ1N8vCwBnn7ZPLW9RS0aHDRHbA7Sr12jFF0
euWgC7vUrCK3Gs8bFq5m2h6FpAhLwP5YzEunS62niHBhd+I2VAT9Jg890V9CvucBz0FbnECerNjD
hrI7GpxsFxHo2rhOAx6mKJeS4kEkAL74gJlvWjeSQ8Tpi8x5zRaga3wUViCuOxI0UBtnujMUjvTF
d7ZbmA1OQ7CGaZOxLkFlZCCg2BOO/Hp6nsnhqY/iZsflYy1dUzyvKm+ggYlb35QOQ/QgbH9JiUSv
+pZK7DvIvjAwq83H+Hnqkp2QFaGeFM9D1mJIm9dy0Jf7hEFH25eBOSWGr6DC0ywSgBc96LmvRkXG
7D53+rFbnBwHXixKNa40jVPwbuV4iJUnTvJ0JRZoxbLoQ2OUEGsHi/5KrWYsKIzG0bRdIm6DU9UN
vyEehlNbGemXdOtSf9G8qEDrpzvyfTwL37IMFMMIEINhoL0YjqSnNovHi3vVEWoYKCk6pPg6a7K7
GQNZ9EQpGqeeoB0z5hDdwvKv2PB2Qfbx2JDJkBOEFg567gw1GXVZNb+r/XhZBlLeSFYA+li9qjgS
JZfL2JWRZDd5o7RvFE9IvFZhZoyrzcDvNS0nmdMBiQVP7TPNzz12tDlt0YwG81RtoZLTS6q/iojT
gOqu9TkTn8tNsGuQgGFv6J7UM2LpnrGOCrT+GKtunKALbMcHrT43k9dj2aUCBBCMWhLvNNy2hwmC
TzY8IsWsoo7kvMojXMQ0vDElXUB9XlfOo2rxdaTnvTw6w7oQWO2O4oeZ/RgkVAy0MX76O5ocEihp
a84pCC+QZgm2k8LaUhxZ9iXJs7qnLn7W6r1yPypsfTrV1YFpVFye9dXrMNsGoVbt2nCahnPuXVhu
5fZU07SooztFoYymbQyqYWeR/AnG97bFB+aPKptjSz5JkfJN2TpaenuiyiO3dwbJN6TBG9uScyhb
H5tVC2PeaBOLF5UutGjS4ZgR21N1HeMoxnOO2m6etS37DPMRLxZ7rpg1v+gmuJGUeJmuf5ofSeel
1caizRxFl3dxXxywotpP94cPomvOuT+SENpupOLV/sRB3/AuQG6GZdnj2+FI7ehW67lgSj+1xrUb
HGvYF8ngyksbrONUOW3XHjVwAJ0kbVVpL+1wlIVbpBSHXv4kWrlaI9T5w3RVUuGK5MRpMQjFZfJp
NMCUhL0uEH/aYjG5zJKtLk5mZqd5aRWOp0ono7PuDqNs1I61rVRW0k6O30YDyGhUDYoqsafYoyhL
ZMNfy6X82iYu/MxQ3Kz0IS9jhmzVgRrr/qqOuDD17rgp9gj6D2gpnoyG/ZuHXAKGioi83vbqavpy
RVsp60HSzpdlfmNebLdq74h4B3bl7MpkMK616iTa0So0eNnVerC2lnhiLEW42FL91sy9j7CS/EjS
ZMECLKEkPllM3qrICIToUwQyAG2zN2tvGQ+knAZWLBN8el/MCIGiSrXNh64LtDLaN5b5tyqx4k6Z
cC2rMGrETykjhynlVWtTG8jNzBMDmX8eGDttgXmDSK5ppm0ZBwjfLVXI1n2s6xJYHTZP00tpfcji
y7C9qCtlndcUDxvRidLgrwR34O8ehQmelZQCjqxnj7Os/E7ouxyRIBR830ZYaeWlTZtTPVmyrVRC
qDesWKHbGZMv14FYZt+q0XqJNWChex8r1hvh8YSzdpXuzYWe2ajnF/KS4kNblfNx1ntC8aohCZN1
2U8YbtuIeR+nWjrpw5rsFHF6r7nDd2gvraDuPqUt86rM+l0WMlbrzJn0l0ynfIeyD86eXol2J5RT
Kr/yjMZkKgm/m3F8mVq3L6BvreOeajZsI+FQSdkuaaKAmNEX7PsOqioE60yJM1Xpn2JhqRyTNacR
am+YH+JqUKSx7HTyyTktYUnU1ZnL+aDALu6745Z9pNa7qHFUnI3cSuycDV9NhHoSUZB7DSBTr/We
0HKUTAs2O4y7D/22EO+MFMtOrTE5LoO56yLl0hjdUWPoFjflYVssJGw0A13kF3Hm1lLF42vEnTrU
DMq39bjEpZ9uqaOtr6KqfzQLbZpUHUqJDQXimmm/Wf+eUCENZUNiPEoAr9U0bxv7i5wOjqj4ifzV
M+s1leomSI8N5ind/Ewm6rFUi+syxCgNTH4SgT/nkd8g9ytu78VK0aa89l39virWru7zlyqZX2Tw
mUW+tuNxqZJfci/IviT5jIysaY24F5nflAJiOjtqnmKSMSVW4G0gS4S9kHt5c+aErWtP7g85Q2jJ
X62gLG4W7QC1xn3vqs1+sOSdVJFdxu3fzqwSEsSfjLEN25Rjt9XcVYAZKn3O4pO+umOGckiVfuVi
fNPmHxahSz/G+eFEZel1SeZG+eJG7bduEDeu/NaTtxntcaWQ6+f0KCmiLQy/uinYEqnU1bNiPpSp
Wxo4kgN119hQLGCpSvWuaNnViiSyiYQ8XJGTtPrKGccIda5dWX/bkmK/mvVzm8Ie6MudLDqliKE1
IppCcw1rb1AnKt9Z7HK2DvmHavCQnBQZRsaTG3dN6qnpU4S6tnpLFNfEwEMUjqa4K78YMHaaE2MZ
Xr3PyptmhlQJ2xLkPUiGtE9nclD7ZG9YvtZyU9OmHLRlvG6zeYoxzEBvJPaVKzDuHQZKWgxTJ92Z
cLMacjxTqYmGn2Uj24mULuUtWoOMsIYOuXhaxp6cndX2U0e+ZE4ZwYi0dpMv6qcc5BYTTPLGhtxv
jb1enzk9O26YKTsqaDXFBxljyYX90wyuKRLaSlaharqW+RFjqdORjC2HGjPI6HN9TiAmtHf/4VL2
je1lQdLXF84A6ETKiBQ2bKj2HCm+Fp1Mi4Aih06noeIbBHc0zoNSchYdigG32806m1TBat56En5Q
AMJjl7tSPpJcxJFNld2XcRjTcSlW7sV0C3LOthaZqT2uFaDv4DZrfMLoLugHOopl2AtD4lsSnpnp
HUhICYlqvXj4jUgVTYvVb6eaM6620y6Y4qDTCpwgnzsVj52glDyjiPgQ3SErYrfOFGrj1NXF5TLX
RqjFzNtV5UeMMaMqux1X+1WYVV8o/AiHxeUtQr/RVUW4ip6i7+vyz+DoWSraDk8CLo2yUIZZaZvI
tpnkhGP7YajhBLm+Xj/75qqi+qhs5ksDST+cAIVN9Z1PXrHa1S9JD3Zb6y9lH8rJeRDeSPcOhJnc
MhOTAMzkePrm4JLjalonqaAyig4WV+1UI1LLmhqcrNbSn7s1JN2yYYwPST3P71orLu9q1PZAleao
7gWh9pV5CbJq8MAnWidJcl8nHToa6HxlJN9Z/Wey1+Kqw5B9VvdFt+znOA1ki+gIfbtukoxiKveH
dQorqfvZdD09UQI/WWJc7aCaODg2PQ1K89iW818c07ip2ClEUWIEQ1I9Nib6qci0HsXV0u1FT+he
1ogUW+GhllenJ46az+WK6/hlFlMSxJH0J5iSV4/Rzzo/5u15653mQ2m/mRGOSD/oeUZXKZziW8dg
LJs6bx3vBZwxHOpXQSYHBzc6LOrM4D5sMenI1FOTIvDzDIG0LFea7bXypMUf6s865a+3VelJ7e2i
cRL1Lk8I2bFq7aXF3pR8rY+dqPMJRwNiWMs3/CkpBCsov+4gHiQQu6YlDD4kb8CyrmWNXPpP/5Iu
6ovyLqw+4d5SII2upLtN7xfpbcxOo9Y7TI6168BlrcUuYAVK1l7DDzHI63PH/xZ8vAW0ze6L05iF
Fdabk1NlQYvjpXVRskAnPBtScWV4LZHMdMHxXqDQqZ91TKWix6mVvbG0p/w71f0I1rkUqicFJmK9
4bb4ZWS5XUSMPF9aVGv9LlMOZdmEmR4QAo/UdR6+ktGV0zDKfoXkM9qe4uF7yrewkfwON6rGpfWr
gAnjDpNgm0TavvWs5lIbG8cpdLYYDCzfU8htTe1n5qc1ZedCw1NY58vYHhpBBw15uWrlLBlLIw/z
m9LEdKCPbeZxl6yZK1dYYGXJCTZx0PbJUTWP+kVrjqjITYx0oM00rvUtTC1dthcbLyXIRHXpp1Da
SITPGdVjG9bq9OGHLttTJgjI9kVyDhBVWs+lFTbaWyIhQCzmR139NjDozQCYCKmfOcyqN7Uj21HQ
PbU9lpWbiD+9jN1v9WXBnyv/mumqMf1X0JbXHkafkgbAcZLLd3CmIblETdhqtyo/ddqxRj0PBbxE
PQ+5SRQ8Lr21CyU5pCDY6p8q8gpyy4vSNQDtBg87VFsGq8qW4S5DxBE+mXQ3+eNKiogaXNTnqlc5
Zv1RAGghg3g8UY40qMy+qfHcttlJWLK9lrVtfnGp9C/1r9b6cftU6KGKJp+ce2J1BpQdWBoPijVd
orJ+IMHUVhoeJkH14qMVBQRYJuYzn8WoH6qbmrzEywWvYWF77hQqmyR1srQ6NwN9PE21npRQmcZA
F/lw2yl6rYQNyTSJSVqo4hWXNyA3h8IqAqPK2PFYBFqulFyFvYqHdIVz+LFs6xedW7KgCJMTmtni
Rauv8WrX5UM0sORPOu1MpfIGoASKKvbP5G6uTmxe1/xmbRtl34nJ+tRdoKvZhnFc62ulPLfRWaOg
rZmCFb4SuZO8K4tDis56VAAPcx/cKqvC/rHmHMScuZdZsvQ1t6byDf1j3PalAMYbtB99vpsR/hqf
ChE5IpcmssHlg89lJMEsEs8ufVfqDnDTLuq9lvqYsBBBYhn++MsuEyxvUHdMQGcqkO2aGs9N9TsW
n3rbP4C3w0JQ+mMzOGrOu3vjb62y90Xp7LZjZGg8Qha1eH29Je4SsIimfljK9zU9bziExG99Fdul
8pBFQUU/HtuG9awuLrCbdc46cDAlUKoQdpZjcFJNNGKAQAX5J8ar1B50aEd5cpgoZTlHdKfrWe/H
jHt/1GnnJc6UTXCBhigpuiqkAqJZTtmPhA+xFqIFRbWNMzuol4WQzfIj7rr4U62/5+Kt7xwVTREm
NNalqisHi14drEQ69DU4in6BxDBVhBoFRnald6pkrk29sA3lxaSsiJx6c0QYsf1Di5dkyeXxl2tX
pb6WhaPHQaz8aFbhavpTHjtFFiZdMKo7hhxcw5PhzMQ5NM/4BmcFtmXCaa1uPVnazXnMrkn/qlUA
uIdemL0JzUBWfCxWqIh/VHStEDs6VYpMHZMc8g0JW+4KCxwcp21JxbAr1jzVi0g9YiedGc6Rehvq
mPkJnw+jFmJZNbv/mesdO6VJ3KwLzGzXdRQvT30r2H38G+kHPdpvkGAT1yiC6afNKNVwcEKmr3nJ
y0IO7+LK/QXdMLVgT4MnP1kg7keFGGSTFgVwSWQvp1yBgQ5KImRhGxdu0b3kOmnoJQOPQzZSNBqh
0H9upuHo6b7E77CvHdHYVVCcSdqQuU4D45wvniq/bL9K+ioTqS7Q/L5GyOQ5l/XKEUvePvlRbly5
BidWeYJKImg/PXDr06qaYNt2iWl8xzlaEIw7+AKCSVKcmAgsP4vqDQfcyFcJChDw4hM3kBHhYCfv
ZP07X966a83FkuxSfFso06JfvXidYQIDZRUctaqjDJELR2fSKc+BHcE/7LkPV9iSmvEeK6dexTEn
9+eEh7Q8y/OBlVC0YISOghyvda3+LA5QOwF7XVl9TQEfjOu0uLg/KfSR0ovAvFsFSRZa3Z0WIDHI
GIZttL91dJ6xlbZC9V0Hz0kom3ereanJ1Rpt3cR34GUWahfeo72tP3c88B3aryEexeVhgVJE69/U
wdp7TeaLs1MLbtR7/RBiWy2mH+YU5lnlLjOTMHF8UKbI3gwziGN85vuHamGH0X5qJBvA0rtkzWM8
eV2za+d999wSAorD/B+9ZwQVUn2NYSuaXnQbIZS/G39j7iaSU4s41O9ky0blY867aT8wPxg9mTv6
V8n20m+p4tyPmWAcqd4Yf5jD2yI9qE8KNgTy9NC/KWtQ8xcp3rZuQJWPVSztqEFILHPo4qP0Y1NE
R4GyhXmCVhkhVzK4DN0CzyHI75AdR+8l1j6llJPSG8oDYL0l/yaxW/RfaRGAtJKQbS7PknDoOzdf
dpEY0PDpf2puON17pv404ycgL5HRdvYhU1Lf8spkkTV3ToNSByXIe3GOljbs9BNzbLtYjyq3rjCC
wvqNAj64EDH7OeIAYD6If3X9SCtR6Ds1ru12OWg11/RC3xoa+Xcr/Sja4x3/xwiKk00ur/8NLN2X
nGpnxzTZYR1jOVq9Yz4Ai0sEGEq2Lz0LRZKYxeeCVz7zzRsC6fwG3mwzazWim3hjbtKTzawvQbs8
a8UtY00lDWbiWNXOj2o4NOdGCYzVjRYftARCGGEAmHCXsBvpZdhd+BsFnRi2ks96M5aPkWshPg6a
Z0TOGAdRU7lEwtbzbUuwPDhY7Q2oeP4e49ap31T1xmsXe7fAqVwPps4Hqp6RPHxt+iGLiDUgYhiz
wpaiRmh5a+uLxngmfemF361zZBaOsTL3ONyDCNQ7j82x4tJRGs+Sancsf3B7MGIvu27dq6KCr0jc
hFjvv+EVJ+Q7quhm9Sb4UgLXf9CpUADIbu6+iK+1tEOhBVm+KyTHonYlIsfEXWwITJMz2i9ofTmF
iE0Xyl0+BmxNvfRBuAXy+YCTCl+0XpLPdaBTL5lNyc6U7DTjLEHzk09Du7Pk75n/3MLJCJvcroTX
qHluPis52kfZM5OTe9NjjZD0O2y++rf+pALpd4viKMVDpx+kictcQrb8bEWvSwIppHZ4CdRqEoX2
prkZIzFO4p7KWWdCPtnidDdASt28htvNv9ZGRdU8qUt5WHSaNtWfWVs5MlRbeNIRO5S/qiK91xLa
2wIsb2GQgbqqkxVujsNauYPenIz/d72T2FCTALXOs5OQ0lTXnyr5ByhX9Aejld8EAAhb0Mb7DLsu
nb5jas81ZII8a2UOSkRaTdw/dUq779cklKva0cdm1zXRn5g1H9ZkfglyGrSMlu1cTx213+l57pez
6hmmJ+sTF4tdxb5KN3uFyASB1DYlt05+5ORLho0gHyIzoAUnbLBTQqk53GG4xBX1P0b25Q8p9LtU
wXQbzV59aW9jG3vj+jdOigsDpefiAnPeqfxkUfGkTRmDZWgTB/s2f9K8TvI3068YtWhj+rfoe5nR
yWKO75Xq0Yy3vaOa8ylv8WAepsM6sIlLMDEZeQ0gtZye60erf4810c9mbN3a3I+N/AEIwM/He3yX
/DhN98YeoHYhIrfp7nWyiL0/V9DSLV7ccrw22wlMLdqmd8m8pUr2UEdhxldrmvCoCje8RbucawKj
+2uSnLg359XfLGqso/YXz78zTOsYBMCmwMeCwnAl9TBDXVRwy4px1HI4au9FL5Ph4Y4+rADfw3WO
d9W0X0FiGVYxSlDiB6tifsGcJ9Skw6YDuctek3MKbvt6BSYKt41p3IlbOB0dU/fV5Vbht93Zke7V
CDQjUkyCSezDej3XPwacq9yYroDLoBTTdBXGvfC4DUfiLNBQTsa7ZsY8XbeQg9LYWU0Mt+FXxyql
vsi3RQnLHO++kJA7Oye2kVNvGn0abrV7Uq1H2C7YSUMnEOSbzNKnTuYdzaq7xIeMKkOkQMCvxcRK
jYFRjJEUGXwTXwh43X8Vxvs47ww5XHEqIq5r+ZngBJYM8C4TZ7k6Uq2VXs6YOFrwG1eSXT9dyuzF
0k/rfM6ZsgL0ant1gG8HuNveQwCX1i/GFLT/DWscpic3ijxKFAl/xudpvbTSbfizfopUt8fU06Pv
ZgHAStPboo/vEjfDyjePyWvdfBYwwaz5MJHkpzpz6jMUVQZXQN41TI55bCeJUuI9p3qkjCx88Dtl
sa2dRVJVdCnyoKhu1nTsJk8oLiKz5TE/kMBuKubr+taCev6K9NrgnkHzU0e/munkFk0/XOVcdHju
onbeFlfjeS8Ozrm6s6oUrk71ks6kJUmll6TvTXsSv0y+Zsy9pfyJ6pcRR1c1v9ICMoRkeqSqp63O
3EHl/kQx2Ev7uO4PascMEEciRoylGG4TnQTIMVCfz14eqJ1OevGSb4zTobOMkAOK3ld5vMUr1jeL
uh5a6jhZd63huEmXonWWGdPnAKMNXz1Exj3iVPXW9n0RmfM7qvK73ukUMGosj+5DgbbSUmzc+5tc
prCARVI4NYgfJQNMHwuhb/beP0m0Jo0zKLtl85RH6zp1L+1rZjmsB0BQwAopZrgl/BXVB65kTelb
7xWFpvTWAbPE2U6sLHet7BiGbOkqht0koitf04pxuHuv3d7X1Y+iHUog0fxqyVu9gJ4jsWZSdLG4
DmqJhz4H6rBvRjoai+wP+dCOX0hyjwae3+rmC4wxt69ogi1RPc3vwt0JZjgKsDS6hhTbwU85NMRw
oVWqN4z+TrECK/Z+zzBVkBsvGk9bfM7X9zZ9ixPPEj9ERnSp+qrnVqAdF9FbdGaPhwIE3mL8Q3CH
mOrPliR+jaVwiFtumgijxxcTbF9o3vSMY9ZNSHTHBH36xDI/yV16jQqWoXlcNSyudF4ORH31d4n2
ZSYEIvPrJArFmQeU3cap9a0yD1qDGQ6Du+3SwKWLGYBCxJ6OTcQ5Ebs6W7upv7PknIJMx7HTQSKJ
u53Zlc5KOhsNQ9J9acKTUs6Qg2Y4+cg92SGxQfEO9bFK/GyrqCHAtXVuqVb3jHz2Vg0+ThEDPCj5
ZShmu5GM08hEH39nwVHkhzG+ETHJrDu2IEjZ1NuT0dHe549JgyPAVGgdHCgQE7nZ5TrhNiZdeFn4
Cb0ik2cQk+HVbD5NKWBd0owDKQrzqas/C4s1kQK4UJ2aSX2WTNmpzAehd++PenpQh0vJL4yLT36a
kUFjNB8K9SdqcMt+zUTo+RINuPwkELObaP6yDdgc0exSJ0ewwjkqyp30JwPaW4kPMtKuG3TISFbd
Sn8VGh7KoeEo3D5r66uP4/u3HFj/GawYPaZNOKkGdXfqyOrjvCQwv8p3rmxTAk40dHuCol0a+Uev
A6EWC542r+AgyHQgkDEYeBP7Y5X89czhV7rd6W/7L87Oa8lx5ei6T4QIeBRuCdA3XbP9DYJtBgXv
7dP/i/pvpIk5ZyK+KymkI3WzCVRl5l57p9n4/wFVTrN17JDWQ3q0ijNRFeKtoCSK6rc+TXaGgMmS
8U7nFw+Fs2ct5j4btWtHJsGwy82nIDmbsIxh8KI2Q+PPrnbq2j5Y1vq92izeZRqvs70yvrsa82tA
N6/jo3Qvkfuo6/1qTHfNjE4VXPKQiZJxacNdoaMcPmrKxhLL2Q18u/+pi6VEXbGdLctdqXatfBsp
z5HeU2l/2cWnyYgpareWidyyiGs2TuZM3hMSYbPHdmiPcaY/puRHL1hfJrOdRYxi9mXW4BLtpKI6
Zyid821ouEileyXGmndurD/tMXpWXLT2crZWudajP0E+GnWxrTre8LazONecr65lUsINrA2K2HSJ
uAVy2rGn7ynsdqP+7IAVF1gIourVUsJLw1C7psGIHKU/RKj7jNOE6uURwm5C0bKyDFWuSt16dOww
uhomgFAVUtPnc7E13fBaOCzvMQFHiy89TJa6ZWyVCpoxm19n9T4C4sgJVRfu/5hKlFxAKDO4k4H0
jaZbv2Yuq/QU0e/MoccLQK7awsz1TefKwKtiJ/E6terXsjU/w9oJVyihUAuTPIgAgMQ0enaHalT3
+SlQVm26MTUXf5uP72AwhheF+z2wzlP/RPtZx3tX4J2oIj+HSMo/Ldv0HRYhzAurpp1KCNMXOGG8
OvwVKY8GS4poQrHKuMZwYUUTIpwG2JBoeMzG1mBNYFU8pkLZV5oyeEIxlha5HDovquuL9tpZka/l
m8m4WQL9S1+nLU+DfqtHWvwMmqLM0UrQLMVdoCOFuDA8hyCjuayOtSxfbVtj5XaPEqUvgdnNXaxZ
p57gTcYEE1WsYITF0mPK4E1koxUY76Yko1LKfls32UM/dCaqVoDaRcCwFOuqUvkyMcx5jsgCL1Aa
c1FXpraUIX9vx0Um6fR48hF4Dk1enzPd9QSniDKWR6P5cGOxywgaqfquYIOT5Y8uHKpllN+W8uAU
2TYKO7xxXcR8P1urwcnqVzFbUFxsWQZ74CflZAgCbUkKyI+xQeHsUUU62oYlFAa3xRge8ClFVJ1T
9jzZO6Ve6e6usNbheO3F3mSbKfYA3ra2bC881uGqZWEHcpY5M6uPFeaRBgyYBpqlLePRYO6vOc9E
p3LN54Q0RfNHM9Y75it0o0XrZfVTydaMkO7mhLytOHtTPtrWsiFqovHdiDkTQm/EzdLRWaTzhg7A
xSCFpVWIZYejwViCP6wKAmy7yfGNkI9bbsNKbLtJrjoIhE6nsaxe5LCsum5Tpca2MlsT7Y2SKYY5
BHrm/H2pHgvGqZ34cji3KX7b/pa2LoE1xntZfzM4C+r82IbRUSs2qT48zO6PKRh2Z3Qotb6brGY1
2fwdSmUr5KdhsrRF8bGfkRa1S7Wm9NxcvanumpWPfl2Cv7h1cKvzigU6cQBEAo03aqavFPYtcrSZ
yofFgE332mrqRo/ldQoSL6gE2+5MzwoiSIhCgcPtm2nd1A5xn2PRud99XarLTp2Er2hhtNSs4Ecr
4FF5qY2uYaFk2YINxyr7FjLLKPgvkA9kyU0+ZypIZ8NGMCd09yDYho8CyNvRdNkqieNNV7l7OY4o
eSy/gWIaEOSLMWQ2VlqjJ5tixaitKEyQs57xjejzeB+PFXMpea4wtVWMR7okPyiIcUavbWZIxLEr
3gfNXUUiOYHnHpMovgR3g6LB3KmjvJ/xrWRQN7Ztq0u1y7uVXd4JseNo7VUzFo8zaGcx2O4qv0O7
cO7eIInJD+TW7hezyDYuqL9FQWXSncR4kwooBePa8spXyEtBVlOyterS7m/9/GFWG52+0wAnqyFt
JOUJHj3FD+3HRj+OjkutU/pstg50a6G3/Iq/mpLov8B+SCAQagrl3KFKt2+JUtHBKLY/Zq95mTxr
YrJPEzI3s4SU1vxOb2uJ4af9ySnPtnxRaqbUOzUv7i9cHpE7mdmfpc2DZrzBtKy6BDuaCkEsjepX
CcqfeL14i8JwbUSIFRVTuEQ1XW9qxZa1QWxe+tXocFgjNY57BeGo+1OffyfBp+wZd/IKi+kHyGCg
ws5i/PgtU4pJ1Za1vZq7VYM7Qj335toJLoF2NIJWnhOcmwYU4tUa5++o7Idd3LyIdN2m9o+VRaxZ
6dcWuBi7/FaQ8oVxsgf2BvQpworfll7SPkW27tnkwzqDl0LjJka7ae/kHXnXsCGjC/MrllGbMmI4
F9VhkgBP0KtCz1D5M9+W9caWkNhL4u2ciU0OPF2LgXCpe1Gbo0+oKHvKxk0VzJNvXL5gJyBcNRSI
StddfkQk+2Uax6u5rPPhOA/bKNjr4tRYsRdyxCT9S18/IjohLQ8ZQurKzZm8AZ262HI9RbNWvcq1
hkIj++SjV+QpoRo36/2ofHSDu+LQvkRmtVKGZ9MwiV4d8CYYfp4o1sWi1stScIa+4aRNL6EtrE1b
z2SAUP4vi6BDN9Uu/P/3uvSAmCiQeWmLpH2I6MSybD6EGkndzCkMhkBtHyOrTieR2neKSVtn6iYt
bvNE4sdoevWse5r23gbFzh1TPgcu2OTmOLBT/A+b+zgQHVL7lXUAsHqzcJjJt3g1CiONfIbh82Rj
OWXSkc47l/3V+uxnpUQgIcg7E+EAV0DbGys/mbAhSKEbAe2jeC3DVUk+TMEAO4k2fTkJ+rttJfrz
qE64W/omKglVRdDOU4Rrs6X9rAhEsZuJmYOx6vtfsnLEI2RAtehl3p07yUSfY39E1wqlNvmqis/D
ZVAVP6hdXHl9ab44YCgYPArbOpe5sY7wuexqXMkYV5R8IzLWOSoU3t0keGFnIMpRD6R/T3R6K0ty
f6f5NZl7BXhjo7VqzgXIdKSO2rUeHkY2OZWOKRaVHp9yZZkCiHQFAXOGQbvoKCgLqsD1mNYbvVdA
WkdmgBRil04Jr2Gf+tNoiId2nG6jwtzQsNTaFzr0cOG4j5XG6jR3fGTimtSv9b1TbvTwV+GSMh9p
Z4NC1CyHxCtc56w3qMrpSQ+eoNTTZRJ/VCwcGV+7mkuzrK6BuBgEWMMTdiqbBMTLmHwFNF919SqH
d43DTYqn1n4dLaa62rPK0DC+E0GvsYlYbPBzfB6bozvgHQhkVT04EyJTYKXaxomkfgtwq2YIp+GM
JlcEge9SXKn9yrg3dx3CeTBXLpNUZzvUiXlr52o56BWG5uBpjPqNETh+lozakyq+g07xuBasKope
QKTYy2ADZNRG6UAED8pnrYY4UOJb02Q/4SyZkr2Wc7Ot4uBFYbygdk/RyEhW2gA3jZUmG+mMOq8P
VG+h+hmP34JzSFiOhhEgfDDtTap+TZIlg8KAKza+skgcGF50s1CRk6lNsOWAvnGOWwUHprPO819G
biMwtkQSjVq3V0epERb8VQyvdodPiJk8EYvcd8m6mbKNzRQv7G4FKemdfMKJBe4Ohdjz5+Z4GJ67
ATTUVHO6ldi3mKjoM+qQY0abljKaCTqzqeH+aeJ6lVcXZNmUTt4V742jPoa5+5GVGQU080t7yhTY
gnu4A9DjOsvql9amvGPgFtv9gUDiWFnBjYftuHYwREEwmwgiwq9rup06vmPqrMhYSAV5A0E7M6Be
LBv8u4yt4I3BLwdY9WPr5WfPNwvHoUnQUcL2kjNBxoxJlEelOwrW0ngN/YU/Va/kOkKzGKGXDUw5
SUvusHVpHeckzVxWWJeMf9WSedn27bZTgUBmsWfL6QJb8agBtdTCS9toHQUTe4wZzyivU8g3VmmH
0nlgBHmoewbfwj5rYbEBn87CoX4b2SObdwX+IWg1Ep6dln+fo37QLE/zmqUB26bmxbKINix/DQGD
vGJ037qkRnqWdN0KDufMNpnLmOUKc8JIxukRrL3aNqkrNrNbMX6V5kMeM+2jFlL9sHCrg9FBmgmt
BjZWd4FOMRw3fhxbdHUhT2Gj9tSlOFEaCzZduqiFZnCxB5sBkmMdFUdcnaTytOBYTPWDTUVvCLlq
BMNi4XGM7ROXegUBLGxeqwQ4ZRg3hWmcWAqIdPeMDjnhsVgPw49eOfssdpem4BtG/+LnPTHdrbNh
E/bVNuLX0hoY/v650IaVFX9w8G+mIttHrrMJmjXNsewO1nMAs1OW7PaGWmkKzQuY7c5O74Fh72Tw
HtScjjwowDUymh/K0Fq1qNvmODKKFc8lEXHFwFYa+2yDemO3RnpWvWr+MSG12qDbVvmHyy4m4h/u
ldMAG5d/u92rYl475xsOTEa3UEVIgWPr/Ei5DeR0m7bLR2WiUbM6Ipn8oewxkcXQ42hujPgT82zE
78FwpjwtWmZYJW8x0IXirNRWuepFvXGlsaqJj/emuxZjjOGWLn1tCAj4qdj0yutQJWubJFs32uvj
S4kZSe/Z62aqnoiau8xha2ntpb3CMPL+0g8c7DGBLd2Xaw1yY+rBNrGcD8l+275K16NjslYcw1uO
8SYDyNMTG8oMMMHW9hF1kIl5M2jCQ9NfhyFalxPWP7vcGVgIMAUuCVS8++A7k7+U0iN2gl055oIe
ucc+XzAto00KrXGXQHtYTOkyea3tTyW6qraPvwh87X3SP/Xyy0GX1ypSXbv3Ip/xgMbD1zQWeOvL
/F0r4nMZEWLbGO1ZG51nOavkF2SzV7rTXkn3pUvEXMN2O7HVmIrFdJX3v0Mo+TUdLIg13xOGFjWU
30BJ3Md7Zse8W5yehZOswwL8PEHKPHTlWQZXmhlZIArvs/Bum1xVXbxsrfjLYnA6XCflmXo/qoJz
byFdjQQAqOEAbB209BuM5On/d20CB24Nw0UFSZ0hbd2p37Q0J0JE6UIX+VGvJn+2st0kLf2RfVkw
sUaLZzJqx6XoIHA1LeTsTrV1aU1funA+c/3mpOdZdF5aKwAuegOSlbnhUVjjDYK9SNxlH4DxaRh3
utjZGoaT7rviXiUVQfas1Uz1aYX9MG47no/8rojfUx6ocMZyouclfsPIkbQmeuMydDaqWGk1yxYj
KNP8yN6cVavXnsNbTUa+KYx9kiEytyLYjYlxNWO5SizDD90RQ8a6jNeaAmEK4t6Zvl6v8/ioiOAR
U0QbfQ2DcwmnNyv8xvKLpE83aluKr8tHzbrEinFumLfXTnlURtWzTbEqbNV+dMYEIko6xopmjiCn
bFhhSfyIBtxXA0ltmYjNmxMkpM72FUtB0+H/l+1KClyqJbQpolIQ0CoswV3H92WNq1nCHmGcHPNX
IW4QgLPxVSIaGKAPvT8q1DIcLOWLsOcneqetze2Ta2gkbqgee8xQSvs5zsmRv/VUoXiEhR/lKRYL
B3ho2iTjtJYiPCowB9UYH6y43OmhhVdmtFZdqes+PqBlalVMn9RdFTA9iEr5Uifqkv10/Anwn0SQ
w0WzarPhGDaBFyKzFPMEnz/HviEcPy0GWLqm0m7l7NqSEQtRr8pr49Re53KybtjkwAB7qwO5DWwF
sHGt+WnIsPZkDO8cwJ32KqatGfCledgtKfofZ0mMC/T6I4V2GV55Pkz3Atctmq1L6xyIpzK3UWWu
s70ai4eWikKrGB6Y7XoQwZX3LFeJ1VN+CmB5Y0y82ux4W9ISQNEtQabiUvE1Q7ReFDb8gbU826XN
QCYdw9449ms6+DDyK3Sbahh2Tmk/soSr9BuruDTNdZJrw/DNyNiXTIo147mtCkrpkIZgWaSBsagq
rGnFSkV9NcTopfcUJroWIz/FY4eB/BVr29ZV83WoJfp61uav0X4cqNHK+ewq39n4iixOq353hrIc
h4BeS8xeUMQrZNt0suA3xa6CgBDNRpXaZ9+UwMbZbmQgo+c70X+HxgyGHn05espMXOEOdMkHe2mL
6DASBs5iOvEpZ5q2wJj3Jkr+TE3RjSd8L0xTpuXEhT6dFF7wXrWwJGiLqBvfsA617ndk/NLszdw0
58w6oWgiF0/4jpXqKOvcN3Dmx1Z9SOdzbaZrdr8uazQkI7vU+bsTv0w19yGec7FPB5j2GmzcONZk
VCW1YFh51y1WhYOFKvLTO42ITmtRvEKjNbNzqJVfBtG5Kf5hu8YOc4eVuqjEoy+WOIkk+XRNu2Hf
kJdFconUO7E5Ucd5uwKC1m3hhX3vF/PRtHP+YZS5AGEk4o5VKkaMAKlYE/N0M5UPmf6gU+eo63be
kR3LgH8xk4fkjBhb55e7ABYui3KLUzdiOmltGRyZ5rrtT1XnZYy7wqsZLqucYhtK2/yp7juyGJCI
5FmB8oCXgFiSD0Dli8T4FPTRqApwVkqPAFvj1FWOnQRJYQ1uApTn0pzrBt8RKkF0QtlULK5ZCIsq
yLyoyVfDNDyUDSLHIer2zfQ+mX5sW56e7Nv40owHG3BUj06lqvBoyuS9zMytIwR/vS+3PNdKvrMd
1N7ahc7EIql8Un5sac8Z+2HYZp60bFLpz63YFa7LekAMXLS6RYu+PVovqvnLynL4LnsXhfNzXN1c
rcvwr2B5qAbNx6XqT3oLBpGslRhQVuzD+yfqPmnX+ebhpphSYwHszGCZt+Wz2ncPEbJM5xAgXe+V
PsQupixlHT6F8f2piC6WG+0q/tJ6oK1QXzyj7ratcRDqZJGMSikbhw1b/5KN2jZHTMcUeU8iLN4w
bAACIAysWMe2jPVtkBCY3FvAJdOc+1P/aVkGY6OOMUFYrsnHYq5aMwEYOhLLHU93p62mTpNfDSbR
nPlDEacktEiqsbxvmbLYfTiuAtGyc62i/a3Gbj2zKcxIalyeTKC6sXmO6oK3vQlVNt1ZZK2Yra6f
Q0Wzn+/5fapv0+f7YW91W1djgBC6zBRMF35TjOCiWKGwpijTazWfQDwT7S2pC29uSCyAi6/QoN8d
rvgxvFaIQRYGCrdeBXF9M9tzbWOamPCFDWP2kzeYnqcmoFbtIPy16sVh9XCddZRhQ/slDf2hrrSd
uGdClNm5JMPILkS0KfpLzQAZbW3WkkXIMEwgIDsa1yLWmdGyVpX9zZIj8o7icRsMPyFWZVfSyMng
4vaUS7mYylNeA6vhs+/pQNlDa+HxG7RTcO8iSyQRQ31PNeuNCCSl6LZZGr8bIb7cPJseHXYKXJme
bihBW5PZV38eUgAoDXfDsuFdq7tHQWwP+H4kv6Z2q0fKUtWXwum2qCzrksCnMs2uktws6qcZZI2M
QUp1NjRA+U3mR5icsswPwbShQ6MJymE6R6SbL6i3yREAAZaKc87m2TOGwIubpWyaL70t17xLft/I
fUcHZSSKZ6FCOikSdhWsdSZEcryaEwWafRVMX/0mmGbPyVJKbVKylKz/ld0fuGjF+rK1YT8A7lTB
dTBZziiqdXkvL5i+VeUH1t9uWIkIVxt7qmxm5XxWLAiVvgImEgVqNblGhXNSYfli+gwtIdTZxocc
1ONIKYH1DR+jjFJ/znPu8bk5OoNy90ZemPIU8VNVrTDg4sk/R4iiE13cM9woOQIqn3oMdfxjDBtW
YfYkumUwPWpksyhbXkusraW7qpWPoQWwiVed5Y31B/x3yJ5f9bEJdnJ4mrRtH2ySUPHH6BzEDykM
quuP+jWtVtPwnWdLN79FqPP2R2QhUr20qKnRu+SsGF7UdOmwjGo46Aw6lZyYmpy+dm7o87PzmDE5
F9od9oweQofC5pRwaLj9xbb8fDzq/UtuXkVvn5TQ+ii5O1NxpBb21f6IRNmo3XMld537alA0l8zD
0z4olo1rByfRDZ7e8KVFeD06HTMYTQur/8yhc05uRehhA21fpI65N+7m2qoSRH8ij3s1WeeZ1lCJ
NkfXAvGZY46oOWPWmBmntobKMopp0ykCRapodoFTcCx0k77uAbG8CvuVlr1W6lcaT+sKT8lUsq23
nmeCcPqIf8jaT0aw1eJ6W5fVJlVwTaXKWsMMIEiGyR7kfS/MuJTztxSeCOKTWrQuo2Z7V2oqHYgG
Rc10c+si/jeM98rhXSYstM91ChgbjUNbk6917QuqeLDgfW1REE3Y8qrsg/y5B6nSTBd4g2N56Z2c
43daC7Jyxmzd2idDP+nGVjAaQolUnYeUlr2ZDsLSFlZV1TvTkYEfS+sNjYLgEeTuWhIlhcAo+cZ7
zfwKdbGJ8XolM8p2AomP2iF7g1fcWNg63iyCstT4MxPQrxKJZtLNNWPc0qSoFfOuNpJDZjTXyAT9
VdJnJYz2AYyGpYRHq4mMhSgxo7XxxhVyo88YI0haG4vJJ3KjRwjML2QALYz6pYzxNQzLQnkIOqKj
p8zyyrsNKUEtvnQ8qj2Hq3F3LNsJB11V2VDetmHwOdtHptxI9MUioGuU+ohpIGqyRVepb0oVvCsx
8jAKlW2TeiCtb5vLuk6XGoC+22zHaGVHlCty+hXG8T53IdkxLFBBWQXDuulOeObrzu2WDjib1PJl
YF9kGB1aGB1LZVpxr89TnLi57e60mnCnJ90hTs6BCUoY8KKwtZUf441nl7mFy7BRXkK99l0UgjaV
gBuXkN8IvDu2Kn+e0Xjz6btywUEUpBnCX/oJY5TIHhymhzWgaReBFkEHLgx0wSzNl41ZPQZFfrJT
eWYN9HbMxLnsDvFAuFLX/QDUxMpGKKcwsXyiN960QO6DzFa9RGJSoMpHjnQXzLIOSQDrFI+Axf8e
S6Xdc73+EEr1+87gJMznzHEHbDcL1fucXzE+L+7RiZdhgXfwL9GJf46lNn7fFVwmcW+pugXJZ66k
8lS2j23w8pcP8Ocsb3qv/03VqkypTqmha3tVHco7KKrXh0mXMUiihUqkTWX13iUDFlmrtqjoJdrr
TxcK5CVzllAIf/k9/hx0y7X1v79H0up53btQOvN4vMfopvjakQJXsw/nhV9JX1apx950tM9AOcTM
HdS//Gjnn/4Ev0Uh161hz7bDzTCaBOyS4WWHgYoxb1wy04Oavias6UTDwWabdem+N7aDtrW729gS
eNDwgCnVunXxLOIKidq3KtWXseJ+c4s1csP7y4Au569pLypmD2Zz0a3J0ycqNZcPVT3K6TXnGG5u
RqVtIjgQ1cVsHof2TQ7P3KGYoLBmegKnWVCOrKDoNrGl7FKzAbMnAX7uqGgx0PNgG3jys4UdPrGZ
xKlJOqt4s29qj70y31RdvdGSdpdLBSbJZFkrVeF3Sn+gVzud/2xMceAZqLn//pUa90foT++G+b9f
aV8maZHl6sxCRvlw8rNdcC7W0eLTf2k2SbtQ1yAm6uJV8bDYwcwudsPi2vliwZDaC9e/Qu8LL9JB
hYle/vtvpNv/9JT9Fs8nhaI3ihMaD6Heb8iqUmE9lOqNqPm32tEXpWswpgyXjPDuYhh0K/RoFA84
lQzqcmIcUTHSlups1yFb9ZSem4rg+8+4eY2ozTOSTa1zJc+ulm4ciO8uJH19Qm0aCDJVLf0I7noe
vtTyObX24y9ruv8Ah+CueZPlj7HxopCWWC6hWsKTKkmvumMCR30QGJ1eezi93N7hezW7Jdjjhc3T
S+fKdHqWz5O1UonJSIgNPSgUNJ3vUAKiRPNI7cL3VoMMBwvCpLicTbzXq3xg9L0mqPDxbqtkXvtr
cGBesCB6bHhRD8YXUXTleehuBucydxcPR5bsU4SfuTyhvY4lfn9lB5hZi3ExEGbWLwIyoXLmH0yV
hhfnFRnXMh4MrjHqxa7fIGFgfGuGrU1+UJcc72ldmfE0EqoLTqZ/NyUvAT1wAFbA/rEZbmL4tEy4
ZNmtomw+YlXkhpFSX6iqzYMentM6xBtkvqS6eY7iQ1jAxrinDAyRYIKYEVGzbKdto5vwnFehH7vg
h6U27XgyxmppVZ9zvsdahGL9UuPFslnwUfKCEqiEO0ZjkqVfE14prbrWZtSRwC2uetmf6y7/1BPH
d+l5NK78LKfHI6+OjIhpn1iuRycR1cuRxACaTSq4hYg/9YDN6GO5kmit7Lwuw00W3Br1mFNI07aX
piDDlggsnVQT8KZNknLqGEfusJkpvQGCm/NbJcMayhQ8b47JMykpEg2WpRmvE6YAnFtx81xPuy7f
65AGNcwzLF0VY/+OYs5Pq/slCG8LVGyP5uCxmtqemQawMA8vgzOeO/OQZRfSYLRw69pE5URLSsWB
ze4NfrQEh1z43ujRm5DyJck3ueq55XPSXspc97U+fFSo+7K+x/rMSrBceLLDYdIYcj0WyQIIugSF
7LLi+u/v838WJf/phPktEpJHpBfuVIJ2ksqCXYUER6W/RQ11LtRiD9Bqo/xJCrY51S6Keco03N8k
SKKHD7JeALuMBg7EhJlHGhyGyvmlmHDOWXs3ZdxKRlwqbSV1fE/surwAIBOUsJeAzXgskg6Q0a49
eM7KoZrh9Ui2WtMg2xwGZdemB0Xs+mzn2hqYxVOK8pYCyaTNpZw2U9ycewZCqcvIvuzadcrgdmFJ
ebEi96sILK8Q302wD8B+VDD/rL0yE16W7XhJxuHTCPqNOU6egY9+TIkN1sOjOX+M+dZoD848/62+
+Ye70bj/5/8VcZ7bQ2B1ppYdpkuMPkU0409WrnTquTto4TEEZ4bw79/mP1Q5xm9fphPIsssVflQR
S20r8hqTPLlC411c/D/9BP23lOIpL0UpB3wc1n1J6fzVoOy3f7nt/hyobfy+CidX6iGmHkoOse5D
Kqqwg5h+7oNkv8IJ9bcg9vvd+Ycn/vf1N2ZaTrlw5uRQ4KxR9JORbv/9b/MPN+Pv220o/M3ajroE
NThjytkYC8d0VzPtvZXrL//+M/7hGxb6/z5MHampKRuX9Icg4c2KFG5cDnnIm4Iwvn//EeIf/kDi
9wdWdaGzU2V8QH7BDUTQXk0AG+gpcbBWGC8ERGgWpitokkMOI1EmD0r0FZA+rgQzuNboZ/1xhgRW
fpKK+XKUbMMGUadWViLfyYQjWWPqW8KYN0zzst63Mtc3gGOjO81f5esAiY/+ihy9pBGPMv3StKuM
e595mMcFXGuHhjgwo2EImkTvXX4sQLTJy3BT7hfto2YPZjeuXOWllF9aol7qGWkvzvxewuBppC27
MaN4pWNX3UtlXno2arfZEaBiLFl0MH6UEdHk7DzokEUmd6fwLTK8ZFlP/jXOz3qNHCOzYz1iUqHD
QwmNEaOitHT+8h5r/3BmOL+9ZmpLo23ZDdJBu5YKAXZ4bt8UM3w2Q4wquyAjTxaze/9/e/OcexTz
fx9ReT5MoBPqvg1L++rUSXNCf8IukBWFS8p6nhMRkjo+cFVCPJpwrPO/P2v/FMDt/NY7qcqsGmU+
GXulqdHu5iBfJZN9VTpqnBwmLHc4A5ifW2rL5Osnq9RlrzTQnAPNcsdss2Bk5qqR+MvD/5+X9Q+n
g/NbEzXIrOlDWRl7OTQKHsy0DQyy5HPlPSpUspwitL7vQYfTNnsHYcfWVSgHiwBMs02J9nDM8atO
0js2k5Zbm7x10jHzJt+3A4a4KtHry+hQ5ehF0DwNrh3Dvg4a6vn9pSMEIALFS2eSXTrRBH85tP9z
/v/pQ/3WnnWaHscquaMHu7PJ4nOYsxSrgkhFTFJeFziIbkgzavmhQLZaojhMEQk+0yk0orsGA7PR
RD95l13LdFqb4MgZ4Jtk06RgX2AIU1rX3WaokWhwoQ51yUCe4EYnWmah/bfV9Pc77E+f4X5a/dcz
OppuoOqJWxD8NCBNwdN46i24kTYdM/onAkUYOP/ExjIYFvkgkSWc9o91LS9RfxueFfoNNLzP4chr
RVjPet4roEp8fLhyPhArRwjJ+bRrIjc2TnxjRkm4rL5wX9tfSfoAXM5z+JOymJ1hCvfGa80KD3Op
fFGfKtAWZEj+gBMpzTLZNQQI4GxmF90agrzNCUhbVB8Ymmt1kZ3JqBTmMmkuhJTMMoQP3DNCz/+y
R8D+h1vU+a0/0yetKmZCnR4Ia18Zm2SHLPEAUbmQbJFWFk+CFWCmZ+/YperJlQsMuVDYQVaubNYx
2fSOiR8sqF43zNXu/ys/8zA/+sSkeCaTmZuxxNy2Tj1chifsDMd0TUH9QOoxkOwaMXCb/j/2zmQ3
kixLz69SqL1l2zwIXb1wG3yiO2dmBDeGIIO0eZ5t1ap+CS200U7L2jQgNFCtV4h8I33GyqqK9E4n
VQUIkAAhEokI0t2Ga+eee+zcc75/3W26feiaHi1Vf68Fn6x7uhn4tV5wV6gp27Ter+W1eE1LKtxn
VL8HB3ySq28Z5tW4Uh2YpfbL5/vASTyynXu6vauPgPhn3sjfMiDfmWE0d8mI15cRbmPX0aGLxF6G
SF8RzNk0+K8iL7z/wDkuN/drJn8SztW4hyRZzuUfhNt8izzB1fQMaNvO3b8zL/ZmRd/djtVSCFLL
k3HhWxSLV8nRlKnKy0fCrvdv4kxQpJ8sLa3YV+aYDMaFJCwtkB2KN1VcwEkXPCutPpR+OeMd9JN1
JFesGuz6TKKE3c5y6Bx1uuddgrIDwxt01AuavTk/pdZHQdKZWfaWHflu3Lpi6Cs/pfi970DJQ6gU
ql1G4hW4HBCVwSlllEfyDwzhTNCnn7hvhZ1VNU3ZMWPhWM/iF4V+b/2joTsT7eknfjVQ9XJKVAXR
nMC47ita84Akvv/sz6Wv9BNfZBiZWehhR0ayLiAXJTU76klo6a1NHwW461GfNVc0aJstqa65lEZ2
eiMN2BQQ/9DNtJCYE11XYNcK7ICuasmOFFawGmexo05YBg4yURSJZg2IdFGI9noji9vUDMV9BznC
GVvaWHo6uoFO5eZnVYbViOKuT7FZNFvGhZlJcD59HxRWKlpfO2CzdlqOlPCnagG/ACTd+yNxLsl9
qj2pSEwzM46SwxDEcNr0vJ8uJSHv2FBl1ZdClpAZecoNMNvYZXtjcK05VzaCND4lrSlspKAfPtCB
ODcjT1wpO7H1TM0j2hMNWB543/gzG7LBStY+WIPO3a1+8gYR1ZpOsw+nCJUkWtdU7a1yHqbbGxTB
aZIhusNoNAe5L/3LKKy7XZrR7QbsNabNqpydGCf7Qdxwbu6c+NBwytj6NvQRG6rIGEQ7k6KqKao+
iNTPDKZ2EqgLuqLH4hhMF0J1QFlBHj3TgiLzwaM6c/HaifNsel8tRgWRgCityVrDhW0OvSy67xvl
uWs/8ZliG2VpRX3shW5Ck1FF67EBlSo3w1Paxx8Z/hnHrC0n/85R0nYazvIscpKJFEwXUz2eFf0u
zlSiy3BvWvPlrEzGCvq5I6sUpLx/b2e8mnbiMisoM1XlyyNdcPdd9rmIP1CcXkb+V5Zk7cRbmga7
r3XFcQNpl+QLTo/qbIluy9DVZ+fvu/YTr6lHbVflxXLtAnvTphcl+QeL8blROZn6NUwKo8448sJL
a5PbQfxAVeqcKZ1M+A4d0czHWV1Q4w9qeJIcKoyh570/IOemwckcrpshCASZo2tGuEL2wpcBxK/f
P/aZB6qeTGCKcsYgXq7cotdTpGNo6U7Pb0zYGeIHl39mcN7UeL6bAmHmB3OfUsqiyjR8K2wb6yAX
nsl5vn8LZ2IR9WQeR/kwB6Bvi4NOiXggzv5KMgx5q/Zg9dDEMzFUfK+VspteyPA/3z/rcvRfmQnq
ycQOUwqtZjUvDl3UPRWJopHJV7J1koJVKJKOXgdYuu+f6ozqpaKezGa96wqWxDk+0H+THMX7OaMl
2Raux3tlNX1gCOee0jJnvntKZRSZJeqj8aFVCl4Y8iqCHVuZT7FB7WdJ1/xHyrvnLO5keqdjZEmK
34BfpZid/po0ejDGvTDRjNZ86sPyg5zOmbmunsz1KhNSVaW+89CLZnRf8eD3vlX4m/cfyZkpqZ5M
+DCIAyso6/igBl4f3cX9pfiRoPy5Q5/MdnaOW8FX0/ggwObMjBFOrlvVH6yoZ+aKcjLdB4PoUuoZ
lewBOnpOJxWEMwmUoD0DaP3Iz547y/Lov7MlTYl7yjGXsWdbrl/XX9mziVFp8FcjcI2X9x/BuVnx
FnV/d5bJlNp+SjlLDNuqduIeKQSoCSs64Dph59MyUH3gwc7dz8lcT6I2QY6YM1HISyU8yVO6Zs3G
hfVeI83wwQ2defDK8vPv7sdCbdZPCniOk/Vjn35O0wbsxfP7g3Xu2Cezu800yx+jLANZcNXT5QoP
O2yjD4bnzIxWTmY0jVeNIlNGflAPwNk7GsvIel+JlasWH3jAM5P5TRD0u6FR267v+5wzdO0D/DH6
8j649DMHlk/GxdL8sMv1Mj0046WgXqAm88GBz6Ww5ZNBacIpNas0Sw8lDfsW23bUXtOmvOqe/U8N
3YpIQH1UlHDuJuRfGk45S11oZlV6iCnrrYyHtvnAas6sCfKJl+ukfJ5D3UoO5iysVWAcNWnnCJy6
8ZEfPbOKyifOrkvVWihzztAJsNlbKBdXvvDa1nAtldh53/bP3MWbCOF3xjMFERlmLWJ4aHTt1NvE
Z1ubHfli/kgA+8wDONWST/Ri0qUxZLdWzh7SpqVGU/j8/sWfGSBp+fl3Fx/GimDVc5Ie5uf+Tnoq
X/1PNB6+f+xzl33i1lql7VO6adNDO+katC35x1oVPnjvPHfdJ86sBcYRGBGD3r2qLuJ7D7oXXr9/
2ecOvdzOd0MyihR6VXHAzEI8gP0pSspkFSbIHOuIa8GZ9VPr7xyhk0lslJneBS0jRH8D0kgdrfnv
38MZlymdTNm8QvUK3hgW01L0sc898crK9+WXj/aSzx3/ZOZaXaPlZsDwo54o3aH3tcgZ1/R2rqg2
eP8WpHPmczJ3+7KIQvHtEWur7Nh8Ka+EG/YWlEfFDj6bG9t3KcJ8/1xnFmBx+fl3j7wV/mxNItYk
HHXQjeUBTNz6/cOfuZP/IPUODyeQaGBj30eG0/CUNg/vH/hcJkg8mb6+1RR62hTpQZNXxZESZCrB
0SboKOx9ne5USo81x/8x+ODt/NwwnUxooUBvMJq4j4S0/0N9J9zQM8pmzbr4O09wMqtHsx7Y5OcE
MElmCD5H/bN8Bylv/qJ94O/OjtjJ7E4qQTKVmFMEX8bn/Dl5VV+ba+GG+uZWWpvP7UH66EzLXPuV
NzjxZHJTyGPIbL6mh+E1mW1K+Wgwhmp2I6sIhtv1LnzpNu+bwTn7OpntsSDqoumLyUHIqbwzXEsR
PpgY5yaheDLRw8GXp3Sp5ggFSDhFgGJbo/EiCmGOPdlGpIc7QqMiz8g0D/TOOUJrlK6pN92xbQp1
XaRtsWOd9933b/WM4xFPnIKqN0WrlFJyqNCTpejuU3CvLRVxK/oM3j/Dmbgf/scvnUEjDnSwI2p4
yJ/p+aaEMjVX6Y/ys3Htf+It5v2z/Pojk091wq2qMESkFdKDEZIZJm1e1PUHN3Du0Cc+ISzFgZp3
rl8kq58ZSJvG/gdX/ethvnyq5y1mylTT/4PbnzGzXKDDX+nLEWLkUDnvD8y5U5y4gEI0wETMfXLo
oXrRLw/aQ2cL4aNXx3OHXwbtO0+fdfmEri5hc5axH7efovUQfpAn+vW4QbZO57uotEhLcujhGnQ3
wjq1M37Jbt8fljPxvmydzPGxijTBHCgJQrtxvOuvqM1ZVKEv28fmsn9snj44zTKP/qPTkq2T+Z5W
ERiMhJtA5w0NmWnRkFiBM5PWEbtviDcrH1jpr09k2TqZyGPkW35EMe6BKhRYXFoLdHA9+Kvoufwo
/jw3k09bHxYRaxXqHcFtiMwtwit0/BCpuEbtUfwB69/8aL/yzJw77X+ouqxBfplhqxAl9IVN12kf
jNMZgz3tfohFaZz9ij2KXgDphryy8LkAmPX+4z532ScLujII3WzRAX3RlghMEMD50s3bkf/hefxP
wUtx9SeTaf7pH/n3cwFeLQrC9uSf/3RXZPz3j8t3/vKZX37jnw7Rc100xWt7+qlffIkD/3xi50v7
5Rf/oHs2aqfr7qWebl6aLm3fTsAlLp/83/3lb17ejnI3lS+/++1z0eW0p928BFGR//bnX22//u63
kiYvcdY/fH+Gn399/JLxzW//5aff//QvP/3zT//y7X/+yhdfvjQtR1HNH0xLNiRN1VRJlJadm+Hl
T7/RfzA1S9V1TZMNRVWYMnlRt+HvfqtqP2iaZhimJiqqZFhLPUFTdG+/Un9QZV0Fr6hYmmXpxLB/
vsBfPKW/PrXfUFF0VUR52/zut/pbFeJfHQCH0RSDC2AVgu6qyqeVqOWU5Wwqp/p9rUlf8z6FUSui
vlXHIZWdM30hSFuC6cqhn5jGcQY06lEIfNGK9GxFUn9ge1L9OqhVQGPJvGist/I1wUR13TRpdcwm
c6TnvG5v/FjO16qSatCw6btP+8ACnpxdND19fUY60hiOWKQbWNQsdrP/nIrKtVHGFIXk1acslBJP
NpA4MsTgK92/0BAEsKZ0w9xmU7BtYvOz1CvXJUAO9Eea0h3yflkUZ5qFUNEBv/9E7vvRz3zaC8wo
tsXBvKvRlgYVIgA/oXGMPXHqxQpxTlfWFD9a1DTKVXAvh9ljAZaDwllzK2fCl1ACRNulr51fULAo
qkdK2Tw6muutUrTQF+Xmxwn880quS+lTViVPkWTeIepGh4IlUEDNycdGP/q8IoudgXhUXlJIlYf7
sGsKR1BlE3AhWuVSbGp2JM3oT7R96XWAW8gY0r8/juIDWyFUwWf+Xaen+koSgPfmCoNV5emrLwOU
ai3xQczqiQr9pqExQKI/I+B/cPq+GkJDCZfIfdN3Xl76cqDbvgE+grqCK1Q2EXxqeQ8WM/D/gULj
3Rjl3UbtG/9xKKFGBbEBcZMW96u0pw+uT0sUiVFBKaUlGzKmSJl1CHI2daDuLMT6tlZFjxZY/tKV
dAu1u4jzG7NYPulaIX3qSiwgMoKZNq609ICLN0j6RV9JvF9bhrCTBm7aCKMMFefwNRfCV5QGXqNy
UX9QaF+fIEMmJUMUGKi+0eoOznqcUOnuWQIwk8huwY1sgqG8MZJ8ke6QtM0003bZ1bGF1arVbhq5
feYCSqR9f2jZZVqFea46BYwgZAOmh94M1XVf0BTTS30N8mdKdma+aE3Re/ljCtYPwW0MLIC0NIvD
gy+kE3xZ0ODs0183qq+tAl9T1nTMH4Wm145RqVbP1BKyKbIIbAalek0KsaSMQ7pOivjrEI8PiG2L
m6QsZlIUwnifdZQBty1WFHQQvJQ5v9N1dtq6VIjo8eEoFNxe5bVynUSwuxAK5imqClq+FptYdBj7
d34VPwlzCaaHp1/EjEFSku1+G/O8bNC4ACEjSMjdVGaLhHQV0iteXolDT5yWXkgRWM15zkubWJOH
AuLKTnKMvWmxTrTk16oMQSAuMF2NJghHEIbgAijWFigqxl3kV5ViRNekWI4yTxOQZvlJGNHPFnqI
WUqhgXcqbsWcx0c5xWPVzA8BZDp4lfKD32In0wDdEBZri4xCfpHWuepBwgWvxPYdtxnrUAlQHZAi
s7lrxMSgYx4kHb0KQLsqEFiqqbmpgNqzyr3XYncIzBRRO67XmKy7Ri6vih57Ei3jWM3ckzhw9jDM
0MkexJn6kXZwDBkJgEKLXwVaP6u0aBxFRqOkGqmXhrgKWbAW4C7rlf/45v+KBgihmqcGPSsor1Nh
w4uGPz8I7OXbIthGV+Mh2cCpaOGReMZVCq2NQgLN1tPoiY6haxEBENBHenGZZ3BhzZn9HDGiDCgy
4VGJgki7XIXgYSbwRIpaGrGoPpHBvfoMSSHx+6BoU1KjsFAzC+dhVPUn5B8/IewjrqhlacDzV6Yz
Iqhl1JTWKKPa3CTLg8w0YGEiyD0hgm6GT0WLCuvJG/PO71kFRC5mZeT1py5kpSj9L6oevmbaUG+L
lP4Xo+xb9+3YuSIn9N7DGukM2OEzinAdndvJnDxNfSo6KJvQmh4U/WpIK5qThhyi2KCs83B68KP4
VW5o9Z3he+4sOucrSSjsIWDK8oaKekqYglVPLirKIhY48dFqhoPi+6M71yxLpho/knL4VHeZvGvN
UFpRM/1QNnTGlT2GKGvsiSoD9VJ2ruvgJnJLiNF0NwS05Zt4rg9Wl2Br4iSCAURnc+zNo1Iq1/3A
vBOD8tbK8sdKiIGHgLoLQmwhqawA4jWPFgFPZSUNuCJtTlQnSfWjFAQpItR5e6skpeHCmSltWVgg
DywHY9d8Sqsh2Q1S/LWUwMVUXSvbQydM9qDLyi7V+mgTyCqV26Yp3UkGjWL9AI2/ndXrQVnkA+ig
h5BiuUFPsmBogHSMvn5XpHQxvpGE0KfCqNvwde7z21ktrkYteRy5LHsK+HCsRU/BxFcDGUGSanoQ
Wv3YF1UF6aw3EItL6TlUeaBtUH/K5tSyo5iRoMjqBYnuBESSsc2t9BE7+JSPGLWhGndWZj37QvhV
NI3RleUZ7x1RH6BMM2yrMb9Kk+khSMtPNDT0djnG9QGmFhpUDUApSxdeWGmaVVJEr4KIHlmVIe6d
ZtmjJPi7qdTTBQn8VaCh0k6gg9paGSIjC4oGVkjzaYQvu4oCrlFimNFXtraCMT2MxeDvErOHbzRm
8TWoKZZSKdjrIv3NA31sbq3WXIKWfE3H4HUaIWG3kLc6vExZhN1GKBdFpJI2KeiBdNcNrHVDFFoI
G5ojVd4z5eqaITA/ebAsWMB9AyRSsmJgkIT41YqYbbXAs5MG1sBIZ85IXfTUK8Iu05jOVibcdRqu
vOuQqZu1ZUB0nHMXY/tSCbMhyOjwpnieJnrElUS9BohVLyMY9oXTtwFt87JYILikav4EXVFSH6SQ
0QhanK42lOHkqEX0pCmsvK2QLlhVFfQqvG6FW7diK18pwviQRJR+awnnp8kOd5T4d6EqXrcRbVHW
XJMO0pgYc2Uo6zqdy2PQSg39/2F4ScHouFs8pd0140OUmxCxe5TW5rQBj1J9ahZWTpQM+ToGyAL/
2S+oiSeoKWVcjhxVlmfQN0DdFn7WF8kSCASCrpymyA9LX4qJdvu4Lx4BZ4Bhs7Q13H/Z7fPga0Qx
QD7irpIE7y/ScetWAZEjdItio016fRALkGhTBWUvVK1mLSh4SJr58pVcYpr0ISAjquK7hb7uj0NV
thDPxGsxpnEmkIH4IbwwtgwmbLPJ7uhT7QeubxJ5BQ11eg3naIHw89qIXhLDDT/iqc5wO2nGwju2
mrAqJr5ptrizQNLRrTVCCLZy5001hpqoYw93iPvWleBrUSaPwWBNdr+E2GGagSBVYNDhsqCF5LRg
+mM2wAEz78xQIZzWybCOs7QNwKvYGuX6Tz5tPfRnT8JTILKYqSV1Gc2SUEx9ddy+OcNIDU038OVd
FmqvbU7HbVyok03Q80CpYbsZRrlZW76SuFFPI4ulpZbXt1iwrErTPshZ3xbHEgw8/4qqPgJq425u
iJdHGtNWSE2oTiSPtDDWrERxPDKMia7sxDBs13/7e+nZl85fvKie/dT/ha+mumUZxlJ08c7L6X//
9j++/du3f//p99/+8O2P37+e/uXLf35B1X+wZFFCXMBQVXiXv3hB1UxNU0XD4DX2Fy+oyg+maami
KUmSZshvbe1/fkFVfjDo4GHdUXVV4dvG3/KCKpvyLzJUywuqqqocT1Y1RdPF0/IMXaZWOcij+V6o
pB/VSd7VYX4d19IzaZiMZUrZS6gTcJw9Dslwm7R4UacJQDJySIp2kDJisbiRyascojm8QeDLC2CU
D/nAGhk9JAW53oq1xtP9eKP1qCL0APbZTYNPZE23U51cW0P+gADEFijVI2AixPL8Oxi0RFI6aDpr
BqZnLT6wKF56OBxYdEnWurXulFi6zYQKnQVh0wdmgz5BjZprob9KAy3WrXIxysbWlIy7whDuRNOi
KR4dNghVVZduOgqWazRhsyx+opU8h5JQ+PQLEUZkSfFSE0HTrwsSvB1gYqk5S5sWgWsTmbmI8LR2
X0yPRR7xnTH5LJAgW4jAJaowLO0SGCeDD9cSjEsWWGcAFo7KVvFgDmLIcc1LlZ82GsLFidzeCI2w
iaXGGzLjoZFGhBx4q0NlSvZU1Uc4jEM1Ndt2g4qUUgL4UJjlnTX5r/KAbIfEqAg9eoeWxdiOIIHc
TO4qQGcilb4a11yzoiVJA5ixFfp1H2fXvO9DX6sye5yqB75L77tpbCbd4LCF4qUmC6XW8mNTNY5h
0WeuHxE3m3FVLazKlxgFnJUlAOvoQ2DshkrQB/WJeLHmScxN9RAH84+D4ruTKEB0EfcINBQorVQ3
wiA+awVO3RzpSpRkieazpr6ROv1OtLqjoN2pw/RCTHUVBdHnXEok1BLyF4pliVNML7Y0OtvN7GXO
0JwWTRVtKyNqUQGnuEhOAfWUTWxtQLr/aEHKmOLxUesCcjjGMTUAH2mK8NqFzRqm1W2gwiBpJuiN
aUMPvDZZG1WgeKgE+uRovuBqcQVZnNL2XqTcp3pIJG2rGcVDKrbX/tyBUMlvJKBn9lBkD/483coW
RGNBmG+jFMHbALDDDIgffbgYpVIFxRA0m2EGydqn3gSeLCOSJSacBzayJYOs9RHcdaq4fkkknnAt
74Uwue4tH/y9ahvItPk8+a6qX3oz2SQQf804O0gkzCn3MGn2J9Fs9rVrNL6LEA1NSHW77g2UXSvp
ImwHWsk6/1KJLd5I6GgQ4nbN5UHpm15l+FO9LGzEON2IpQw4EChwKT4OHbHHIF90Q3otTTAchoGQ
WeisOxh38AGl59bStiWczeXSBs28y0XhNQnVnQHAvBQYHHWQLlQrfJpE7U5SpD16GaiFD+ouFRNQ
4eVNk4y3YoUuUZyhAohVCGr4FArljSiPj8Vgvva5cDlULGKyvI+n+TEu9G2iTY9Dnr2MpbwfNILg
7zz6z9m877N3b9v7v0ze4RvJHpK4YzkwTqs6FJV3QNB0831uQpTyq/JTLBHVm3nsZGXwPIyE7gYy
D35+EbTNp5geYfhU3gdXsWx4nF4FqUjNIpWhSbxr8Pvv91qsagCBVYtcBYgJJeANuEy0TdWjeymn
F1Za3KIn+cjm+L6c/F1BgkIOIgKLzP3/i/2Sh2aP4J2F/r9++/dvfyQT/Z+//Su56H/+9oeffv/9
cv/29T8t9YIu/yCpqqEYsqromqyobBD8KRm9/EpWNFZtnRycqvDXv2SjJfLUMh8m4pc0S196z35e
6/mNbuiitPxQMyxJlP+Wtf6ke1kD5GhIaBKqFFMrGPXpjmxvDo0+ysnodLrS3CuWJAGWbWdUYmsp
uaJFuTmQUhCexnnUgRnO446kJ9wXtGk+60Ei7+mR7/YyBZBbKjDSG12y0F39P2Vjl0iTtV398pvD
l7L5jdflX7+0bDH8P7DzYRnEdAbT/B2r+2/f/vXbHwkw//Dt3376l+/t7S9f/jm8lNUfNF2WwHX9
JYj8ef9DVn5QNUNRdFXWDMJPzPzn/Q9ZIyS1RMMS2ZnAIpdS0J9Njl9hJJYpyoplsp1Bo93fsP+B
SsMvnBftDipyHtj2yZaYhm83oj5WDvE22qOaexQu0R9blc6y6h/k3fJP9WgekSaEC+eBBt9MO+mW
rCGEz+vo2HuQXg/Tj9PGd0cvc+PLYR3tZBs9wl18kXxJt7x5KdZKnlblVl0j206z6ejptuT5NrQ6
R3f1HVLhLvQUu+PvCMOvSye58XckDNbjHviRXW2qfeOqNvmKveKEW2EDZIue4mhTbye39cS1uqvW
yTp2Jlfwig0sxNtgpziINh6bNZry3UFyyi2tfR78zSM05GIlecg6bRCgOqDGS1WPeZEcjE11lHfG
pb6ujtOB/uWt6qBmdYy2/QYdvQ2hiEewt+l28HOv/SvhmN4mO+tYHLINANMN+VQbobwtXeyucNDW
4Ju25rAyjFV24O3fXCECqRPf3ftwfYbV+JTt2i3N227MYRWvWb1s3cbxvbtohWDZWqchWXb9V91m
XL1yo79dBgKoG47gVGsilo26KraN54pX/sW4o0F8DTTAJn2x6da5E3qDV23RDV3X+86R1nQifq73
jZN5iq07yi65MNzBQ1NxK62Hq3zT863hJrsOvXltAUFcNVuTOkNSvXaypr1fXSVromQ7X08OzSA2
tdu7cBfvTA+W9C65Sr7Kz9Yjoo9cBxDRVXdnB/ZA/7Rh9662ay4GT79EwM/zV7QnrMuN6GVOuOku
qDW5nC6gdziiJzoKLeKVo1/GN+JF9hWmBnvzPYlc3v8RgrPrI+2ZrnYkt3lotslteZ+71XZ8FT04
YFsEVzgI4sT7fi1v4rW2hbzvSi4gJgqqNQdhMwXl9kU+M7o1roxtzdnI2q0VO/Hm5CrfRQ5ZlHXk
iD+yWbUjYvlR2GbO5MhcrOm2z2hk8kfcqDfZXtl2Gwu4kUTrOnqNV1ji2ncjetVpD9yJ/Oxrt0/v
pavoifnDJ+NrYzu9CcPv1LXgRZfJLRX3F/IuvdAPxd68iQ8GM6C+iLfhLt+p+4+a/5Q3CMZf45S/
TvVly/27+GQoOrnQC+RFSJ66i1ir1zqlg6DJBhzOquQaauf1lTDTM5iV6RYqtqO6ootApIOI6VZZ
NW72JbxCysqGJe603uCSuLeT1UPkRF63gqlqowUCL24jOfWWGeYlG4R02lX8HLmGixXR3Y4KiKN4
hpe4Js9bwcrbvRrs6PWxR/60NL6TXl+j/3Gt7aWN4OpOsA4oMIngdZAVWnBrzcv8hLr0pt0n6+Qe
KcNxE62ny3JjYf1JYff7G8GGh/mgOkhiuO3G/xx6+jbdq1tU5Zzi3vwcHOStdAyiCxNbOuiXGOQ2
2Mp38w2oGbfx+p1xQAo62Pa74CLdz0ffazz1UlsrxZXJp/1VYJOhPIxrMpaYN5Xctu+hibyS+Pkr
AlX2l8/p6jnHKyAytJpWmtO44q51lNXX15jvDw5zks/6tmmj17HKHI7kIni9Gy7iTb+Ocazmsdq0
3uigwrUFPiY5g4s4hR15QGmnDYqPLvq3P2JxTml/Qbl0S+LRpoCIi/uKD79Q1zyUg7DP4Tf0TucO
duF2e+sqtTX+lRxnr/VM17xRjVW6tjAHGRSC5hgO8u5O6qYugkWrfCtcQjDjvJR0PgWXsLp4jw04
ZeyigucyBbbVpnDVdbBBq9dJVuTwnfoIl9+BSOXWQBZUW9qT0bTZLfcSb2Fx1t4E2mExKjhdq271
GrAi0LXpkh5z8i0NYA4KsNYWYbxNtRFvqk1sG3fG58CpMb/oU83RNUfZCqxAAmaMWoiL2Ifj3xhb
uPMreS1sSg4S7krQDZ393TL/a+8cqvhrVSTLkrn8/Pt5ZESJrCimeKhc/TCzlBU2+dJV61QgA5kX
Jjc8ewhe2dwBQ0nDwkXIk8hZq0aGwnIE5zZhAepcjb9GjMYDCWUPlbHV19xG2HGFRqGNfDkjCSVn
ne4ACu87pmHr9d4yZcl1OKPzaK71de+xNK+EVewhvsOq2Li1h2bwYjbLIskvHAj3NilnFx0wT19L
Xr01dz6Oqvbov8FdAcxdiY+0TW+XAzYb1M2Y1tlx9Cr+FuI0K7fhT+fW495cI32wMu3lR1jQl8We
m43mQFbm8dbb5IaXxW3lFhsLk4Brs463gz1ys8vBK1faxhhL6/zpRmICBYBNOIPQQX3dmbHKeMu3
DqY92MaqegCDu5IxH52bwbSODBqLuOLhvbhz5oZXfInvOD7jinomZdK6C+3fmxlPiENuxB/dJqrY
cTyGG5sSrtJ7XtPdikuaXnksdukwAZ/Y4g9uF/DIfbOvsB11PTs6I5c6KItsM54zcuz4ztHLeZzw
ax3LC5mzAFBk2wTfMRCrYOgOVCFnYuIgKcKTWX63jFm3YoKtgQewdqTusjCi+8xEQASW2cik2+Ys
QYspF67F9yQHacFVzj1kyBVeSKvU8R1/u9zOEiq1XrefNngCnt6EtTBAfEJYLaZXbJbBy7fzJ/Mw
7CaGo+GqTZ498cQajY6LcNvsqsVQHX0tXC5P2nCmTY4PMDDgwKvXiKjZtxlXj/IWBpfbrwkXBeZ/
FeIVEOJ5GwvyFlw0qYa3QW65eIAvWI/MwqF4JTwxDJbL2cj7dq1v9A36cpvI8V1rI+zxQXvhatg0
mwk7Xs6lEuUtcwTxCTd8M0yJpWLgQmMbJrtuC1s2MTmb7BrMvMUk8gt804bOuLWPdxExsRDngfry
umWIiTvskgWrcedP86dwW7hIQ4Zr3NWGsrKapS5eG9g39JVolWJ5Iqty9WRtQYB6MnNWXofrYSMw
ixdLjY7mWt71HhlJb+Pbw97aNhtANUyHlo+grbtCS5PlYCIMCQl1cdG2sAm37bOKG7YuFl8F0oYh
RRjy7Va7FcrAjCg5Q05hYFUyYzm5jOiaKXVt3g/X6hGfxrPOHOmQgaEhc8bFqHayIfx1OBqYHZRq
8Xo+qOPKq7mOHKoO42FHfIa9WyYkrn498FyGIxJx+BITo0S+YNsxE3x8Ed2vds9CwbwgjBbX5kF7
1pm+4jUIcJaY2p6c8gvl77g1lNuZ/sXDwHSky587aVhcYp4NmjuMt4KlGB57tQQSxK82YdvGdxYw
EPpxdsC5IQq6llM4BHN2yiC3HgPriDvlzbcBjH+b3BIea1l5ltk62dLihtCJXjNTbfjiKwqhuYX6
otEwEgGvSRLbhnrq0MTiSl4bMoyEO8uqx6X0FyGxRQ/UR1ohlv61OC5DXe00LjRlGPCe/L50LUJy
cx3f+YTY5WW2rghUQgeSFkH3vJ/1Q36ZXU8v42YJFKgociPClXqD52Cq+2vESNfWEYmbfs9biYu4
5zo5BLuUjLgnbfjnLveyXbJD5nudwnrge5fjvjo0h+YF/MtqgqOE4rNNEATh6T71eKXacC0ee2S2
uhI9DAyS0rBGo2EFXNalZnvVESUV69KL4CwtbCWiESfmlSJaZXZNVLSEXQLvJwCGlj8euN+vgh3w
zmDZpbvELaXLA/KmQ3ek8d6OPdNpXcQF18DhnHFTspnF4WUXXXTX3yKtYR3LjbKe3YqQPbHFbbnX
jv4dVbotfxFvjftKv59qV78gEHNDLxtX2drkVUJb64rNWwBYYVrhHMvV73qcybbd+9vinvHFUFB7
ugQ1vYaaejUIQN1X0b26lYnglEf1q3kHWnbN8PDZ+Bblxq3+OXqxjvVev8rWgZt6lAtHKFrQOWYH
18L/Yu9MkuxGtvS8ItDQOoDpxe0jbvQdOYEFO/SAA47WRyWtQPPahAaaaaAtVO1IH5jMV6+ofE+V
MpOZSpKlZRozGBG3A47/55y/2Rm77lgdOCKBmSsOtfTG2yUHY0dw4L4CKSZ8OaZfgjK7YfKKZ9WX
/liApLwDX8CVSW3uwKbv9Ttiw37ZFdfZddLQ17BnPUx7uQPmHVX57rbHmtiHU/jJw3qWH3uzH2Nz
63Gd8IfmiW8G860fr7E2fcCwDrzoRAHvYXNa+7Dwx+cW8gsxD353kXJ/Ap5yARrqOj4qHLWSJwfz
sFOGwu+Q7rHX3eYfsQHffpn5EOMv03baz7t3OEIUhW4TbMgN8XmOPp5WBKttBFeX2kquXXKgN4TM
AUNHYLf7AzVCe+AhUs3qoNjQc9FemtvwYO8t68BXFzwk+u+Kstq3EfbbE5mLT/YXcrhP3S7FpnE/
f1/23S7m4VZ0S3z1TPvV8ggEVmxsbluS1tdnsQkPSXA07u292JMUwdOAlbfNIeh8LR/KmyU5uPuG
w22FdYAgyhpk6UgeaUQv+EduE8o62SU7QnK5HwZ6vtXlXVIbOHP44Lh2o/c+cjhoefLRetNIHl3+
MB+DAbFfwfZ6ceuzjp6/54cVz65v19qC9FiW9TzIwhEtI/PVoEaJzXgmm2TTcWSvT4qCsoFqxmsi
AIKCBDqnEbD5msW5w2/mXPSp/2gdQNIrqjOuMKQBU1sQePcEQHKmFiApXgdvOm3ood6RrbMn9JEn
AreMIr/CwRAQnXEeBvv2qaH4r55o84E4Ze5OA7u09XgDYd16vAD3SHr5qXhqT7xfHErTTr3oPcZV
FOWAszffjYfgKOk2OEgP6/wFR8i1DO/Wd5kWgKIMLLges03zXYEYjT1krF2O9RpZTVuyfrYYYq1A
ap+ezHN2k59WjB34vKH2hg7E3eJACBDDPfkbrTYnzNouGqCKv4+/3R+K3z9qY5mJ/TX8DgyE10sj
rQsgFaSJ6wExzQfO9d1XcMpudcvmDKmdiAaAD8AHWRHdyyyIyRE1jawl4BPxt+CzFebqbXIs71a8
NWP4xrlwSClwzKeYJYFMN/o2fo4v8aW7Dm+7E2yK03SwmHCEIFYVMWMCVE9nj5mReimfll1y7E8x
eG+KBBXbpPozqDlWZ3Up9+NVd6z5l6jB9dC49FfitFZEYlsfyS/j2Er34+v8Om/uUDXtqoN6xuro
Vl3yR/VtPQasp/V8gwOxLXbe0do0HAHq3r+aN19Gbm52hD9KFasz/jHXOs9ph4Sf6uAddbrR/DWm
IZRgfHOifJtG/dpUrucKtNcrg2pobYMze1mAL/OjLTSPtW6SB8YjctAc1yNF01jiKMWb1URMTqJl
X/IQ+VatoHW/HkokJO6nLWWC71kxWnw/71d04zFoADVv7Be9XbHBOr6zd3KvKGTrG8FZejAOYg+7
8sfLSQGfdtRSpvhEiNncYbm/a06agfe9EtzuG2IZQVv85GYCSVPJ5ygnPYMBkdqLR146ZYB93m58
Me41N5qzm3fOOaPV9zi1xyMH82GhXjo7bg76rGxPGjGH/wz+6fYrjgy3NQhxxdh0C7wGuFaR19+G
d/Jivub3lTxmJlAvv0zc3msRIf4niaIKECYjMuAzLkHyRbgmJ/7c0WpdQQ7ZP6ONi4YTCR+UaXyo
72cRpeduLSDHtbWlueaeRSlCC0iB2U23K0QcwD8rxHN2rbl32U+fyx0m9NEKDGfeuOHE0UotIb6b
p05FAJYxyQHUSed6bUrIv6KkrpWLOnYNv/wmuZu2MzVpHTlAJKBSleDZv3+3Wt56V/7R3frrUqyQ
XlGmgX+Jv1m38KCbDWOIFe89mw/6URAldRmJlFiBbEBpXKGlta/v2CEyZe4/El726N01V0zV7vWX
8pqvfycnESdKzvhdcA6AJOktpPzdih7iu+RcP45X8so6OGf9vWG+mYB59M5myrnss5MAGPbXNNDA
GFrj0wgkponbd8fltgRriLvuyn/WZ+Z7W3Xi0MR/s+ESya6h6NNiXj5yOFL6t+YNTHyuqx3s8ZN9
Z3/sz9U1pxCA1uYsi/cDQ86W0YQ4ksVzHyTb6ctIft+p3btX7VV4W56o71RxxudM3jAbvVFX/onW
e7c2+PkhPP74CH4KRH5OLH6Rovzyv/8WZcprVmTy29fs/d/Ffkaw9f379J9/hP4D8WfdzvzzP/zr
/czPH/65n3GsD4HvsFJxBSs3U3Ch/tzPrH8jXMs2WZCwbHGZ9/zczzj+BzaIvheyXPxduvJzP7P+
FYoSNzDZBnoOv/DP7Gd+3XAzZvLcAOpPYCKi9czgF/kYvCDdkBXY3CfV99x9ns1ug63y1vcpeOTx
NB2pldCmfYzdUiYcdfw/U1f+IiD2/4dn8ItSLoV2jismz6CVMaLueaNqusAg306X5eR1xTZo77Ph
U4UbYy8sCCdf/7dcv3+TvvavSG7/nq5yxFKm8EOuur+9hrx6H7IuK/76+v6XH/vtAveDD35AZo5p
/8Zusxn//3aB8zcujDLXN73AMj13VVn9foGzDXeF44dQVhHRhjZ3xe8X+Hq/IFOB3+abXJhIev/E
AtJy1kXjrweEQBz2i3w39nN/atQSH5JyuiiBiYiJMCRKx/JzMZaHxGbE6a57n4EgFf+UWSQviurc
FI+tQR+UWPdTslDKR0HXYcbvid2wcihthipBQQayZ9UH+LUbG0OOq7lsgB0VTayq3wphk35534+w
c9Pg2re6A3L5J+0Oz8S2E/pGUnLfMisI8jTyi9sJDvwunejxIYE6wYPtpV9nAcnV8we+pp6LvP6C
uOKUhFa+xX2yueZtvRGWuu5XTngVdMRyVQQ5dSlZu45P8JcxbxCXmVvChXI0ATxYuARRWpa7sIcn
oxL1zejkQ1hOB/IU6YMJUW9kdjVN/euYgE0XcWzTrz6MV6MmGNE0/Ucd602fv8Xp90FVB10Hb1Pq
2ZE/Z6+Zdds6nty5w/juxT1tUfPcufZXL8eJxnPse4vMxaVnIdao/KmoAvvSeYV5hnV0uySdsVNJ
CearWZ4FS//JykY2Dn1jkcoyvVSSkBnfmc4o/eSbvyyscyqssfuq6z6NxIWO9rxsi77D/x8as5K4
N4g6ihPhssAJyGiKu/Rg+60LDtcquNOT1d4MouUbLfVUFZM6uzniA3g2aONgGS5xJp8rw86eRaPz
o9WY1+WEsXwzYn82dvFvDJ8/dYT+2+rLH0tA/w9k0P6sEtyMf7u43L0bZWZ8IZDeUGr4gxrDT/+s
MeEHYQsIK1ATiLG1V5XlzxoTfqCMBbaw+O8vh6jzAZoNSk7fEaR0/OA//F5j7A+cqwg/iRw1IVWR
JPBnaswP8+Ffa8y6sfnl7ArtReayNvJj07jZIRbhGNUGGcOLrbtPYTJipGYT8eoZU3U0m8w62IgI
icLMgOp2acsTq1O9KQhef/fHrjl3eLS+eG7jndEfvuHX9WkeWnUjJ5+Zdl09iW7kdgo6JCaAXzJk
qgX+oJSRDgza6TQvD2URntO09B9SZzaY9IeIxhoV3BrxMF2XYV+8EHbvvnXInNAuLCQdjTz5C8JG
xHVDgPTJUXgry3jvkhS2hTP8aHnvdknG5GihikszxbKgdaPanrBfVxgEBo7ZXOo4XY6NJO3B6og2
Ig6MZ7nw3UdPGdMXL6tjsjE6y0DglyTX0yLEJ8R69jkpSFeVrd9u0YbSkKkF9WvZAAJqp8y2ThE3
35ycVMYcgv6xMfwOlltdf9EQJ/edJgIthjP34mMaQDQVruB2QZKuAbnpWCeZc982i7Ojp9P7siyG
M/En/tbyF0o8Cdv0X3GiNh7XVyT8OnwkNVpPm7gnsdGuFQMll4xrkiWKqLbc8RR7JDs5kxy+KBQb
wSbn2kK/FpgtCpBuOpMZ1JybysThKFTOwXXrnhyrGZfAUdbyshiivivwXDrG2ao4KYve3KeiGA4Y
0NYXtxf2UeZmfiOCbnwdslFGjRH7DyJPw1uIl8Z1jXzreWnK8tw1Hju0tO22FT4Mt1o2xU04twyv
hdtcu7Fdb4W0RkGeUBxv+oRl9tSk6WVYg6T6fGREL4x+K2xap9lDIugG2qLOY3m0K9IcHZbZmdgW
ZP0aKkw1jGl9w2B5mUYn/5yknbx42XgPJZE1a8fxl4VZcOt3cbohNZhlUM/H5diEb8eL+uZVMSs2
N60jP7Wn/4UW5P/O+vl39fGP73XyB1WTn/lL1XQheLFIFsIxVyn8X6ommM2z0LZD8wKHmevf/I7M
rA9uIFCrmwJOmfdDT/971bQ+IBxD3kAbA86iFv+5qrm26H9UNX/pOaY4cUHzGfsMe34bs4GlUdIT
rNjFFgHlCFhyF/66JzIoMzpINtKcEdPWRKsMSdYdeDVDJBO0SaXhTKTR58ywqwYvVKf+lFVrej2q
sHNL5PR7l8TjKTPiivBm3ZPS5vob2OniOLtDEmnLm9kKKfjjeeFx1mdf2hJTizKx5Q3FAlFvEfbv
GamfF2pcFS1znO0l6SgtLl1i+rxMvUkCW25GbmGY57olG7IbRqAgqPcsxejuglZ2e2C4zUS2crGV
NpucO9MzLVRzgbgPC0RtRK2IlzaziYZvPEnivMmyZtLNth6IYI6tmMFLWDGeqzVpHRgrbMZRvhp5
2D82qbtqFhAQZuG8oIZKl29wmYd92PmMf4N6imqzJIRPYTZUFTk8GqLbEb5KRH5Wj2oAGARTkKcj
Bt/aND7qALeEbG4W0eBZ8DBIqH5KyiVY+eUDA0w/GyK7Sx5K1yMf2qkvkx5CXkRrVcchmcqjYXdz
hDKdiXsPMbnME/8hQL51EM2ksdhaRuyNuvm6ztS0L/yGwKVgVOclzI61sN8IYkh3lkqZpLqDimS/
BhZgtbpfXJcVlxZsf4uu8PfDrFk9T/NT2uaHYF46PLsLVs1udxEFsi6vS1JkV6NxLBOc1Xm/D44/
+5skMZ90MO/ElMenxU9YlQweS8qgJ41WIrxsycxBJkL+blvZ95VwBgIfp+566OviXnS9R4CKYoDe
l5iROz2jMTk452Smg3V14x7H2JQvoz/Jx3GEE54mA7l6RSAY8Tkkfloa0USJCdg2n7PuZRiIWPH1
BBPRENUxrOzy9Qeu+v8Ac/V7+tsA85/+kRHNf/vn/8B//+sfFEp+9rdCGZgfbPpQ4YXOb2jwr+Fl
6FAPcQoJoG6vJe8vhdJEooWiK8QtBHxAPfyXFtb8gLkI7GemN8KyHdP7c4VyhZG/Fkpa2F/9KlUY
OsXYtsbBRrYeOUqSlh0UZ+LMT7VkLC3n9GPNteMu1seZIc9mqKbrdpYnb6QJiosKH02n+WghDFDV
/JFgmreFdcyAtYL9KV0UFJrh3u6QFuGL/j2u9JNhL2+pnp56K6+jMdRbbZJR7fZSRInK4Mc56U0T
J6fZKHHaygnm6cMb4scAU35xKCXGBqlfF1g9oGQylnc3zTF6aIBZncAGgHRfixxNXX4Pcwwbmuw6
HpdPZW8dpYvyRWOBqEQYOVbMijQwj4I7DajyQGDwQ4KYPlXiy9y7Hxcz+zaEKSB6aDeZbb/moz4O
mHoMffC5bGl+nVVtE8/+AQ+QW9z8twqCZyPTx5l6vFGB2Kix3QR2Pm0bGpSmtJ4S9JTbxeu+KWd6
KJsYPmOzq7Hp2RjhvT3XBNYSdxY1OJgvIYvlLO0RotcMvu1UoHAdb0xUv1R5lsBZlnyVgWkSV0Cs
sWsdWkmEOKKgTaE1TJyW9UOJaz6/A4XYg0fliLwSJ6VR9PeBbmDDiJvQKEgfLpyDYfrpcxHqKMzC
j13skdBqw9rxu5s6MwPiWYtwqw2k1MuyQJIV/TFZCppks3/ydT+h2LVHtmtIkQ6tryEuD9l8nXp9
dmwVwbBjxUIyHMZbnXTe1zloE/SrX9K5DY4UYUQms2McwzhmQT+ydJN4YKqOPD2bZIZNmbAAXNp6
l/slI21ks0e3CGhO+kJ8TwvyNPMl/M0Z7P/lcuYxx/17lew/rRIUpCf/wMD5PzJ6/i//9J//uqL9
+PHfihkd7e8wDwtG/vwT2BmCqgQ2YuRGDGn4mxD1J7IzAu+DibSIGoEw4c9PlU2Uqv+qZglUq0hN
QJaOAGBSO38hBUvggy3zAGk7wTql6myIKYVFi2BV58TpuIDnNaBRTnQvY/9d+irrIZu7nmXcE7Od
F1Slpuqqboritqhce9cUiaOMi5Mmcib/JgiHvD37S67d+MbMZncm/y2JU4gPasHcEI38qN35UTEB
z42dNtphHtnvibpKb5LAXJJp1XQCazp3taXoJqN3b5t+tuaLjHPLZYBmptYxT7ul+2qqfqx2S+WG
y5feHQMNiOhBqRQehPlDlXSoC+ZSVwCUric8J+pjgvmKTSwDChnJSJWFNRJ5xwWEM4HPn8Ro2ulN
evAK86Uh9PQ1ictEW8l+UNlZkdOISN4QWdsQX+pU/atu5viBD4+t+lQOfrrNLUrPJVZNOL0WyoOX
GCTJ1k2nEG5JgifILvUNKe/D0ZPPPEL9HoatvJmNNGDMnzspiNKOBUL92F/OytI0xXUo7PQQd/34
FdPhtr/CtEfgWhR7IOxFNXF+7WoDho0jgvGtJxzrhI4ZyoAS7jszOOiH2SJSyAsOXixGZZLMOCcG
tCs68hfswbtll/muufhRVzBhPfJmwWiYcaNcgSpT0GLsDAQNo6vOfdo1r1OFf0I/LAYEQF2xkw6H
GQCmqWT7SVXxVhZNvY8bRZS7leDAQGg6fjmH2XB8137sUq6fF0XZzb+rIUjSOTIMxLpoVTP/1ijT
Odm2GBe0uDGgxD6JLB9yPmknCa+6wG6Lz+bgQjDqLRtLmAp1YuklV6PttlEyi/BxHEx8jPN0IT44
rTM4f6IwbofJy7bKDsiDWpBpBAuy0zSciju9TN20MQtsr4J2TPdzY+dQO5PU3GASkkAKMTz0wSSb
+fjezB3cy9iIQcmLc5rLoXu1VdusMQBLR8xUa6bPVaCmOyz6cpK0pc6edDcz0zZk18/fa0vKHvsb
csDua88vIm03k7ptF4ePc8dp3zZQKeophnqZquWolgR/rN6Z4StZTm9dW10FxwqdbXYZq1JwweRC
mFd1wa+4yjq6IIgRRsKJG6cqRIlSGCRuEISdDTzLLhubF8EsaHyvcFnZmykeP/G0eOl5MFILhoWN
l9k37uBql9RzjAEm06LrNG5cdXQXPTJmMlUMd8bOu5fKr0R6N6cI2NouZqjjO2qvyl7LXSvd8dvk
Nc5rqLPqaBOf8DYOQ8FKO9aIuscRb9/e1uVjKF0W93jWWds4HKA5gXC4OAcamq0fanVbpLbLJ5/W
Lgz3IXYhpA/4G22M1vdYSk2uF+7CYRrarR/XGIroJEdEQivj7IZBB0c9TdDe5owVdDw4RXBxpZVg
aGEOcJp6r/STL8JxutcSR295FTTkzh0TY1TFfjF8o9gNaeak21Sn+jjZdWNFc2zYiHDcrLyMTAof
aHia13ZMmuee6fjrUizhtqgwzdhSJCAidHYBxyJpUgvuceMG1a5uvG5nFWZ81uMM+VgUCa5ivm0d
kkFhxJ0HSYNFFCZY0ZAbwXWDXP9iA4uRuOdhd1FjOL6KNh+cFyzAbCjc8eTAgEnHYus7lQMtKl/8
G59gBMIoYwF1ehj9i0pV0G7dKqgbZMVOO2yGxYeKP2gMVIKhW0MayuQmMPHJ3BaNa+97Saz4p87V
Y4gSuzUwNGsoINGoDHk7jrp3I1X7sJOqmVFhkUwFNZ+zcRsiNfNJ9R69F4wJ+LTsWo9YUi0LQGlu
bXUhbzqEoDnHs/fR7pr8TsskhI9XCIs+s5ktb+OU/RhfGzh8PDZiUdd5F8+PjR9Ci1XG7GzN0rMe
0jZ1b4dGx5+TiXj3ZKOrPii2cw3s2iwtSaI1VXfRuxTD3xgFeRETlK4XD411U2XzwFxz5MdfVOUQ
7+UuodnetYJCQ3h7p5r9NNn9dM/4JhdHu57Gg8oy75NufNawPMZkRmZSFeGenAs4gekst1ad8CE6
tQXV3RsNF/aXayCNy+yxYyTAfZ89iH42rjQ2ysXHmCp1ZiRCnHcYN/4cSTNu7lmtLFVEMwSDHhOm
+4Z2KCDgznNXkzjqeSBJhPe9enpu+soxnzLs7yBHt6X+ppTlvaWUKDwK7Nnkwy7Lg7neV0kRBtVe
caeiRQtSO8BRgEtlk/cqv5UeWHIXz3l6SQY2Rxx24xTuRowJ5HbyNMFyIaY25lE1fj9tgqxLi/Un
++ZzK9T6EH3FQWwXeXK0C+wAj2o0ZwhmzsA4E1c0La2NQaJbsCFXJuekV56rSmuTJ1C9wqewHVwy
7RIiU1kduWWzsXsBXU4FNlwVaXZxdZiY++gz68/pNsgafE7j0qjlfhae4hkNlHtRyx7v4aU2cQmK
UydNt1baO3uM/fSeOOpwZ4sQsnnlthWKDTNvrL1bWOM5UGq2ea8MkZySwcRLqbf7yvw8YSdWtFhB
c1bjkZ/Gy57j3rqbK5Oua1GJP+EpaC1UQub9k+55t5IyA/5g1uG9j5V0g0PaDIukoapCTCzmOieo
oe6ytacreG8KzsQaDhFt3HNYVuG8aw2TUUs/xXnk5rYM9whLixv2FthARHJp4bekNTuALibm68Sm
IYGy5/MmHDh9p5PROozHLMN1dxxPfEx4ICQ0YD0pvVFhp6o7t4LszpP0tMXS1ZvdL7VF/usx8cNO
NlG+9OPDUFQTdstmiFoupAJi9ljL+VibGNdtmqC07+1USoynhpAiTo55/mpzt2MO4XLoPsfFYj6R
y8dTG3I3fDbZDiDcKcv6IU2z4BOeHcbH3MlCeYnH0etuUwpWVLr92kpXeR5selIckUba9njXTrri
XC4odFHgF372ymgy+VxlsYubYz/UkNbZHbjXA1ZCNamdBsO0ses8jqzWFGgyEsP5ym8KsZTC4PEB
Y5N2Psx+AkDBcMB9a6bONMdNYbKQ3Upzqssdjql63ga9s5x6w/TqXab0grbNQ+S7YQxJ7LcR6hzz
fg68T3LwcwSxKpmN/WQac/UwOn0ClbQK5ulR2930VWfZ8rZYNXWyHud+2BdWqxP8QLHt23QyFPej
0U7eQaWWnJ8X5vZypzwdcvlKnYf72ElEuc+nLiQ50KHfnYxCHDtuqnttSPt9FlIiEhvRJ0fFgPlq
5AYFXmyOMRTl1pvqwNh0g9uSe2v6FPLMdUexC8jEdIC8uS/PnZiresdGOGyuOrN1DFiNWmuByDOc
Ynjsct0z+bmYnpbBLb4qXykkeOxCtkqpkQzOOg00a3JbgsanHsKjTXbSuZ7dAq2ZadbNfqxzWUSW
bZvODVZoqw+5SpHmhiroULwnPud3OMbq0ltu8z50hQCO8PJhfFp28nksuqS/8+o0jc+9J83DQtr2
Q8fVw2rNq3z53vYVLqXbagjqnSGo6A+zGHR7X2qhyaLQc2Eg5bODNoSLSQbZc8u0D/6w16VXykv8
IML9cakOToj56Cbuqozcaj+YPse14VnnmaVoHZE4v2SboRnD5z4NQ2M/WrV97YG+HDI1CD/fCG0Q
y2lNY4p/fN6KNpr6KQk2gnOp2CeJ5zIimE2EGwSKzOcyG9j+s7b3XUa7VVFjsTjqB7wcsTesDYID
2toyZ+yqzRJsiWeouW9dKj4fx+hdx2VueVwW9lTs2zGT37OyMJiGEFLy1KznKmY0MrnJh8HJPgpD
W0jnXIzNsDGTqX1XSO27+ySY2vTs13bwuWLrh0TPi2NsQ6ocnkTXy2TH2Yybl2vk6SeHAHgkh7xg
yeHf+eouIDjuW0e3yILAznGLnGkZ8BHq/eHK1AbZBMx8rvTYifsqNwxETY2bksEdTNmFDrSNJL+9
3zSNsrktloae4FTqLHSv7SmosSnBz8fZDqoxvko7ZcYbDIlZfHYxxhy/msnqJpRLXNwaEtEnwOck
qs9LPi2HtB3Lq7EjmFxg0AZmS5LPfuG1pFyrynt15qB3d7lppC+GrwWGYbKp7sWY+S+8ZkhYQlIP
NpkMSUCUZL23G7cqGM+3cdM/j2Zvx5cSByRohEnKOD4xusq5WKHhLTi5zdjUTI5Q2VMxOAhyIaZZ
xcNsLlVH+q/Imq1sEtq/qNZBUZ7mZDLNyzRzPezkrBKG3TGxtBvBYfbm5JjCHbCiIgaj1qa5k5Yx
QfDvgny8saGpfBpwGgPxjikei5tq0DDsdWZ7M3akfj5/m8xees+zKPA0q/RsbfPeGw/Z0iYPg/bN
FysI7OdqFMOpMjMtX9zW0NtO2P1Hh/MpuM+7WrOkDryJa5qh4HbIcbTEYTtoUe/0DRuhZrKS4JT4
DmO1OpCwsG23up2xrDj6XR0csHxHV+um/qHri/hiscWJzLiwXgyzwrXOVrEnN37dKorOAGsnH8Fx
W8+vwmEj6OTuhBZWvesy7RCK7pFCfGizrNC7QsxscdtCYZYncj+8gHiHj4BR0spxDm6OZrss130P
CtrUNeFeCWeX7e+bBjJA1AadQMmPLXUbcQhyR9eh15SvKddCfZGeRXcxK7pfVgIacBEIL3+q4ooE
eIwaIcwPkxgjTEjyQ1yr+VQZQfGlAf5v4zipHmezjs2bfBYKVkwobmdYLxfXwtaVWUmFdqZaTAfj
JLOK3wOrpImx60TdNmKyonQI2L55jTvfTFYzDx8bZ0nOXh60Z7tcfAJRAzVeDaXSX7VT+kg+Fqu6
KRN3PMwE7iHozccczVPNCGir/UI/1GQ3jEyHM8z1RDj3j8WcSwjbuczZZtWaBXKfpuqr9tLuOXb8
keB3QlndSBZmC8U788NngZXy45ASx8BcfHY3o+G08KDd0Yp3g1sv756xWI/G5Fov2QJXOum0oXdl
k/aHJrCRHvR+SaqXU6bfx9YGmNm5vlFzzaeqiYmMlF3gZ5/3wgWzlVgChiz5iJVoZ9hGRp1Ot4TZ
wesduww5Y9Ybex5UBac+nR2CkBklXA/24MVR1rnY6AaeXSC3nSsr8migJ/CRIndUKmVuVBobxZuX
G3x4ZkDo8rbIaALurRYke0ePHcTf6jFP3vCdpAWduVLPIYv9Bx9nlyfIMLo9AQX7+raxEsKh87lc
vcR70zxr0Hl3AA7IL7h7uP4bhl9CEFYMGRVNWCnXxtW+FPSw8wOHmvepdXLzFCwjuTcuM923OmyC
5dxZXRbZmQfJmMRbdCbs3B4DTTj1rlhmrIQTiB0YxmbTcOUtccr7PTXCPcV+3byRa+FhvdxlUKf1
wM4tKxWdDyxZzreUQ/+owzF4nkPur52a3KW8KlK/H0/14htoJ20DItnsORdHGCyKm9a5cbNp/KJd
V5YHcrzQQGI7fcBjJHlNZGyi9LYn/H4di1VfMlrese+aRkflvHiP1USIBBbYMyZyQyYVo/XG33Pk
h9ahEYlmMeon1T7DvzwBnLpzd2/KbGrxTMdq+LHMay4eqzcmb6LHSyeO51Z4wylVdX+b4nx+GZjT
p4+ZFULDmafUecffv7vCmjKwN17OtojwliV4dEzgDzdMfrC9pDi5iR/fk0cR3OHLl0CXb4ZKHA2z
wPbVs8Jz6OU1ixz8Ffbz0hTPhk6rY1UNOEJr1hWMDSffwQBA+O2nKg5K66UX/mRfScVQmHqB6+gm
cab+NFCtqigr1+FEJPMQ4V3ThfGB4zKElqMNcpvzskHpMJT6Pu7T/JMRe5Tcdfhw6YiQ76PQJYRm
b/RhzjcLYzwaBZvdTTsFxkdQVV2dcMmsv0rOs21ZDzLZjHZH224YZPS49oyV38JMEvBAvue5rWEk
RwwXrYvZBW68Gx0isGGhWGXdPft9KYfbQhszZHviku4CDqblJtcLszFRM6ybKqe+0Zjdjq95bkqk
1imur4tvYgfYYTxY5FtdiQnxWEeZuvFzp0cxw1T1Inuvqp+dNMNkTDjzUOPRUkuiY/xSwZGUmSGY
ANui+ybryvyUhl2Q7mVnVvM+dZWlEEUWhR3ea2XFBHbFoevfNdLt+221xP0+KehzWQOn3suSCf/G
wd0OK2xvZIstMqPGbWlR9bWoZJBiSTsgLmZm+TVn5gLX2acF3k+DNnPsw8PwGpyPP4ud1IgMmFnf
cisvz1UcTw99nDARoKz8d47OazluHAvDT4QqEsy3nbuVLQfJNyzbYxPMAQBJ8On3673ZqvXMlKVu
EjjnjwrN5JBgIfboMjz5A21BriNOHWCuhqDJxVwcKxJnP9Ykrh8JmeVZ5lKwKLUcD8hxyVSNdWtY
LI31oFLrVZa8aodSLc3HWEgsj7NIzWsgnfmmmgVdQLalYX1NAzeQbR7m5ddWzRMKAGfn7DBtZMQd
JkJY58dSdWY3zJ73s9F1GR5N11X2gsZrXr45P7U/5yFtP5YebUerAmjEsPGYV6fA3YS3RgBL42K/
KWc4Mq03eu4YjGl6IeC07g59rjN35jTtyMypBRKEwqmkfgsbtFdHUWSc3Suh278qBexC6ZIpC06B
ZniR9bCc23jofm5jVzzCurtDpYRFHDsQ1xKrDKBpjhcChT0XXUp1D2R0IOM1S1NS/2eRBZyA1tS5
qaBn08CgzLJmvcydja4xmY8vc595P+tpwRoMcfuiAnL1ZrVFD1XfyYTMbV/Yc+xE9LdLexy8zWwI
Y3DxcHZBXvwtdRp+q8etU0/d2q/zTi8u/1G1TfdG/mt1yY0hpDDPJn3zdQBdWkhB3hByfsrcer3Q
QYISEUwhaCQM5rSq9E/QbOHvsRYak63S1zFOmLdLQgBPQe2q7+UYbp3cZ8tscGvFxMNLoHleo6T3
32AdVXkD4OzDWxmkEWFDnU3WY9ZRv3BoTaUvJp398YBCDJJUKlI7T0YOEkViOPcaKAAFCoHMCo1z
3PeO8d4PVfaQuyD+0cW5wJ8fbgsYoKzEo62CMfkL7Ehucb6mdxWy9HKs/LUFiEaxvu0UeWXnZWXs
RYlHGPLYRLTDM2Itp9HFBkhBBBtEQhgjtXZi5JWzcfE2VyR9U/hzT93dtiEu2SSMBHxPZfPaO2s/
cieLr+Wo4pJjS0FLRNOSxvQMwDa/hspWh5QwfW/db0PYgrI1qixfZ1oU3iLFffFM4m8b7SbtlPeP
c4+yq8jG/S1OqvRprkb5Ct7OVxC0eP2LPhwPErGV2vV5KG9RiaD0M6G1+pdFWfhENmtyRLA5fmTD
UBPDkaUMqZuY04sftEuF7Ut77Wle7vilp5elu3DQiEdXayJD/CY37h4VXL/EW9q8Naty3U2MCJF2
ZTykvwJeb//YREHOLYPM6lAOeX2K7h0Z0E4bF7gWIRlLZefjzjNjvJIhWqfcLahH033vFl3vNP/6
+m6SAgetTKObGxv9a9scL29Yo5xBaS9wYysRXKJMZPMhjUX50Kx53x5gNPRPZdJDP+Kid46WZi0n
4rVCU13TbHNyxxnuTgMx/H9t4EBU5o6DdCsncBk2bfj/rjVtv2Pkd79ThpzH0tMC0FcM64s/N+Gf
Qtr+so3CfuFcIQMipNfjhCgof4ykqJpjApWjzroaQ7opO7CCYzRYwicaxL1ftqWrEu6mRcsTrSEg
BVuz0jCSes03mjCIvNJB9s+rjPel6KP+R1Ns6lRVczb8KI1P+mbfipZ8mrWN3nQqJBXIg+/9m8LY
PZmaDu9bMEtG77hzZuU0bBC6jllRY6KMwS/3mQN8ewMdWSfmCFW8JoOq9UPjMk2EGf0X6sosY16C
TEhiN8mPGV8jf0BkVPBH8WuYptkZxCPAY0h2Ldt9Hy0PBkULwVdpnhTnlAD7fRWWjACrjbroQBk3
ytIUOV5xNikvC4dwDvkV11F08mabBp8KoWlybGTrl7tqkzNJHL4ISPFq/MpHhBEZS9YW19/DBEyM
PTLJNJIAsEzCMEI3ROHTwoj8J9/SsXxupnnBtj8kAX4Fyhv6Q9LxIHLk1epHFo4aOkbM9j0YqpnS
+0bEB3ZKFq8yFD3Pt4Mmiue6ele1QsIxIptg5q3S+RAHEx5OWMwZsTSw3HZIEdgBS4ugQkRH/1Ee
loc1dvSURCJbynnvGgBeIlrH5bzw9r9veKawufL3zzs3d9O0T4woeJJr+TsLSh+/oxoTyl5L+0XV
wXBdU+BXmCb7a5NG/vAy7b6mtP2sB1oKpNnVQWHQzw3BFjIhrWt3q+Jxa743S7aIxzTp1PgWhXgi
drK0Moa2i/uvoh5ihGf93N3qKmw7SkJ08ujmESkkM2Q/vHVZKpLLkEstznk7ID1fyiGxn7nOZf8z
LPRGXK5eN8dBhEniEPoELJ/ojKmbtyBb0mW/qcwnb0vVZvlv6rJhpgvChulxWW1Fogh8Htxm1I5i
T7Z//geoCsSMgWX5NRjCUy89H+eOOMDlKY9qo57dEos98b8KYMoqyw2POYa0Wt9FzWesx/iXNI79
LFv9Gl13Pv3uHVwKnd202wykONdbdZ1AyrHUJm1ws5W0OIwxChTwhhNOmNokT03crWrfOkt610jN
wAuUg4dLcwAY+cpFk0wAPXFCsAlB7neRYt9jw8nKfLt5c9+eIzevMVH6QwZpWcnIJ+xkM8P8JGUZ
Z1cE7lqf0lrf4XWgj29kNPGUbsVs/5E6S9ytnrte3fhSwwf4Bh/xYDsJe9A1VRGHrIla/+saz/16
Wyh3uN/Krv/M4emBSv+Pud9/UiIEYmnJHFoWu7x3PUYiFBzuY2hrFiNXBlrd0IoH83Udy8W/ZigT
rvEoHHEaKVBFkLZL/Rt8XRxtNkic0P0gw3Ns+/ppi4J7UKEclkNtTXL/FljnJ3DbB9Fk/hcXN2Kf
1oq3Ok2i+SIbcqet5yE0ZeokG3llRcgR6OuvUZK7lDqcrhRPk/CX5urHAkPCOvvHpfG9B/jZ4Ycz
dcLbu84ucwe/JhfOX9A41WHsE4/L+sAc7FwUH4Ra9cGbwoWQj7VrvpmVohVUYH1Omh4EUc1lExUf
a1+PD4zi95DicKroi0npovgmU7f98qht4v1Bv/Cdew/peQZJ0ZaPa4/wihxHnBaLh4gfOPqjaFpF
0k0TjPHLxnbFYp/o3p2qfrLlO5tqgu87YfS75AWwTruLs3befmq9BZE7wBgNRHPYtbVH5ogqi486
V2xxj62V6VIdw2mYhT5tfjfF2bnq4yz/TJJ56Q6RqLUJf6/0gAU7BhZgGAPgOb95inuCnADsVMW1
z7ustb/5tWp5CSc/1Jz+RRjZByxrJiVIofBD2V0Vb+byUUdlIV/7fk7Kj7jMXYMkQLOCtihzK8xP
/SY98Swlm/VBx+Nszq6PaApoy6r2zpvvjWDeUDXZp9Q2680e2QMrL84VbyDwBj0vepZSJxl8Ltj0
iQT0AUFOtU76fYSDqSF6a2ggwpzrAn9BW2tg+xteUYHyrEeVbohypPm58Pbzhg1IHeTEvEeADbg0
GSJ95C8URAgmvOeuCpL+d8dTw5TvKCa6B7qXuMXgqIGTeFzCCPNKzrQAhgJfxooAjD2+tmuk1lca
ziqkjoSD58VBLYh0ksOKKn4mrU03RYUJbABpuwh2V/I5qY6w9ZnSZZ8heQWfJ2OxdcZeFKj1urfh
XJcPtexH9cLJYZinoXhhBFtTV/6wr1vdL5Rs1Z5Gwij8sZc7uSyNJoGoM0tf3/JmHXqBq9DMyd8+
TKbkm5+WQfHIIju2VKfFqjjUVZKEe/pSku2BRpuG69HLU9/w/gExf+9F1ZKPA1bVHaH+Ody6CCHJ
dRgLv34GSwtWtJfTslw3leK26Js8y/5OSHjo+EHPFPXkpGUx4eOhI9M82qs1uouD+kKx1h/hr5bk
Fq91G9FrughgQejiImOQUGvKpr66pqqCi0pKpR+Qkxl5x6Qlm+gONUn531RBj92H9U4TXLOleSvJ
flg9FS1EeQ+Fv71n3hREZ4Q1kPJMSib0zgo0JmAaR3Ay7YoMy2BHURnal32fdGS3mzQ09mEVoyKl
i64vlVwhMEx/SbJiJW0s7r3gONXNTNjGVNTAUZQuufTsTWU85WfOhsXTl8lbe3PQYoQRpvFGLH9h
YZqpOAWpFcWJ3y+armpDWfK2LOXq/avSXABv81YMv8dCwK38i8rRQAKHlJTBYzEsb9m+wM3SVy2N
Sx6VWHsv4gYVFOWJSfyd1pF2uXQJOmSwqE2mk1DOI2qrAg2GlwPW2w2Fa+wzFX38xEpOar3NqYvF
c6Ud0ZIrzSzZaxZkHdeoGmqBEUAPS9W/j0nVZ/8EXUrugu3G6x+bsmVCxWiJsdPIUslfVdx68F0x
aJb/UNRaSNjUaEr+6TZxZEyUHmngEnxZ3wuhpLT3EqzaPs192H31JMvyfuqJc/5drZ7pT864NKo1
Yf2AJ/eKE1UXPvkYK4qErzYwbW4wCYmoeq7B6+VpHuEKjjZpS2LO+n7IjijFbPHRNwxB11CJVfy8
0wTxVXNhJ58cjwO+oqUZaqrcEjc963FIBA4F7RdkRjVDsT1k7aoXemI62dPPV3LWcVvYap3vy0Qq
T+lWlEOPFjZV2ynThRcemqlxgqtyU+uvNNYF8QmAodEjQBTDM44vroD3JoxFc+5YHsR69v1Bb/gh
NkqoGk6sBC4ZYjDLIFI91D+NBRPzhhg8H5vVhJ7AS013Sja/aEgqY+zNbmA5vbluzMfbxxCy195G
7HaCoLpuGsnmm92wXlHtyPFptlie//G/jkXLC5fePKcJRFR7BRphOVt7v1robnA8kaw+eUrIYdV2
BLqCheF3C+FVv3i9V+yp4GVL4EwUtAywUq0zW0XQLLT+dDkfzXMHg5X9oKBmdNnexrPTtyUpAhJj
UC/kZ4lYWbyuMf/nknj0ZJIh62lX6V049ikzVqYQEbyakQtzv4VTMQHqODmRibUUfXtqFr9p33G1
dcEXzg90FWeo9q39UtWtag4O4xjHuaY/yj0WFBF4zN4zCTt7v006+z1sKOT5O7fKK/7Gw2jrL5zI
PWTUEGIwnDhr5OMkzEhY05TV5jsrWFpctgKE6RcmM0aVUy3Bpl54yJfx27YOWXMq3BJO6xdLz034
2PiLMUdGTCg0F2+lX+9ijH/thyt7iFTXV64go8kOZXQKjaz9f2GyDrQneCZ9iyAC4gGa5SUpZqlR
mVQRP+RL5do81Htm1nHtrm0yWzKnjfGm7ggcOM6/5sE3CM6YYWzO82T9oYY7dU5VD8AgaibFJseI
8OK2lO+JmoyU9/dPnZbbPL/MlnrHPzJPWAqBocrexPsGA3ofPPppHa1ML6BW+3IcLYEutVctOFeS
GMPeXFjoKElThjg2VRuaLzRXb4M8L3eG/l3SNDdclOUmRY6zNg01HV02ddVnPG8YSI9puaDdpIlE
zdt6qj2onnXPxzsGT0XkW3ICg7Ft6OpQaDdee1R+PsoPNFz1BQUKdSwtd3jxkUvplvo4GFpDYfVn
HTOsznOSricdWv7SDHndWzVbFe+SUnpQLDE6u5Uakm8YIJy/mzYd/IcZfvqcSx2+tULFREQpYR7t
ONBrRMwAzptu8qrsWQQqQL7b0qxDCBaGo/acY+TYjlPaBqzaLQigOdK36vU4IeqZdhoZTP4pI3Oi
/WtmYL8XRF1y+ZSWrm/un7EIk2Knadub6J3J4/aMgNLy0G6175estF7oHv11Cp9XurBOUz46Im+M
QOJJvZbYe34+s1eKUoAM++H02uk8u+TpCI0+mVFdtm6bnlf0YdjVfGP2wIf9wSx1Ueyaatm+hFUR
vigNcwUVM1afU13F53IO4lsUxGUInjkFVz8S4jOOQ/7zXIDwxFtefB9sRrpurLxfjJvhWdeR/+Dz
bey9eYjcfuUmOtke3i/uohCncUSmJw3h8Do0bL5S5zq/KCWEJIPDesRW1XkMt+ii52KduoMMtuAp
cwUtkwMY9LVP5/bdW1fCJtcu+SKlwti7ZX2zB6qVhH4GDqUfJ8T3js34mFSb/UgQFe/7siT2iPaM
wzDeS1NyzPcVV15Bj7SJf3jFNLyzOXUgaMJXkLNZlz+2/ihIE5RDsgd1xBldddDLSbf+85Iidi/w
OwVj2tSEF1Xn6j+tF+p5Ih70+5Gp5J8m3Ca3z1K/OI+xMyRwFqxNSaESXo2I8E0bVD/bwqJw8Scd
fUNDiz4jdDEjwmyD6xR3KapHlT/iBAJnFAUCFbmULV/zFPp7DllKYYPeIqXJaexDR0nXmxqq9mij
RuJdvst1wdbpz3ErneDcDN5zsLJ77hZqlV6VLOHS+nqZvnoGwx0EwqSegnpd5C4reRqLqWmfcDa3
1dVHVbJPaVgLIEeTjaS4XsiFEodpO2TCuefYUIkGAdeeZeFhpesMkhxuFsnzMa7BTuVdtUfwk4aX
bhnjc+2IEapkgsKbVkcW6zYB764a+Pm9CuqSdX1FIR+pOUSKC3JynmIVfoJn1adAV+s5SLf0BFUG
YmhDH7BgqcrrijbjxSVdh7FPMbKTpLEBUiJsNY9y411lw2vfGwF5D2yQbgTVjlHzYFzJyjt25CEp
9sb9skEZ8ly3aL1wSltWmxqCVk3biqAgFR2FyRLwaB8VUh+hC6PuGVgyeFhkCFVRuzE9CDmk4sBG
TxBwFwTXMqj1ZfbqSUFfSPKdOICu1kyEF261uaoRaLLpWvtQ8ocf6Gm799KyoaZbGBxmAzTM4pCq
S9kGyws9kviYUpU9eVu+IP/KsvrZnxeAaC+OMeK3GdKyIBLhpZ97ccuTNfztAfPUnDFxMoRXJ/vK
OwUIHb71FNt+9WrTf5Ody25ypTev0T7sqO+24sLoCrWRzypSj8am35NmYdLcql1YGH97HMBPaOmp
dA+H4/uP9CQOTyWylo90HBN5nNo6OHYttQ/7u+chvYQmIzhMNVF9w1HAq+jbtn2ZGoOwKOWmUYS4
RLt29dXjhKylPJnG14d1Tq0lMmOg8XAURJGl02qea2i9jy5A378mUX9hO+5Ok9t6WNRMjpQJm+6T
57l+KHNd0HbHyHGcRFY/DU2O3RIOIX423FBoPCE7uSogpi5xin0DdNTkX8Gjt0fLmv5hvLC5QW1P
xx5RaUGvLRBhIdEWq7yZX7Mh3Q5NRV+eBqs9RUGVPIfMqTTlbOZACfJG0LnP9PyqF4N/Pt/G6r1P
0uU14XvYc3XL4uRz5vx1aFqHo9xYsKiDSn4xhGWEGcuOOK6qEF86vB4XXIJsuLjpdUU5I2EoFZft
Z9m4UnHpkMvAAwzlliXZwmbdxGt5mBczQ+fH0Z9hyslFGCZMvBT5weBoPWbyEkB9NHs36Jl+VZiB
7pBAcL2yPS0sBVH7TSMcfgiGIPtqU2miqwbQOltMpP3LhtwFN28Wrt+KvPOeC5wvsBRD9uYDJNHd
PC3XHjaBiNtFp/7J5R4B64DOfxFiRtHrumrzDgypxakoR0sII0kx8uCWpCFhXKvqrcr9BHAmaUDS
CoDNzVVhcch1Mx8mSkP/Rv42X1UciRuTQTV9pRUtyA5z6Y39tdKoeI9DMqRfE0SaNDA0q8+CUSrF
jzJHUt6Jvvi5kaEOEHX5+vccZv63u1QixUCzEbVMQfqxLOquPXtjphxZPrm3fbRmSIizW1f++wvf
RkO0YLGF9r9iVQQuq6aEIYTzRwpE2y4OkirxyqtxqKmPIswaTaQwihfGRJXpqnsxeTVTq4FMsX7L
PViJ++7v53Gyi6xjwcy9IgseuAiXkCM6aZEg5M6Sd0NvnERLApJcHrxwkGiU240WZbnvMxTyzJKr
AU0LXERJAD8cIgUYxAUqmX/7B1rzljmmtqN9YDbLyCKmruc1WnPbv4msCb2TSNIpvfaAXyGrJQfk
jasRv19kLQlxCXaDw1ikGXOVWFbEzbYA8xZFNDXflfBzheoOhf3JcBJhSDSWQo6EzRChYpbpz7BM
WCHTPohOoioH89/MurinYnQ0Nw408ctjCBlxSlp+e9EzFmlUobxxIyfLjvrSmkh2VbjkRKhOQl3Z
umw3aICSjLG7sWSrPCycgxnH8UeqSrQO2yKydq8mIYFNRQpVy+XFcJwA35YPFvEmZQZVeJclrjIf
x4eyWHRCOSofwzmSWzb+a+e5FogK+PyZYkfugktm9Jj8BMXFY95GKGLbJMEzatzQ1N+1a1DjZgv8
LQ27XXQqEACPf/DeDIYr3MX+l2ECPnyElrEd+MOqE1Lf1z7pr84ozE+0qBpcvPvITRHlZ+COX1lX
JaGntu5uVDrVCuG65+tXtXYGf/2QL7Q5xyNDwXdTtQkR0A4zw5/InwAy66TlC9ng1h3YWoHldjfJ
MrswmAgSNmbNsXXwlr4EQ05kHg5UtIJUdlgwcnxxw7FegyV/gTcVp8hM9Z8pKJDna89rfxXbzDa7
laArO1VHpAnUa/clmTsiVU1FOMBSdzq7KL/sT9Z69foogGVzmI26KSk4HvXyB68zxW/UkrcPwxpW
FKsgzPmLOnmprrFpxxUuj1v7bqPDn9EXxZ9Wh5pfbqsB+FYvvpAVVv2thF5u0G4xge2Z5x6RBv/1
dJJyelVJGXSf2zrhtQMYi1pKXRCxkmIbbgk/cwIfxmk4CuU9o73qCSHlAyz+jFsY6bMViQ7sYang
bJEYulZfAqdySovHPhL37IYCP9/Fhiy5+xj3AxUxbZgLBDJyXtmQsVqh2arTrClfuwUm+kyPt2k/
hBkc/Nw4ZVt9mtekdD9L754jUTPQ0wjeyhlXlxxxzRJlYP5uSTaSCka+zoo7cEGqA6q+IeXBSsvx
E1hQmjXSmj1wmro/A6Zhyg9qrmdwh4K+WuKt00y2TDjLnP03QEvST18bhEDTUqJucWjD6ifVqbI7
eHNRV4CZm9H92QvBZ44e/5gU6EJTGb0NyPLXSzm1WWb2Tkfd73EzwHy3ZUWwmR+WWLb6Fok2y7e9
rujq9ZAM0KHdRu9N4axzD3EiJvAVZjG7ycOYg4kjW1mabn1WlAMT2wV1GI4J4h4Thnh8QMg7u498
pMJgoF5ziMvN/Yi1HvR7YIumOsbkxfEYM9LE5QAjMk/Nta5N+Gfjk2r4qzyvWI/RyMXz2U0IEnbR
Bnk/4QcIkDtNCRlhV6uSgGgNvQydOapZtAuvRBu67sXvw4W/1sqo8p+MHVbx5vWqiok3VKxTRy+d
VHYuQ2B3dqfQTEinXdRP1GUqjGePBRJmkx8anKbtP1MrX/7xMwXDeezomOYzj2BcELu/jU1bBDdW
Yp9q3gTI503qAbFqTyTA8rCWfDzvEzD5egyRxdpdntfhldhSnjOvvyNX47ISLz0BnSKdX1uozGbo
rwJvFi2/EZHWM6zVDRE/8sKhmP/U8I2HGpVScJBMUdieluqWqHzxTlPWhadgTPzHHs37/GsaDGfQ
UQeEn50iZRc/O61hqLlEMyStd0jEqeU6DCoS9ApbJLW2EvF/W9Xj1dmiqfqZCENz5LK5ktyqNokA
kYA4eEgdrHszqfjuaBW+vy9cSvhvtdjT0JDrAQ7EF3CMQmuepgZ7JIdCT6dsktG9NUT9u0M3e896
nNbnGI/ph9GQBode9kg6bYHjFwp3WF4CQSzkxU2xjzAKeay9osTYHuogwHGCULdReMm4JgGPwQ7m
3dxmfXUevWnij+rNXOnGrl7qTLOZmVWWr+D+cf8wI1bzj5OJyldCQHHsr9LAxq33WJkAnpReb71p
76WzsKt3PhQle81q/IU0pRQ/bDPRxIBQj8zxJqWkNsO7510D1cv02GKYGU9dDGm/T3JFU04iyx+B
X5GkndmUNHVVQ681iNDFc7w1FH9ZpG2Y8xLlriMA7L5MgV5IKNDFQBmPr+zTpkP2OSxwekO9UMNM
YS1a+R2Z4rLPVYnha6LatNhb/DocfmOut2sbRDN5Y5hGfrke9wGuHEQ7hJuobzJzXr/3jOgQmeFK
mh5IekhxiW7ZYazncj4MzRpewX4DdaIqnnxgoWDfKljx7/FC5ADOY+v+qgg778OYZPOXVi2RvibR
Nn/1lzgBcxGWiqwhV/2J6uGkP7WJCS+6rOTKIu234YsGWHklymK8jeEyRs9jYqZbRVoLsWbM14T7
rVeP3vvrYnR8jeIm+kOe2wJcQarAPgzr4XVUTYXVWfgsSLcyty2lADg+/iS2qC70AicX3hJ1ZHtZ
mL00SNytdOx6Vx+7CF7Oetqyp2FCOXgZBTKZkxc4RrdWCchTgdwVDU2+wLa3mYrOyaimo1cyonJf
zuNfU6ysuuz0MXDgttAbN5bDQwVYz4s8GPGZKbicd79FAHXIZw0KEmJ1w9eh4JK5oiVLRGfOg0lK
svVnDf9rioGBaa5ldZQRugLQg8ySEudH9SFjEnifsgqoJxgpfOOVtEyW9IszyUsve+kXKl8HaCV0
BWUQvzm/wuO3rq47Nl3hkRdvhX3NRVXRRybam5uJ9FrCGTGSNe6txRq5F1OB9LCbJ/Psmhq/C2/c
yAbaJMvBnyuStkdmDkjkhGz9SLYvI0/ePgD1PKTSK+vb1EhKMhD7CvT/YsGNBJJOJNhqgm+WM0kD
rybhWaUCzVNZzvGdky8ssHDQIDUC+Om965SaShxiMWZoDWw+nDc4sZtAr8PYbfEIn5DIoHrekso9
ybLue2oFSLXC1C5RCirPQDJLG0fkbiMcx5K9WHo3EhlmBx9a4WK8xT/VQQ14pvxc/IeXXJ2zJlY/
owmh7m7LveAqrUYl0+mkpykIiBHMJch/hviNvod1a8V+Qkp1w3l2z0iy49ELu6z6NGRnvUcyKjdk
A1AX30fhr1c9hn5w6qCQ2BRLmZkdTwfJAVGpmv+EtfHrmG+iubS4hOkhCQQK4aFe/rQjfsIQM+Rb
54b60CJxpgtGr4gdBtEO+xHa9jrC8L5WtZtejQma/EsJVfoyWEgZNA4xa1SNCgl0vwvUTs66iI4d
62C/K300tdrrWQhp0Q3+xEvn8l9d1+ePUAy8a10XJHQ22iLGrw3kdTEVUrZ2Z9Civti2N8QuGfQR
wq3wiJwJFVFMXlddbE4Eng9RxNxj5QGGeQU+QzFdeUn+HkY+C7HBsoU6rF3Lf8ukDc1vCgKAhKSC
QxVTC4VXFvOhGgPnnSRigneXOxS3AGxEqOspLY5h2bfsNxgw/qRiwybmzTTm+KN+8Sq/jI9Fz+Gx
HyvRgYowbTzhPx5IWod9eV4ZW74TGMgvSMyM4gPKF4OGGsRLUrURTKaJ9ktcz19YglX6lBhTXFvK
dR9TOa3VLcNjkZ3GHkJ/F88DriUvbOX4A+6kYjaFupuuazCt3QlDUYu2F86VVGO0rCgYcAl4TznP
x3hBjmB/IS5oHnTiortPZLbYv7OIur587mnWGssE3KAKnxGAgJOqcARdK9ZeXxZTdb/6gATTHVi6
u/KPg+eg7xDS8i0KKidBpf2nARvb85L56iYC3V6ESYYP1tbOPLqR0LDrMswRsPfABYrLJAkXXFzJ
WACdEwFxM/c9te1HPGC99ubqqtfFAEd79b+SrOZmN6zR9G9DthrukM+MmGEJ8uSWEs0sb7nPRPF1
SYzHjECYYh8f2yEvMQvU0F3tPCKQQE9ZXZp0ql9F2IfFuW3vLszFX7BX+Tjuxm/k0Gylt3OmjZGc
tc6Phv8wU5F3bmFP99gz0VFq7cXEJaBjbY4IuxlEPHJvxjPOtiHZkUpQMwe2Vl8g9TK8NuSJHLi1
lxfm1mn6CMGeUROitumvKWNTetnCubhtTqw/Yw187AavRTqU5R+Nwwn0dgeVl48xiR0uNajffm9z
WX9WDuiCHLVy++Yjs+GJhvhF0pizij1L1fq02uBxQDkXBxSNtolMT2Fv5gd+RQIaWA6mfwSq5N/k
5mvw5REZYNWUMoT98YktQJlZbwTOSZOcE4iSvCF9YCgwb6CnKbAnIjqa87uGTS3bJ4djCbHDQh5Q
vpXjqoWF/x9JZ7Ydqa5s0S9iDBqB4DX7TDvdl132C8Ou2gWIHoEEfP2Zee/rbqrsTJAiYq01Axn0
lM0kqY9JmFo2EDUGR168ugApdCUCLXb9RDriuPrF8ONHU/c8YlRYNwu7f08xjwJ2gArn6TP7x6OX
ptLplgDhtBubxds7nen2nC9sTfVjDLwj9rL5LTR4NMKVdeMY7JIeIJyb5Xe5zPPuGHABKKaw5bKe
bQjlYw/AqLY7NCf/XtdIVw55mXMb5C5BONkuDIEtkk7CODjQ/GIAKKbHFP/dJWNQ/seBMvN7yG03
cmkZePhLjPWmJoN0cI17OzZzcA/0GqJFBiqcQ6TDGxRQCbMnRcWpY2HYsZtzWcmYQIkhNKPdYsIM
PPHZtWQoFv5c3vuQX7pFbthN2RSzgj2NZwmdlYsmhpBEvm88YuJYvmWq7WnoDcgBKlkQOOKWj2px
QvzHi9jkRPuz8YGO0mcXQywqyMx5+td6c8jzxOB1MzSVOa6tGa/YXFB8tU3XPTGB7nFl/HIOF98c
+3mtcOtOLQO/zEfR3PO5OK/jGJKlzlcsrCrGBsBUZ4TLNEZ8rhVNwN4lsvDbzXg3/y1up90vZ8FH
6Y8r7m9vKSjIySvXOyNN/0gQKT5rz2V+VJoxoYHK3BD1K2OffAm+nXENyMERg/frQDtz0n1uaGTy
hs2nTIhx+IcLTtFuGBywfNKjruhDcvwHh3jcuFt7ZuTEriO+2VDHIeVTufKU8Y+JvGjLx1cl9cNg
Gn1N+cLvMRMRPKtSL+S5Gwga50tNaK3PyJ/IeKwvdJpiT04k/qunkKTqoEWwxZozpHurXaRTmBwJ
6UBtcXUSP3gL6zDo3lWXs8MX8rndlAxVqlMoOwK6Za4rzoWYAD0KchOB35ZBkR06TwAWoKOxrFZE
EKjePDqMGJWVbw99HtXhZAKp470nG6/aTmOQJ6ea0XK7ryC44IeRSO1kZE2U9B4eb5sTGvKBraBA
h1V27Jze9Z7In07mOhEyeazzkpY3tgz9n1ypsfXjnBRYHRDbjp6TFcz5+OZZckWstQcRMrLCRKn1
MZut5o+ISPcQtP6YEc/eqDNxOAqRR/UdXufC3rvTUuLas5OvjnU3xvGhjUNH3xdel3j3w+pGAgnT
x4mfjm1/CpnbfOBgVV9zUpoOw2GMY5a7qPs1OPRRLnd3gbkPs54+2sbJISJ44ZHsLHPHENmUTGw3
41b01V05peVnAXD7bxCL6LnKktC/rl5tizu6AtyN3O4za/AYIzBzZez80ICj+RPDC37UfJ3P+NpH
wt+yUjEamT8vLMGZhJeeocP4wbPEoBzsA38c4DYwIx8B0ZBs2EYWIwxiRoVM5BZpCxeP0ttn4eGY
wgKFkuKe5yF1KNaT+ZDyB/5X1SBukNKdJNvLrACPmQyg1rcqH5P4sBRUfERh8J28yxkP+zFOccHs
pZsk52VS8ChF3j22Uw+HeVWgR3b8NCM5Ixx7Z91YgMt2WacPW67dvyjuZ1Y+LRER5yaiQtvIcloe
sxanwXZ2IQBvW2xR9zJi4vQwZ6vl0wlabKiyHZCZ41wyw05TfO3XNc6qZ0d2lbw6a4C9JeShZUeO
zfXFhyW3bxcvulRBnP6BSW1up3Ck5V3Y4mO7gsWq190CK1ju8PRW7SWvRvexKho2RJY2fW7bWb+V
+IxBK6f4wO5a6osYqNIqkOxK/H/ROhCi2ia1MzWbtawZmWWMs+3XNPEBseavNCm+97B36xPSvH3M
VJpOxIPqdr9kZXcKwa5e29l3T4CZFv83Cn6M2bqkcsgVZmWKurEfX0D5a7FNTRrH50WFUAIlH+oG
9JJ4XcSUJo84Jujoupb47zUhlLEy5XeCXW0IKeg5QSD3Pex2F+u44qAcH6fV1kkhkn9W3hyot6HR
zYxO2sAoIqOV+NTHLb8vEron2GYX9Ln3RsSHgwHfg+/feVMSP5SpYbNhoSeWDDJW4ccVbfSK7z+Z
nrHsS1p1L+cYiBngIVKASOufExGu/Z1HzN4IehwSA3wrQ/nPpbQTv4K6cxJMelFok81o3BiWfwYC
qM1bbBZE9UfNSRuntIgFYIa/4Kz1QcaVG16dfsS6QkBKhwQHpnpF1towHoIpvAE25ePBSgLI2r2c
lisvSr8PQw3GqJpZIeYneOILd5qOq8MwcVP3AtBQEyQlW4sLHV7UQj3ug9G8r0l7kLSAvf1MnrfD
dOBRJET0ndcq9aNvG6u+EdQLhFeefIekyQmmFDECkAgEhNvNhNe/ImFZt5W5ljJp2NZJOIoFmozY
QUF4iy3uJzqI/FgHI9NuZZh8bdoyKMwxaJ0pO6qxl/fl0Lr2i+xMGPzqCWV99yE/aD7UjTp0UKpv
4DKti0tvvduFI9meo6JJHhjhuutZ9CN4M2+sxguMZSKQFmzd/RRkeC6h8AgkjmZewq9ptpF3ykZJ
w40BCnEDfiX3hovfYfm7xGX3OqBtLRCmrMZhuG2qkpn90pSl/FeNTas+0B7c7ITTQdX/J4RjIOmj
WeDeDxVbdruAbrcMOyF2uprqGLld9mdBRYFC7Xe6ZmcrLi9efUHcJXZtndzRBK+G3zVevyNa2fuW
DSAfKYJU8SRtKB8YEa3s9zNDPMDpQfjqtoQ0nP9qOwweph05XBA1OcnQCp37Sq7zHt9nRYpUYnv2
1HgadBntIA21MEFwtSuspa3wfzlTjSHMiFp+Ay64NW5WqUx96sSbESkXDG/TPFNQR7waWdoi4cCd
4QjxfcLN7xhtsYNB8uJoPkCFwjraM7mV+8SFP3yaQx/KVMVM+SMoG8YqzBRLxkShTfE91et9yeQH
8lePtWrHL98Szk3ZZWUmhRg+DLx85DBeykQVR22yGigydx+xUs867dlofs8NXJEy+Z6axR+fHU+m
eCajqMBEqvmXUeHdfDCjfuYlnp9BNHkXZerqKbRWrpvWTcM/jPXjK9bxcVfN8boQSqGmhOuG2/vG
+dLRb7+fbrOQ4iZ+5isJtgvD4OIz6BIZsh/SCx66EOWcoclcl+EPUj+eqRRBbaNaUT4GNfxmTNxi
/oJLklyzEjvlfiV94hLadJfjLKgXjjM0dwG2pevDfbUo911jr2egKAQ4vwxb8HjiFZOQ47q8YElw
g32ivqyh1fe9qszbEOMmJmCSWRap5ASRd6Gq6wHgqmpeVjrlbWjz6mFAAp83iReH2xSLCAAJrGoS
D+FxxLazd2jy/+PFJyTlaJ+6yyMcCsdqitNzN09zfJrKHr2dHNj6q1uNZRFZLRzxUg4KwS7Dy8oW
8ASqywZzV8QMPgas8EnafOVV1VmUPGvF/GpLS959xPzgM/gLl7Otppi4RFGeEpXNHQagYtae2ZpY
r5947Mdv2gP2qfXjAjounWFKyZDhYYZ77bDS+r16ebkyKUBNcA8jeTPWRaKd3lhHuMvTQ+C5eOWU
h8cUNSXHQs6VGR5GjqbuuctkgRHNjVh/Fzf9dfa4+J5JNBn/mniVuIha1C59OALZGef7ENw5XgSB
KWEzxpeCWxF7xLebjoSCE9bsKZN9nD9U2KbV7yRoo3Mf4gOFaTVpCZOh8OyLGb36V9xS7VVJNrFs
Zii7u7JhuclORpBtFnBTwv2weTv/pHXrnGbd+vl2tcvyUjmhHFGYdfsvvLlwt7YaBv+JnEFQHShH
HSyClYT5JHLg4/ssdbr7iirmCkcBoSAJhAZebHBMnuN6SvcyZVRVHeg+KbbG2NZsKxtpI/Hnr4I5
rZO4z5W33sK6S1B1OKrsLE4eyc9Ljel+B9asK2g75vVsUsj3hxSDIoapmmcdy24yteesmZNT0Ca3
CT8uJEBdXvPW4tD+kwRpvPVxQd0XnR7+m8My8LDeGqgbmeteuUINmmWffLgkL+dN3mNM4ukS9mrw
sV9aZpU3MrEmz9kya35CoCEw6FmEuEuSM5l8W0RT4HPyIaHUX8vquId0JiBJcZ66/NUukKV97ndo
GnRC+Dsp19vufs5coKaFJe7TM93w93GUrB8w6Ou/5WKdi9u4qBp9L0K8ZgPFaOJkC8hyxyavBbLE
fdd25a/CTPiJ+fDhnoW8ECZKXfZDQGeSb0o7KJ+djQLiiyHOxlscA7fAOLIfHAm6f+4xz2OblUP1
F1QC6YlczIxBA1fejsgFSQyIXfezJkP7vBbL+pMbKX45iePIe0COjXNlYFLwsiABBgw8msDuQxe3
zS9biJhrianKDZRm5jvUegnNuuQ6PNeFNOeM2R8QZdVDR64IaBy5UvOMs11Nj1zCPfJ1ltSHuKo9
1s92Hsu1p2pSB9Ur9z40JTeDQwUE75Enin2Sc9L8MBwGR5qQw8D9oG/Tr3zUp3VNGCK6BpgE8cvq
zIs54iAL+vOA+VNsqmRJWWbeYE0CZjVwCUI8IzmTVWMb7XTfNTm6TKD+uC5sfhz48i5A/KeCFglW
38HPcMYNY7Rr656sHA+DRCFLEzLeMRTVS9ckEsAN+KOG/C0ZG0o2BDQEIo/g1IHwyLxtRMzc0s6F
eVVNnxNq6wjrPFf5SFGeLos6uBOh92hyJ/8RKsPqH72h1vl59chqQNaK8reOOTSwHG/o8ytVRnY1
ORkXWKWUDxz3K2zqLkmaJ3TidXiEu4gHC0aeju/nQSLqNUvdB5cWKZ1nFyQjZi4n65e9GE3b363L
UheYcByw2CRgyc+nqFzLNosCgtWsTxkYwNNuzDusxADyIWjglUzczG/+9WvcPERcX1+B0vHL7Ahz
Eo7lXCpzfM2eC2wbxbdFmxf4/B9UW/XdAYdM/DiGXvO+hqq0+8709pVJosxfWCbGmbqtoWGbz2z1
2MIg3ZjFO9iPe2Ya40SC3QgmDv/iIqvFl6DJ+GerhZTqoGb5KVu/2Ga4RmIS6oNEXqqm4DlowiHk
t7bz+kaFHNxuLGY11S6L9CpPFa1V9ysyaTv8rUycFT/0FgVpB71mENbXgQw6khA3r0TpY7cpZFRx
qOKsgR4i6/hfZ8PkPcxyeBrI21z7WCx4LpBWtXljDMibuR8JRTyEDoSbR8yHWBI3tbugFC9FHH5E
cSWe2fJTtifTV8s5EA2uB39pX0VhcFO5gl3hgbbwpPokZeWqWwzLRXVh/NX1IKn+NAQzfoCrpxEy
ZtQMf2xYJ91DirkiOEM3DBs8ZrCdwdVwM5G9xXLefdHQ9ctfElVtuSOl7P/Xs3upfpI36IeLChDg
jGzSsTkOWIRIjMe0kpuA5REXxcl7De2iI7Ag0v82volOQRLgLJFdE++DNOIp11PXbF0prYddIxj2
8AZovdo5IUMDE2M9K6xQ8+9+ElH/CX7DV9Q5S2a+tN9by61cRB8YDKx+4Unxhnewgj0oiTkZx3g7
M/8jz92WT5wR8GAGm+P30Azr+2jI9lomyV1PBT6CRPNAZJF+m8SpLuc6P+fKz/7hcJfNjpPaf6Jk
nS5Ju8rbxDsZf8q+7n53aiaDobKsPxH4GF803IBjFw/dtwED9dBjltCvsZsVx2Y0ZnkcAwKLmJ8L
F5kZZyT4Kqoe9cMU3nqs+1S4U8jVBnHDH1Ms4R51NGS5Z4v5j28tqEP7N12LAKJxi2Fw2iXs7ik/
Obn5K1cKJpZ+qlQ8IJaa60Ll5F8GgZyC42l10Vus67FnNgRG/V6C/CgZuylIFmRP2AHJx+h9UuxJ
wCx51SvoYiSMeaJnZ8p3Et6wPagMc8pvMg0K559jhHmGDMrTD+FeRN39RCaQfdN6AVETjrk+Jkoa
RmUtRqEdacSigN+lyWWJ2DTeU1iYilJ8ZBbYDiENw1pUsUPkVg8hQFfd+SwOD9YmxAXbzX/HhnL8
XuUxo18zqOx+JhbBxhZUdpa0I9phTHN91NMAyul8rEQKSk1Xa/5Mh479SQ8lOpie5+c0gKxtt8Sc
3BOjU7SThmTAdxsP2fpaNKKGB4uZ4xj0iE6odxw8sN3YwW5ZvtKfci5dLMw80fX41ZRNdFUkUxrk
wrYI/zO9ql0u1LSkYcNeyjNzw0T26TOZrLb6VRdwHfEkeLU6LH7JpnkfePEhS7uFxbmDShqIFGVa
/3HJ8nkfQbR6HRcOzMJfEzGG8iPGfYAgins2zS9QLP1X5D7FnKWA6Fi6MmGjMUfXXogURcLr8vbY
BBy2Hd18fS/tTOK6wPP6XHta6q20TvjE3Dst9qUH2vbP6OcTDwhs0Wg8UtoQP4HBSLtr/HNKYePv
EJyw6cXzkDs79s+QWsBiRA4zLOTGJfR5bKqGhWcEBdbT6seO88bzL/QxnvKsuKn1Xna/Bg7QvaCe
RX+nLZP968jT0x9LrRPqQMFgdpdlxXjP87u+g93SFXdQhy25H7GZtJHrIYZ4Rf+Tz8NUbvqgUSWp
jlzxWsQiMEc3hGW1XyaPbSvUB2QtAnp0QEbNcm5nV82Qy3yWJGIBZ2xGxuPsBSEeAxlPqCi1T6Jy
U3lpux+CNrtHDlGvddjhBVGBqN+TCqYJHU6bf6NjZYR5hQuUxBpM2hg3+W5Bk2yxQgYwp5wwq2uM
a2tY6a+yWyKWYM/0+WXE1HMvoe8cMtQKIrGVBHaQhAD/3m/gM0XtzNu8H6h1kk0QoILyTLX+sMcL
anZEwGCSEbsAw8Ro6SbDw5CE+dU264aFYHHzyAievH9RNQyiY+xemIFCt2B+4hPWapgShI9BDm1z
E5RrT9pBG2YpabS4eo9oUyA1rWHqWLC6pNL+dRxIgFw7phivMAad4oXVTW72ioRIRZB4sNtPVB1L
/itQtr3IRHnl1s9ywlJ0TucaOREiTWqOYd4ipZdiueDMhwcHfPS0kAPuNr1QaBqVZyRhmtvr7Lrw
7I/ciOxR22TYD3rm7gOcFtwjs/2J+SCXe2awKxQ3zyPlhvm+0YisI4/E68qzW55H7Agk40YStDhl
o/hXXBX2G2ZKwG4l8hVkGxp+jIyZzqWJpLxXDGj+0V6m+BMHXSHHj03wrlI/DVjotip2anQ5TWoZ
DNkTDhUfo8Ri0aYzm10ZFyGXqQxdNyQbtmF6LZjvGSGex8aBIBl6rCwaBWPxPcdW+BvbjPPSlj6e
UKEFAF5QJNd5goaSQ3lFIrdd+92C7brTzaAP9F4kmIRb+yeDveEtz4HnX2MyzztwEo4LsUwUYovF
pXpka5y/kssmU7wtPYvyj/QV7BF5WXnCL2heFzrcN3zxkXuMiEHyMdmyYyrOaqZjGsryosNeOgcW
/snHyIwSTXPJcB/iLvDH9zyp2z/WYwBN7nhoMea5UXpXyAXECuqD/ytAR2/Oc73a4Ub20cUJCkJ6
zTQ3IAm52/hsMyYki26vnPZ+txLg4TelqEgeR8yiw+ucTaW8i8FYrm9xMhT6c4Akemi6BFZt4rWl
2PkrxdXjysB3F3vD8tv3yXvetK9/oA9xJ7k9vNomwmeVTkP3JeqFYqNrJh1ui06V98CTo+k5mAPG
Ji0VDhis0MVN6YbDibBt5p+HgXpjikNk877lP9xUzjJ8dc46/3YcwuhgrnrCSaM5AhoJI56Gvjkb
x2+Y5oX8iIhwS9w/yNhgt2EplLp6MWSaF+gYPlu+PdYBcnGsdYbVFQvLnqlD9OmCuXgmw1kCQGkT
5kmr9mkaMVfvaooGWDpOMR1BGNDcQ4Eu/8sTXtI4NmX2YMemnr97FWOvm6NoYWEqLpej8KbKHEwF
KXg7YccPthS99Wcf+aBXu5YUua3CONgwqhOPXBPytaKFxXcS5ERA2If7A7e2v8L5nlkXhBH3Cbix
2tUFh/WecmJ9FTJhG/0gneYYkPDfNyIlaJp6S0nkBDoLp5N7dKm4f+WWCPsmi4z4HBcy4XTDfE0z
zf3Oc2j6aCCd4t1ld8ErQYfuCe/XN25U+wPvPj/NEGiY3ZfVpcIpcwoADDKBF51idmzDs5QS+E9x
izVvYnd0WWqJknzn6SIJ9qNTSuY9deY+CxFH37rnxMb4kw+nqm4kQIzJ//CZKDApmnqf42FMo1Pk
h+ja4ob2waXAT8mkOP+3FqJ8I7m6/ECfdCBehGmAxEeWxXcxUuOWLJLH2brNq+bH/gRpOzxRplKP
CRBChNTc4rkyNvxWyu+IBkiTXBPXRMtdFuSRPBK+JcUyO3N0tAUNIAYl2FmSkM6D8Bo6MMqFvchx
0W/dHiovKFY8o1gfrz5me8pNQNAo6TjMTJLXqFZutu6EG5hoh6Wo+GjzPn+vaP2BsenkIe8q/dp1
BSgtipryY5Lj72KoQj6uEj+D1kFz9dJUfLbAXX7lwUwqUo6qOEUzkv4qlr9dHtujytbwueoGVZ5i
Xrx9wNXHAqTQl499M+C6icjg3U8u3fjejtFEkCuCc9kHfKqyG39ThCz7gaDMwW+zZP4Jh9qNDg4c
lkMLR0Btsr5AHcXwjT/WwSOn+bZYdZKY9OTMTeLvnNF9jRNhH9xbp4VthOc3t6ApsRYnd36t0heX
ccJm7dgZJRC9kDbYcXLRXVCcGdLvF1HaQ51Lii1i54NC6eviizH9BOZEPJs5BwonlvbiTEX2vpjo
leSVc/Bh9l1d/M6npvHiJ0nAnO3R7WLOXgs4gLOoo2nAJN3svCDwLwXfD1QjxANvIwIrEGImj1pD
VM37wjF8AYHHd4vQlCPxDEX80SJjrieBS+NZcFmdVJ66H7gfWG6B3RlNVYICiYZ1Knc2ELGghRy/
8Wfqt0S1OIGqSH3gxvTPTQiauJp8E+C/BxeJuTv/g1CU74tmHDaFgx0u0vxczQzfSk2soc7orHZt
EEDGKqWN4PJaZsJ+6JaPRBqmncnj5CVHa6KvN0WGK8yJEOyVqFjyV0H0wk9RuycsWfavmbv5O1Be
TU07fmE3nPc+u/IwrNZp8u7EKWa1zHleb78pHsh2YVkG78iNCkPgopYRugJkbvi9tLFsSCXtaU4l
S3i2IOz8O9wUdKOxnKeb5KncTTW3xUUSseFHXYHo1gUuDten3gGFutWGsbaAV73x2LHxhD4FQ5rh
j5qpmga/DDgOs4FtCbo7g0PQbIKZRv2UZOuJzzrZd/2KG1A6qH/EbL99nAG7wTPOZS7shZg1I8su
GtW/2MvZMzb6XH6aT3UFuly+rksSx7spsmxGgYKgCTH1W3rQigsNSNfvjKb3VrVNw3BThKgRMUk9
sWQj/nR0eM3D3tyBEMj8S5J5HKoeZOsHd8LAP0KC2pKYh2qKqeZKsVRdw/kWSI9wWvykncfnHVZk
jxLWFh7YJTJ4EDl4oh3P+U/1IMP8YgG+SMLgwPDFoDjiBKv6QDZboKJcxLGsX8tWlrAvy8o/x4yc
P2PZt3eznIilUxP/UL43f+q6faxugUte3VTyP7MOaeN6jvdlu+qx1X32OwZvvhkRRB/TOKoPANO9
fGMzUK9bFSbGJVrTcqkX4qdxvOqZC2u+hFRa3caC6tlMA9t/Tn1AEU2FC10ukCBEWMxzu0Irbqz3
IHPtjvEeewvWZDwxqnCZQvJjrj0DjH4plgvGHizXuSK3gCek3+WVZIRAgbuhrk8++jkjRDC18oQL
CKVIVSRuVdW/6UrTcbIySOM9Cm8Y1dUW+zYKCw6Z/38jalP9RZtKmr1YMu+hN2vmE2VgcIQvHQh9
H8DrskXzA4VlDFhzqm5+135kJ1ya+g9selEvAtV8V+k5BkhOEzBve8whknX0a652VT3l9K1ZhzoL
x2FD1T7cKov8z5z64ysN/2eXBulRK0jIpOypEFBI2UxQ91/o8Lag8Ov6O6NVLLY5Ija8AKZ0Xwvk
nXwbhaz9u3M1fX8/DX8ZEac7HQcWwNU8dS9F5MaQqJLi5j6vMQBJdcONTpDgSYz7b2FgWcMTDl31
1SsvP66Y77dqEEy34Z21xwW62VM2mO6FVoWzJDKd+cuiD7PpphUngWlq5i1dGOZbzgXJQh6gP3u9
Rvl4uLkVtrSWdmscAELt0qc7p3awd8wZIUS/pAHCytogaUTuxU8Z8A7EtHZ4ifW+NUVPlKEmueoq
M2yjeWJRhGrjftwXa0cp22KuYmdXt5uAWHKcLO8A6LA/BtYZt9omJF3tR5dnITL+Dd6B2QkeTvbb
WGKmkPUSMr8YlfN5NmDOkdkjjjPSFJ7z5i9oN0FgyntXBv5vBjX5p5Fud2bhYmSOXlUeoUbe3Ecl
3w9pcT9/ShsmYgfpw2QcejI7W/aR4YxJB5b0WPLYqujPoN6cc4H62B6dkRmhMDJ6rQhpv8ogzHcJ
yTc2dyVw0aT2P6peu78dEG7OsSpc9TMZgeOGW6v+U4baXgvMWAnMdxZ5bX2G/rf4OMU+izlqTo6p
eGjGqLoTNh62vYmZ98OCIMoBkCcdI3rmlqBQkRotbjZ26KXF1J0KFZMWKNC7apkJjH7zf9mML4qc
5EW55MxbqmMMVeo30xf+sil5rkfk06SsLyQFkk0XW/2hgNSTTpkX5utrmelfplzesvRWIyjetKPF
yo0PWIS7Bc7QPhrj6kzkLHvq0R0+VRrclnHUktn2TXDw55zjk3QTJRcs9iNKA6ON2K3ZveN2D0MM
DVQtZf9mYVZsy9IEwxZfgnezKeZvN6vfO7mHpb6kTD6oprK8ZVkQ2Nf7Fbr6nv0o+oc8dmJQtLKG
Ay5hWySe3GChd/OdYN+N8/yn7RUC5sRv8Se0BU9WUadbp/Pg/3ukdL46U9q7mhFNcKQEikF2I4ST
QuMBx29b1A5jXWwlsLr/QKSYPxiiuMe4SsKeVVg6eJ7idsjPpYemfdCrEER4iMCZjUdA65/vCa6i
GS/pbsrd8S+Pr9ccawT7X74qbPPlGtM8rsPaPUk4EE8W1wm9XZ94BP1jW97o/WBtzpjZWIeZJS4A
XwWf0+40kHZCPJE/RPULjaMYGHl03OB4XJV/kkFzI+ultb0zs52Tr4k+T+KT0oQ3MC05ryuu2+Uv
65Pzp1VK6LOMnHCJTGsO7HA1qrkrlpibly9QqfpZ2skA5li78lL4Moej1xY/i5973KpYq8MDkJqw
eiIC4Nu9BTH2wb46ai1D9I1l7U1zojvEIq2mRj56FhxfPApFY1ut8WuelSGQOYPX79Vl/ltwbMC4
oZqYAjPtcT00+3T0nOQeA4wfbceqDveFCt297em7sQvCNCwLlgIeaFxz5nU4ZIKkg7wZRixZE1yH
mPDb5H7Nm8Y9jmYW/yGetpcyGAs6QPZ9eBiofXvPW3jDILOb4ADJRP8pcGs+MsphxU+dCIFdOA2w
ZgJ4QIWMSReZnRkMYyAXdEFKhTF720kwWT+EsVw/sdyEZiPFGv0yulqaXeY2Uf9oR2KjrLEbMOOO
m2oMQQiGQ6FutDifTi/fEXLt2We4kD69BsDymjfULGfBnHPL/X65NLHt71xgMcBn0KGoEKug7+c/
73wCp+Hs1JRcLHbSW18zmuox8mZ6OdMr8GOSkFKvEE7yjm0trvD46RBFSTbmooxgS4Ff3RL3adLn
ICvzTO3wVuVzT2nLFLo4cTQ4mceYNMiClwRjBWFh7JH5L9iKKn1P68kkn5bM/HgxFjc/8ZXWMfi0
DYS61nIbscnQP2IRGO0p511VNUJPbhxYHW3qFlefvakuwGpYTxDeYlZDlOcyK+TMoqt1dUdWL/XD
jALQjEVFCcc/UpjOI48gO+VGlpIFow0xxT8kSTf6z1ZgUSzchUKJDlNHFdn+Ja/SPsVkQX9chiDy
4MEMB+bLoMG5eNYXvCHJLb7CrsyXRLmOPvUpOCF2q3CdbGjCPMJ2nZvs6qhvXriweFmIyDIXy+eM
KTIeaf1ZZvNNnKp8c6XDTcGsA8KgAiNgIjbjEPblaartOh5MIupPdmy49dkpWV7gEQeadr5yS3Wi
m2a7YsRyc/UA+07J49LLID7PsNdSHJ0NNSeQGf9igokeBXIP6lNI9/oKrgca5MYR3Tje1WPKBAdr
ftvA3YqL+YVYE8bhxkS00D43+/RQjrMMT/XQJPYQO8Xa75K5NZ++P8Hs3VAwzeKe7sWeNLlI3PjV
IIfX4QbvaL3bMkcsrx6N880IzGrGtGDoibVBb4l5ZOPBg+/11RYTDhEBspG7pg79J5mHy42jNeJu
0hELVc54w+LlPHRBlB8831b1PX9l1LN0tMePy3EQsfTUGd8HZ5HP+J+MfWN1kX6MpBH8UmyngVsS
BP2x0XUA6C5hIuP5PQ1/iLuMgrZyLWd73v6iWGimPxMcoD9sryMM5aOQx6TJiO5f8SkMH12Vd+Bu
mbg/N840/ksE8ZATaVccrRWO0gfmiIF6FL1P4RPcFqSbIv8mXCH12WG6uom6TD0qjoPqaGyVl4eG
vXg/UcT6nF1BEJHNF4wus1MJ6y0nAFrwc8Ikru+AiEVssHL8QuzWsvOXfwzlp5ch69vpmCxD/ANF
ziVNzY5FxozBSA0dwdpw2Z0etedWqPavhjXCXMl12FunV+veuUhtXyRJ55dl7px3XluWQmEZYvFZ
PKlJnnWYeg+WrkUcGs+UdzlaG55k23HU880rcRB9iUw8MDAgsfE/js5ruVlkjaJPRBVN5lZCKFrO
8YayPb/J0E1owtOfpXM3NVXjsSXo/sLea2P4Z4uhivCugs5mRCmuDFpFTiBxnqq1fcOg4zH5p1FC
VC2sHEPL7Av6NsuzaZIIbuuupCMUPslOEvVI5VnqOyGY4+K6XnIaXUzkXNhTCQZHtLgJPdjZKHAa
w3tZU1wd/AxMIISJpi3IpVH4FzIWsEp5BjTBm0En04zwKq+OELe55VsNK3061ONY/xjVrJnSMpvl
mc1ngXsIXtGPU2BRxUEvEv8Frnn5zDfasBjoqv5EFIj/IVx6uANDQAshUq/RHudNMMZdI10jDuiB
2/1qM2SPMKbQfdqm48xxJyfmhTwx+Pt63N6f+Tol8ly5EINPaGCz9L+uy+piZwzTkO6MSanqmABs
zKHHks2G02IWz8DP4XF7LPxuiZ8UaiMewEe/GxUDEZGwJKgqSsLNxIcJPlSCHueWm4bHAhHX2YTC
me8Ft+I38Yr0zCxxvSeqEiCnurr9xsNoMq9ojIaUHLeo8MNPY8gKIzCpHOyqmJEW14JzW6/S8vfY
XKA5c1LiK+45eR8xEtQfonVJxeXpxU+QapBJEQFi0Nm4EomMUBxER50S9/3SLYyedyNIrXHL+MB+
yIGJtZHib3hJNcSuaLaddAtOVtwZQ25iTUnX8tIODaVXz9C1/uxco+teGac2F2NYpxT71iTzE22f
s1MYNYY9kzWePXZizQwWFHakgxr/wkTOPImUU0Nkif4WdVDho6lWZp8CCx0roQUm5u2ZS5ujYmmI
hIbUM4GCEotvETWT1b0CEfOW/6ykJiRkUwtGeN+FrdEqUHra3oGCUBOa3pkCyTR85uxpKBs+jXIR
E6FIjjeHwHlCJknz3Ib9bpnw8m8EJFQiw41aL3tzMpJir/MgsPeDwTjMUjw7Gzmp4ScQLLljr5LT
RaDMkd+SeXKJqiHthiPTcSO9SNJGvb2tC8+jgqrAx0wMF56q2Q6QOHWU3DhLC0h9HqYhwk5YvUE5
YSYr+Kg9nU7mgbXAkH+x5h3VnePhND9YltO6TwXDZnNjdqNcD1XbEz1mt1PjHhazK4Ijt8XEQDy/
gU6HlH4YCo3F0tQ2waxvTSn9lwZXJDFUMKLS70GPjTyl3P5/hLewp+HL7p6NDgln1MMHWa9O2ph/
CJPn+zGdAE3LHKYLvgdhPizKwPY0T/BiTl1r+X+IGVjVeY6Z+1sf7WNwIoFk9b8URNFoDNBBDZAN
qR7qKr/6naPNneYmNuiL8MIJVL3bpcr80xqEpCVTWjGBK7oM0B8c+KgmdZLDoK8TERcmS89nG/7a
sQKGQ/kwNb+zjyZ6o7sBIYl2YTzvRNowGhicEWhiU6nhvoMYQkVZa0riXOXuC39T8jy7Jqg47uzQ
BD2XkPFUBEE7PuboBY/Fyqr/xlQzr7jfs0urxIep2PdGA0zH+3WaIa4Qkac2LviWnWrNFTe+YZ8C
wIMpB7WH0L0JEvGOHXUoHpfRdOFVMQffWpy7rEEM696HK2RifK49BmGt8SCQoF8K5qnltmbQF0uj
IKfwlgXRNSi3dhVj8iOaiQzGyFyHe7RjLPftsKg/1lpjb61tkqT2k56N8tItNmolLQCIDSrks9BJ
sood8DQl2XMla1Uij11xI7WF9a9UWKKyeuZGatvmVk0FnzdKzJXfQV0htgEJsVm3SvROVWlt8qkF
bdbUy5dn1x0w3hWjiok35eRY9kvKqHuX1MENYqXFCfkUvIa2Dj8gx/wH5cgBzaqnB0SHvP/FuPIS
MLd172eaqCdQwjMHHhPVGOVj+jYYg7MvAx7Dcloysi/qXMDVz2gDXGlXd0AMEDwt4fBPukN5aqTp
sXYt0WvuwrysL6GVlIe+Kry3Nqi4A9lmYzvqoAdvJoVhHMlgkBUb7gR/l7tok0EOJeFGDaEFQw3/
0D4byaxGCI5tblg7gsLLqfXvcoHFGZgGCjaNV4ZNCnwS21l3buJwk0I0uOZl5t1nqN8ugSB+iOk0
3CKfkSmCS6l+RqqNMaJuW170agNAohIPne+W8apNycsftp1ti9FUy2XBoEzuKx4BM0a4nrR8eoq7
Y+kV7J1GlnO3G6wxn4+sc80k0lU9AKOlssAGw7vxzGtNCiOj5VLG2s9GM/IdJcvvctHsEVxj5sgt
4HDBE6hJLnzJkUchupEaVBkCaS8D20EOHAQCJGRHwL0uQ+rZbB0VC8HrF9F81MtHb8qs2Yq1D7r7
2UiH6cKsBV+Hh2HP4dkPkTds0gRH6j41buxLTgJ4VZJBir2trAlZAEOfEC2l6YR7R+rqxrUl+Yfr
JXWvwClua7Qh+xemGMpAB8jlFgrECUI4Ipp5gB9WQkJJzPqc/FtEEzXcspBoNHrukSPZbkxNiB5D
M0Lu+hqhjF48nz9e0H3e5sholrZ5VquF26gWI+MrAGjIzFFNR42V+s9wtNik8b8v3lXTcpwtQSi/
7IQ13xbiUcgNgoVXPvXYbPl6ZxI7dzMCXuxeuJFxpWKXBRoS+P0Yo7l0nuGQhazmkG+kiP0Kme+z
kpJnx5nNirIYsjCAopsgr/e5j3jNyWqG9JnpCTRjBjQochrLWQ5Ygya97Zp5sPdYVK1wbwM3OrYh
aBfUHZnWjE6UKi6YI5TaDyU7lp3oJQkVoddLACmB0d874y0zIyCf/q02JHK+AdfIk3JKeLMQBtEG
FzrIF04SaZp7omWYJPIkEUWbE1RsnzsiFy2cXE2X/cLrAM3cBEvyZQIwQ3MyqFxFIDEqtk920r2Y
ZBX+rksPVJusJ+57VLstDb7viNvvpgP/bU0HrD9UnRWGug4y7kktfU64ILl8dtwuKxlCtCIOHZNF
5cbrSkRdDHdyWCNksbSIaJQpAwn91WsEy9sC14fOYz5IuBZ/Fl/sV8PYN7hrlsKYzxyauKNJinPw
29FgPfJ6Y2f15y5gZxUSAUNFEOYG4TXeDQ+AcuExRPAMjC5hr8PzZJbHSQHC2up+CT+NxDKsrV/c
LEPIWRsX3unSWawaevmJxhREGxWCGY+0FITjWKgRiL3uwiF2EDqh+rSDpUWBMfYB8yb6md3QOpCa
rApI1GYMKhAaWllZee4ZjrgMvls3P7BxM8yja3nI+HQiaxiHWgfBbpYDjxD0GG/csuJqbfY2df/k
Fujkb+bRyQSTx+HHmWKjLG6KhvZWUOMHEessTpxKCIJ1UmyOHkxqYnJ3fA5tCZgmkc4R8YqdPjsB
+rp7Vu09oRtu686frrBbFcP+tMZ9WQVWuEU84rnsZdFkEcgV9N8ZF0kfQQrwbyNXwve2GeLj5zmv
yIvEwje4+9QzJndHEd7ZrznIfvNF0HIZUKP9PMTBwPMZIUSpysuIFhAQEoXwqfSM7ne2hxvevJ6b
PYVg+jz6uEZ2shXYysHTzMHF9EQe1HCqdQWmwdXNsvPmFgatjyiQ5fxwk6pSkXp/cIhZ5lE5uMFp
qa3kb3bHgpyqys5/l0zIS02mNaMUIC9876tTJcSKoqlEEhSiBerYqrJkgTD2iRav7RnjWtCOcLqi
WctSwwCU4effzAy0ZlIrESslyjvVKfosXBVyeebf+Y8h6lu5W23kdHHGINra4qnvf1jEzkZEqaLc
aDSyfrxnbFtmbNKHBiarmFy6yR5V0p2VBrX7YSQ4eY5LWTDgcTpN+DtwyLHczkkxXvSEwT9akJ00
O0ZMUm1TjH5PaCLofosONp+Ruc5btbjLuUOo30OVlf4D9GbiasjjUAMRkPbEQduxbAGihbYQCOWY
HUgw6P/MsS1+jD6nFp56tJRHC3+xOLjc1i8LJMs/KEWJemgsfLIbadXrdaSIue/6wr02qWQdkXCY
wrKZWuMxXWRrXOpeVd8ZqfH/nCElFExJFLIMBiRRDcSCOhFMfw9dnu4JmQw7A56aNu2fm4KQ19XI
i6vHQvE/4EbiF6F68xCkCwq1Aq/fHrUTEFsztUkVY2EFA64jfwTrX35DaoW+N7JGs0vqNUcIillM
oPY7YS5DsaV0dh4rBfR8VzYesjVpOKw2Ownc6xmUpiWjDsXhjzTpywmnMOWbIIjM3xKYkfdxZqm3
kiP+PytgHgcGLfO/cGIT4uWKIsUsjmMVDkmOxg67sDb9yF+yjM0qroRB1uF3ovKOMQp8pdVeqOoU
v6RiWxPn0vOuntE7rwAyn8p2eYHC+FDlxfxgzAuZDt0sLsjLoP10WXqPY3a5djxVOcTruTxWCHKP
nqVRXaBazo697r2Yi6Y8IMpWzwT/LE8s9NcdTR7plbNvfCFkNM/E93JEW6O3kz1RXgXoqVgE/fKe
esPL1DgT0oWi2NqZ7Z9nLER3XtOjfy4D49QEsxmZvfu58qzsEnd4ViBrogbqHvIEAu8Q8zTsZxk+
spJVmGlCP9MfGBbe2dkHvxWWp0djgFVAiZ8fMhSVJEJX4Zf0gCWlQrM7k8xvN0lbVRysYx8voeN9
uWCV3o2suVGsRqt+aIRv3tlTlmxRdH0lAZk1sCJ9iXRVwoBgGqIu2J5eVi59fHkBTKbQ6CJMGwVh
h3P+25qg5ZZlNE4lKSqPdQGjway65QH9IKEZnUHQUBB0Z/TY9bksx+JHyhT8R1EXh46owHtDj+u7
x3sZ0cn6OIXc9YuufTlyhWJxyGCOvs853kVG++4/X5rDGarSjXTZJb8FxXyUBmt3DlWgLhauJCzz
fXNAxzW+jajE2O326j5UPg12ByrSMP3hpSNBDpAGzhPgOgt/V/PDwxhuh662Xk1E5NvA9awjaG77
4OjBfkuK1Ps34nXbdxahQagQxIMl+vLVdQv1YbsBLb7VihdG6s3JK9xiT3yY2q/KxNiAT3pnAEXx
pCr2opb/yGRpdoAkmONVTCXOWoMLT1oU0q62HQa+qLj2CeQEbDBOT2oPqUf7pUIkS7WCPMxGiRbp
shR3ldL5G1SgCtE0tSOykjEehTccXK+Z7uC5QvkdPWYARBQxSwwZMOLyY33B5OQI/2BB+1JMAVue
OdhQMYcPXC5eDel68a+TEzyPOEzuymxVHlvmzjuR355+ost9wkciP+0RP06Yjchl2/lIbFPy1pZh
bDBH+3TpiM5LX1v7Fk0EFlMGtvjo+gMP0AN+4Y+8534WlTH+YQfEtUrbWDlz/8Ax9+k3a/5eus4U
QaZlGmVBgWpIXoTb3DNgZ8z1NucA7bMGFxANgLu3HMW5AF4Qv6rd+/Y2IVTpqQIkpUFp1DvRhtUB
mLB6IJIMR2g9+ccVj1BcieGI6c5EOCLDIiIPnL5t6N3XBVnIJ1/FRBCD8Syx6H0aJV0D+onmQl4c
4TUOshoIfiOmooYQ6IO0MufggmQj+BtMIXvmhslNOq2/tcgWLACDjlehsFNN47swTNTjhMx6LGRT
2AjJNDKqpBfghpvy5dkjNJxkXCN99zqVbBeS/F5KnZETurrK/4GDMt2XNovITdOhE97hjWMoj1TU
+kn73o08iE5i48qhIAQgteXXKuvHTLqABXrvoiCNorapCc7gZ5R4x5S5Jbd1eC+yRj/znXgbrmx/
L/C9M2N29X+mY4Yf/oQWMpuB4Cvl1s5uTRH1p3DEgP6im4maNRUv9qIwc7gWZk+rIQ2ViOwnUbSo
sYsiX1e0nH7xShsi94FVz1G1VjDyEJzLo5eCMK8kggWnZQjrIWRQkDHvK9dkI9q366c5Ew8yJwjz
2RdaZza0ww4OIkeWhebCh79+VEn4Mbmw/gcaqKc8DfI/5p5IKGTOCMAs2yL2c8+PcBrg+aAsTBi7
yuHH8plbU/QSe8NwnmAf5YP8a23URj21KiYBgWGU2CF0EHIF3qvUKciQ3pReSPvH8HvbJaE6pFP9
/54UbwZt0Xs+mvoDux/lOzur9sRpnH1VqWedu07/MzUCBQhpX7kj7LOyCMyeyAuIE7BzWzFYGsZH
k17ZYmEJtVmbRwi2cPZX5hKbw9Bc8awAoCg7dil9hm+0LbxGYZlmOwdgT30PReHcFYFO7oU7F6gE
jWxrju4bHNj0jRkMW2hEb/eGUeWfE9OFx1l0OAprqPEKEOUdaQT3hBnYD5X2xb5b5vzBNoR+tyr0
uEMpBp9SwSnjW8D3ZTY6vQ9DiL3Ugja+L6ASVwwmOIC9UW8Z87QvrWMiiC0ntWvDxNpCdtIxIzfv
IeedoGDOSEdEtY2LbvX7vzIBA4bSZ7KfWNAkWMm1OChmg5FVDcnTWgXAGlJC85AqJnfaJ3WYjprQ
JLRe9jdeMOw189xTKTojpxUuzTOcFbg3CDXmN2BqbRp5IU3nxjXZtg2p7VyWJZd3uBhZ54vUilbm
7lcjleICZ7I/z3OgTngq1Lvf0UN6wlc7hsHLV5dmj8AiEdOmwQNs3C/TcSVSVOZ1m9rCquNljfWU
AL6IB3fpz7YluX24BmPPG+2jWKqnm0l4R74VzPrSMlifDNN+CflAJr8a1VZOKc1Z4PbhRiMCu8+x
VZ40Eodn3x3E6zB0Hhx5U/fDLsH1OWwajx74zJXkHYK+MY9U7+IwL50iPoMO/0jbZFJ2tNant9rJ
scTrf1Ir3U/IpiHqEk/vRjQdAqVy1z0ubT0cmnye3/HsN4dgaMC68cH6MAbZiT7PSq53YcdW3ZyN
7NyFrf1SWAG/bdAXIZMlvuAbUmO8N7rS2JZG9jLn0A4JErAQ70JMcraTSWQEjq2G0YuBPBvLH3t9
h2kkXFYn+1Z90kZiSpIPbQ5XAGLuo5XfSGa1nyRnu/ey+6od69dmde3TPJNIjg3Fuop2xZhKF0NE
YhuRr1N/IwdwInp5PDorBm+2jzrnZG+JwDDG5InID7aLsI9/iOV2voG77Cea2JsCoS+/OI0BfSB4
jOEUhDPeetFvg3SgTiqmmlSdSrPtbOqEdT/KwmORa+MVOYa6usooOqrutsOonXT1ZnI8G5J5buHE
5Dkqtk0h7AUhJndMoqgS7NVrf7NMD3t3Hvy3Ydb5L3phBBcgviIXe/nf0gh0AZwg3WYgU3if+/b7
MGF53YSLO00RHvTqiblJCTrcNY1nC3/K59hojWTCNZLYa93kmk8e0eALfcOOBOS3bFADkRqe84Dg
CRIZ53lJ/Tc3pAg4mDMKIjgw67Cy+UgIWnihR0UcZw9phFwxiLvaNfZpLcRfWExgP27sdZICMir1
xH1xyIDHGmSpZ/TMHbTBZNkxOmBsVc8DkcEE+bBHrEbq2Kl7wkKzPgJXM2j3F59RX1XpYw6JiPpu
8cl6kEFE/GCCpDMdv127NuPWls1Tm3thzn1iZlEqBF1HGhCH0CYtxUKXZwCaQ+9IFnZ4VcXQfQ9c
TJep8v1XjFljtKQDWwI6cZcYKJunQXVrGW6YLrfbhHH2dymJmGc3NV8E0+VDjuHkqcgIUozKgfw2
9Gjh9IDZMouJyWTxVprDQy+hM1hllv9Ky0YXZYy3iK3EOSPgK65rOBNtuRjOW4MaNmqHeozTUJBh
lzHEfEfi0b2yrEyOtl0nb4sar227DqehAOjfEI3zk9JK7/B+cIosvbXJCo4MyCkC9k5AVrQojeGE
WLL/5/d6jPnvkhcjMGmQlUs43Qhn/2RRSSB3J1EiT/3l4iViPjYp1/jtuXYYSlrDNadMkkTM3vBc
uv5vWprx2oD0u3NdTGXIPyGsmzPOw6ouftEAcNjnmXHD62r1Pc5EzTLiO83Qszbgn9N/zLbKe7oC
+bnMmvwapUXzumrrDY8d84yehMKtHKi9Q+mP9yHk4/JmGG/OusuB05PZ/lDUSf3sVnp8VTDODvzl
6wnjU/Lo+Mb0bEmtrjyvc+SWAT/G6igSu5J8TM/N/Ds2YE0fpW4r3hDk0oEO+NWfm//73bBf9U9z
kOrTAJKkPxGqOB5IoqnvOgihG2+i/doAzh3gk1WNwXmcp5+lO3KiYFTzNlU6V3E+pXSeTIvf3L7j
jAgLVrjwW59KoJ57EsoCmFHmDZC8TjKL6BetGrIdZZuXVMOydVSLOnmsAYwLn2FzmSr/U/ZMuTcF
KKBH8iSTxxXM85FsovmpRU6/0XPunXIEgxlC+8k8ZqzA/9mqKC6AqNsrw9clRjgePpJVkTxD7KBc
XPnf5r25bAcG0eyh22CXOh0yQbO0AbYuNbNQmoB3eGImBVPenGGXUEXxFHgBmsVEP85MOT+kq5cX
Mr7rqK2s9S+97VYk8Vn/2DLCSJeL+wx6AfhEn0H1CeClRrdNw0ORTVM8WSu9kYM2TaWzvYeC1p+1
MqA4qEWzy4XisOl8TbK7VNDi/WR68aYiOa9+52GOtOf2pSbdBE4F2zRUtCkwuy1YERNQXNJABE77
dkIR3mWso3mImN+5pLhY1j5gOIZfQkxXmlAqF5afj4ZlQ47CUR5uS5V4APpq50/OdOV4Q2V14cgL
mWS2ATX8ONt0ruhJYidnIjuzVsK4CgpFVVMWYwppD7W2gzwelZAxzicQR9QCr04R4hK1THw/WJYe
kt5HWIIo/ojlyj6aHHDvuBGN0zLq5gnYlgug3s3+jNVPH3Cg4r4tzeAdCa7zNcjsbQoy62gB59xO
AUyIYVLlH8HozX3WZexeUqwim6CskRrqNfyx3Mo7GsOtuGot+ZrijkYOoOshhiPJwoDsh9PKcBnY
WVhdC5daYJsWrIr0KMZTqHr3SfHhshNRBnxwqsN9ABDkgGWqWG9IRXmwb2lt0IjMvcSS9DaMlrjC
/hSndFqMnayR5jRQ4Zkc901sLnhnMpZ2HyFj949SFdauHpbpP8oPGAfVXJHgbvlRQC4XQmfSD9OI
SXG7m1Bz+UxduuGZ/FJsvL7dfppNb9yKUfe4QDR5n0fAOOgnEaWRJvG60v1wQNIyPKpgKO8Xubqc
iCR8BMoU96L3yNLWdfNObmUTDYnzH7ivnoQOCK993RvfxkQ20Gzr/OCDVruZGJrPfrbYZ9zSOpI6
8xjludlPiRCGzUhjnT1CL/l47RxAAQ48ICapD+ENpsdDkqEg20DR9I6p9mwYR03xeOORbXRG6pY3
8YoWQsIcwXbWEwZgVcEDpvLhBQ93d9fQ8JJ5WsZyQtY82gdCEvw4xAq2Q4GcPrVYzV4tPSUANVa2
H0WosaDc9LdN0H6YNbTUZbCNQ+n0831dSPICePQOWPa6Ey9LRlIMy5MNvEPxV2PTipTPjMkqHBMW
V0ingi7yM2w6QRnF7nceyFerZRmu/PolYTIhynuEw8mbpg0NNxDq3jGaYFM3cPB8JonUV4zg0+Oa
pcOxoTposBkTweJ42PVtICWopuFlsMiagh1pF2s81l61z8NkenUpgM6Ei9dP4pbmAuPEQUbMwtzb
rmKBm2PjLCh2XEAOPqxSJI8di7dLBuLnM6hc+WC0Jl43rfpua5ouFlwJNDbyVvZf/YizuWmhlp89
xPQitgy0DBuAT+tBqDU7jBICNfWP86E9a7G3rtXVL3DneBp1VhjXjig6rDtz7rLa6PPxF0SJsNDd
eRlfIkLHXdfmSKTC2SNX5GbQiR0kaO/NLUTgkWm+8Hag96wTYj4WbMz4a5ecRdc1w12+9OMLi1xm
ekPts1rNC9LxfnCETo+sF1IRZ+1EhMaEtGc+21mPYJqMwLR4QNZkkVZF5/hre8K0t3XFlgo6ksma
jlQPBJDLNPpo7k1fBygTMrQDopxd/KYLP3MDAdBqYp13OFqWorbxBJYTtEn2DjgcchLkl4RAJ2Tg
IY33sM7Gna5uCB/rdk6jxScVi319+VyGzsCkUOQ1q69SFxlhRxkykTrs0scJsdcTnCr0J1lpYDef
GmMHl5GGyrft5iBRzlDvVU3QI38UHdvTEBTVsTbEjU7qh+s/fCHYsoJ1mE6dXsV6ghQqX8Bcg9vr
0AIAqGhvdW3hiyR4AKHLU45JjdLDyeA5gYArDZg17oQ9NaRzZa7YYBU9W/iIMeXkQ01gFNV/ddAc
chnvNcg1DLYSqB78e3M/eT3+n6IpPyY0wBTZeBK9m+SbBD7dyvC85h3fS25y1E7G7eCGc2gxlkQc
gUCZ8YJfh6yUtZNBU1EG/JDdvATmv7I3yJjBimaec7AL4t7k+A33Vj3pIO7zRUAfrF33NPFF+leM
UJJjRAqyq03DN86L0HWyszzR1FEHfkaeaxH6BwLwTHWcygrGoD/n4vvGjqWX0F37Z7uTH9ceGSOb
gvXNC5vtfiXjBzJFrAism865MJ0/U4+0hVUWyDtAG8494Tf+e0pyFuMBZswvfUIDuhMou0lSBgW3
d+sWYFBYwTzIJ+MTlKx5hP6rGWJbdRvEaFpFsPNr9tURI0UELwRI7Scu1meLWfavMZSvJDODyElD
5tTwAjCMONBp9PINuPmEphnJe1JaC6plNT9DswnOtIsUbyljj3e8CSRjhJCIEaaSLFrqXQjqdFNZ
9jtdOcMbXRt7+pbwLe/mv8Uu8phQGhppb2Rv4dThQeFiINcAFwmbhSF7RNZC2i0Cj+yfPSKb4WUA
C+79LJz+74CzTi5H82Ym3by1pwdzYiHuYsAHvfeAB/UpuLlBQypybM3vXu8iDZ2njhh5qMO7Ghlb
JEYPVyRESRIuUytGoIaH2JPFwer7ips3GPcWOZRAPz2qX4SID3JgvbFNyEADD7FMMTaeD/Sj0x07
AfNcpNI/mm4gPpxhSE5QCIkOC4yw/VylCu9KfZOiJc5LNVKbjWaY/7cwNNmbWNixLYNzaTklyC8r
BkdvrDK4BLM13wl4jtuqNT24rBgEkYxkL4p9pLtxBuS3ECafGN2LN4atwR2z0PY3TYR+CNr+N+mS
O9BO4EERyARnvxLy3vCAJm6Qeq0HLhiJoTd9mi0RPGawdUFxwaaob8lpUydrqAWrAxGkAigGgvu9
Drq/ENlCDDwo+VpAVf1LiD9n6qCdBxdkZFwmct7YgXFg2chKoQ64/028T5fREzj6vJ47KG/a19Rw
H0dwIkcBvybuiOa8As4o2VZzRLFGPKQlpp0+TIy4sYg/KVgGdNEMsv+u0W59Jq2P+WbwxAo2R7qi
vDMM5gSvcWZmW2ednsVaLc4m6KBDVxPZsQ0nzo5pPfschJB79Ds036wGmSWNCD4X97PDdLIZRvst
YHVHUcWuFzrAvS/D5GrM1l1BtbcZsbTHwKj4qPpqiJbV1/EyhzJiyt7sVvqO7ej28gdM4hCjFh7i
3nHeswW3act0kV4IbCf1dIRV6cYI9oML0l3v5N7mHZ0gm6xLkDPqDlO5pcOXKoXLR3Iz1B3vZ8Vd
CjJTN/bZR6d+bLLMe0dxcHZXdPiiy3NCqV3m1aP4XBb9n6XKux7ERK+0ZTMiMdXZTupib/veETGw
E3mB2zIvS7IDyu9ql1LeboLWXeJ26KwH1inB2c2XM+BC5vi0CUCLHEqrdaczZzkjY/3KxOhTD3Sg
xxGDx0jKvgs4LltEnAVL1xEkB+lpN/Vmiu92tdLpYTSZU1VZiPciMU9knSCamqUfdbMjsDDai6M2
ftaoT4GkO55UC3tZTYiyz4Si+t5W+9wNvBkgb4XYzAEKaZZn7h7ulPWobtKROvXqXbhUzq7XwD2m
G4uQ4wmRetd6V4W0Frm/yCKTCGJGlkTDQ9aIBCZzzAbWcKARQPk3Cb3JdPWvtnl86OeMp46i8hSY
XX8AmDNtuyBvL4k9vMIKcZ7TzmaMV6Ag1aS89om9l749/wjTrZkaBxef6SJ9LFgmCCJdDNcOcBle
yANkqfLaQ+bZy8H40aChN+VUDGiwsbIEnteTQ8JRdPDzzv8hzBERTllN7ZmjmD9Bs9urQqGvi8zu
8IMT7e6adGHB0rQ721mSY+UbjA4oxPNT1owMi5yJmsI3BeshPCL1dCPxJYUiMpgcCAcbM2nlhSBc
0vA+Mc0PZMKOlQuuxBdjbIWoXTfw0wb8uSK/KqhOMfAuFalQ5q+ZMH5A4Y/TKcgNwKSYz/9Qc5uP
tYAKvsdS0SJLz8lVN5rZjdeOvGCG0oz4KNO5B1t7PEMMMg6FP8oHkm6KT6YjyM9y5fBZMsvM5dI+
ELThXyxbx+Hy67S5w8Sto8G/QdzgfKxRH7S4QD3P8o46ZAhUmGP5EFS2uwkDy3jiukEXNH0rdE3F
fmb4+unYg/efHgOkSSJdlq0u0t46slpHUpN/jr2T3HvcSmdmtjFajeAOE8nFtX2SbYvGSceIfcx7
o/E5cMOCABvoOnISleq5QuXejjh0efZZQP6X99SEQajKiH8IT2a2yuUs1iZ9zw2iwoPE8rfo5wNS
l7zvxV7+qUnrR5UxbnVgvWxIK/sxAxqLNlsvQZna90oipTPT+qJq1bFxtkq04aW5q4lE2q5rwGXm
uoGMKUeDV1bumGWq0VnY347GvrA6biXlh5fgpmEYc9K0ia26NampKc5y7rgApVu/sLsi4ZfXenbM
FixKVr7SrXEgsc3EKcjx7zDc8AuX/Z2D56H275FI3Ke3shEEX3VXrqM62c1gxXge2mfS0BOyxcm7
iixz1pGX4l+tKde+kKsRED8Or52B5rBuAo/QxBYmlfSppUw2+Cq8wVyYITzNQp/McX4PVBqHAwq2
Bu/SOtszw4pGsuG36v9Se5GS5BQDoI1PSciG4G7IC/+tXInFmZfi3nQ9rizVuadmSuKqK396o9qt
YIU5/UFxLnyZmPhcV6f/9cY6njFMwbaaOK/B5uirE4Y2K5D8fxydyXakSBZEv4hzmByHbUQQs6bQ
WNpwMpWZzODO6PD1faM3XYvqUiqlwPFnz+xad1iy4f499OlT4Gb3l1/giasVpv0hdfL+jVfpEttz
C2fFr4fqSwZB8GMbp/jB2wGwJsvbuIDc+S+RyXOekzWKx3H46r31aQqK/loZNoTbgdqFbA36W+Cq
Aw2P377sfqdYvbesAQvyaMY+zqKZriwe753dd15OyYA5Z1MscIpueYX85gZ3BvtqTu3KQeOTej+5
3UIkxwxpvuk72u3GSdUxgnZzEKMdEtMb77sk9c6G7TXoyoTATdpfSrsp33sWBs+jnGhGRXOe2Mq2
5Xvrca5KKyVJDFf5OIbRAdj936YIVkDhfVzNfMLyEvtqDjr9xGPiP7RWdjAL4brZa5Ji13dS77rG
hReej7PFip2dkVDvHVanDZ4EqDUOl15j14BQBa1IpX+vr69W8UiAcbY3GLG2VdL/F6npCOWkZnNV
t5B8oueyIO0mE9wtZKVoPZNLfqKSsLhw/UoPBkPKdWq+cErhch/fLDrgAuAtilAX9g+PIQt0zCGV
bcjFu+knKvCguFpQDQ/jjJuzmcuj3Wtnr6Vfv0zEMeM2vwuvRU2/Vl9xGa6Dp9Qvjg75SJK7pv9F
PEIfPN9a9tQocvl2JTzEcVQP05rdQpQEriTwsmto2eq+VHAd0f4mAp7/9GX/ygPkUIdambfGJ0/A
Blv8iA6+ywbZ0rmVquoeXKKe1LcixLvh+N0JQZZoMzn5LZtdTOpBlN6lYi5RJVBT2OX5NglydY2G
6QmL5oty8JQv1EFuQML8jqamvUD5aeNhybgtTvei95Kl/KWzlD4NQR7tTErAUzbc2/L091KzsVl9
4+8xwbxlTvOkVMerdKz5Y/0slceZ69BtZFNMDMtg8mbHV82I1P0krVfSpHclHA+Ai//5/uw7H94d
AVhEXHNwwFZHS2QvK6szXE5lu0uxpr9YyfBclZCMuVTYMdKPHatQF39sPBocMzy4g4jKg3FqO+YE
6QBi4QCL6Q8VW6Ot8SUfx4kSpX4lykYDNHIZdj2SFEGOUEskiIK0e4W6vqQLa2IoC/uJ71MpX+7J
6zDppaCOGYBBm6O0+c2xKzIAWQkInyD8l/TZ1ceqDl2WnUEZ/mIcCE4rcJeDO3sChHwZxrqDoWz4
XDQJL0cAMU6MJZqRFmVwmPcqCee3UKTtLhdh8UazxFlrXT94Unt/iS2xBh2L5AsRZ77jDOHsqTGM
2Vd+pKE9EmJmKAo3o7MYnFDtynoimpeZ1SJm6519v3TsrIRbK9wDisvTKD2DeX6MLH9mZQFqp/Qo
ojivxM4fKtoJznIFT8knV8nvqJb9rbO8RwUsAnmRPceJQAX2zywa8ksW0nfgcuHYEBkontaSLdQ4
0tlQ8HS8s+DLt0Y5/dfK+hP5g7pzoD/5OR/TNDjVCJm7Fj2Eu7xNjwltUvMv0EiMm26VeQeCa9WO
Z609wJHoCAzBTvSp8wOBLfGCc++kjwrQKz8UY6wnOIH8ZERlfXELpWqAZN4WF+rjnczJltutzwrL
KeGdhVfjxZWmfvVNOrxPWujHtkztfZ+t85tD10LKvo/sdh+gU4h6uVQTdUWtW3M3pHj5H6DwiOvk
fI+sSWqzdrgu4YvVaT5We1qs1KNWvbcfe+dXGTVnEQ7zz8QMdyFf6XD2ki0y7A69/l/GD7o6lLUf
YNvUGuxCXqzJcKA7Y2ZznSTPuOPHSzqlQXGrEGv8/SxQg06B03PsK0Zm8rOoEJtM9b3DnquVH5pw
SuxTzv0scwuH5zpgpMdP2vi8A8r+RcrwxxnzDK2q8w4VuLLYBAuW79KNBOzrAMWU0Wu/cpE4oOxj
WB8lgCpDRiulWYl4gL5vP20Da4hQM9q3X65/piHXv5Za/lmaPjhUU1fGeAuyEptmzbOM3nZcIfO8
FKK2vkPVJhR03fEAuLNJ8IYuRccQpTWDaTVuAPj+gY9MfNXlbXOH121Lqk0PDE7DVg9U9fDNAxvJ
7nM9s3x77ttUgS4gt++nNODhUB/c7RoVJ9HkGBF1N+E4XvSVIxPUA2Z8nO72uHz2o9vCbyKkxmFJ
f2j1Nnosfs9yngssMV3DxxR4GF7QgVVSisBA+07OT2SPGSqQh9A2/alqsF9tA8x5B1yBHUvivO4+
6NwhOQ2yxxfnGrBEOz9KrG+s0a1xyu73MUwpE4niNsfkaI/XFXc4XJtAinitk/+4ba83n5i6vYEB
4B6RqKbTCL3ijUy4hN2C4fJDy4kWBGye9c2e5vlQZhGO1oH/3Lb79B+MzzGOKBo9Qxz4JhjTHFfy
AXejIhJ2DUcSAboQoMZSW7P+ka1/4/Y+XEoD2A1jGwJeNDnpUxJ0ASo2n0uSBJhf1Ixa6xZftPD0
54yFyZEBtwMNK9P/MwzGsw3TFaMCOiSmito+JdaYYfGk7JAuEvI8v4noEUX2stDdyAFTFAUc25CQ
EOIaiskGzaE82JbjFXHlYIohK5E57245fRRLgwy5LCCEoCp4GCKF/tdnNShVQLCFYck5y+WppMB4
M2ZYuHh+dgbq/yM+puChwwgNKBoQpvZZoy+CxireB39yb3T2Sb1kVyaBj5TV16YE4weohxnupNd1
xF6jygRVbpLzOUuqdZOvU3WHKTnOZbRZpvZchI8kbzyaj6C/UglAUZGGr4YxcD4bJycGJ+G5V0I8
r167oiIcbc1CoImy7DiEmjB7DkXdr/po16HDYOHl5P3mdkVWIBn89yRzP/mp3jVwrM+b1CquayLX
z8YHD9n2M3bBzrW3RMOaZ6e0pzicFuzqhb7R9YoFIgGdfe8TcVhMygnUYsUHH33PgTsA6IM/5L5r
QOLmTQU4FeSN5PTl07N0u7DDHqXslptSAaKTPr2I7kPdXOh4Gan8TMLdYPoyLu430QQYJMUjJkRp
IcWwI3i8ab2CW2Q008kFjf1JFfIf24G/A5wE8kqAXwaLRjHcXxVO1sHHYLvSex8PQrrMTgJfLfhH
eKd50e7dsLm7ktaGL7iKdyJ+Nn0FMsj/40XyQoaWDgsHRgBAeC78VKatg6aWy0puC8gVAiHLYB55
/+oXQ/B1OZHo90iq8Y8Fx8bCqYEGOFDI4z8XrnMecBUfEVXrY1EMFLC4VCDmBg/hUBFgoTgPG7Sb
FhczVMUtjMwug918kLYH1ayyf6+pdZh0R0doBcRSzxX6VuZGL8tMd4U0VLpUizqFiqYvDHbWV0pL
MkTNzk4gggQrYEbtfDf9mKk93a1QWWZorE0ghgOX0O5cr9joKB5VT2G3uMcun++QDKr4IncipeFF
N0H9/KWhhf25iKzb7Lntzoc0jPfYQsOtZtdQr6RJEXRzD51noK80vCNtl29Fqx21BlYE27QGZnNP
nITfrTeJJTbFstYXG678q0Sqbc84L9Arpq4/TXU7A4ztwuRxGnhsn8CgtVVs2hKQRrbU47wXwUrq
eMcaselJNdXuxXT3w1tP+tWU5la4tti5evpNZsuo7TLhZEUf4uanVlo2AcuTOcZOtOApylJMggKy
w84wGR7rPOIXaGzxxwyROifodFhGkf66sHq3LIKd6YKObmO1y8DTbzp4AimJZ1NuS2NStMmq2Sal
XeJdsSvQTwlpa9Sazqku4Up7rliq+Vr6FVA9R6Z6W6mw5m1bzLa7xflBy/kyux8c6+1fbgHrp2K4
NHG3SvOK1jq9+iuE94KU+9FBkTxXlv1xp5DHVHj0cWq70RvW8oEkVTZjvPeGno2nrc6BrcMTlwmI
IqWRMVZ+BDuXCpxngBVLReRbF8TN0+QqeCuVT5Y3OfOF3qTlDLgmwBYXquGIZ2WOWHXoZlswpx4l
i9EHx1khdw+y/FrqKvilqGq6+WvlfXjgBjdQnFmEuewQeYomipm2LKtSIjgJBeM1kkAEPwKWp/K7
94Iv/KmrVu3HyY9RK9iuruSg93yLLteySZAx5xRP1nMgk/yWw7p7mEMYcWhigMogcBZmny+GPFA9
i3K7yKn/E7aLte2lRn7ipNqHAUN2y2fXqvMli6F5ANfXxP2OEAI1n0FGPFqBcYtT2lvkO9hc2Mzz
cNnZpHCOeR3Jx3Yt/4PgnsYraW2Sh1Kfs6B7rPv1rYUE5k6sjGBeUf5jrd3fIUU9jGS7UV3ACnAO
fMmGsa6sTRDUGuJGJsb7n/WWNHn1U5NhjSM9alxtebSSEbbK/dgl/tGGoY0ftmo/16A4+Hn9HGT5
vzLgEIBvQNh9KAh+sIbg/aVmfa8eEZLu9dwqtmkGkqoYoRqn4FbjpkdAIz/Z1x/TEJTsykCco8Ny
wHY4w/YWY//JnrzyYZ2AGfSozyg3LIpUEh2xKJTHkilBEiBcXscgX58ppW750CyowKOe9nk0iAvy
DaOzrMdDS1j8msJv+guiWQBshqmFnBwxfuAcepLLEh1ZULv42cj4r4YVfC/Dv5Im9QsVS1w5oNgf
OHIA4IqCHwKP8V4a7gi4hVdCdkH7pdgkhJS8rlT8DJPYim50jm3ovjuRqVoiQ5X+z6SJIB7dslrc
V7l0X3Dtv1CU4Z37O40iccPHUFniEf8l20xWy7QAOyXFAFnykrGl3FEbiouClMJA28roRTGozeVd
j4PzOw0wWLsh8bOxaJ0nNTrcbzTkbPvYRF2wE11bP9VRYXYewbEbvEgR7Rf+dbPpPW+CRY5j7MKS
U314QupuP03Z/FpOlfu4FgkfVy8vjgRPqzN3QTYkgUv+HjbofbPO5ZbVEe3Zs4XFIdDVMN1mKdSv
oUv9/7jHDOcyXayDmpziEmXDEKB3WP4Bhpnzg4if/bUXhzABInm19M2DNNXD7E9PLYskSAURify5
yqvb2ozlns6Ue58NmbJtNAceqGOLanCqwE41Ey//4zegvenpZqtA+Umr/+Y5tCW341hHiOWFB42A
LWGDnLNZmwYG7+zcOm34IjyzZdRXX07R6/3MtFLgLJiBEPgy2ZO+p6SNlhTQJxGGQTafJ6G0OMBa
tFiFBO2eq+6fiJ/UgcwT6e6Zb5joV1ISVlzzS47LLbZNVjCGmvVZD3N7AqucwupbMhdYBHfNr5Ut
PKaUYJo/pSWmk2n1fJNW1L9aAIZIhQD/EUv0u4vQUN0CYjXJ3BAYQLFIPMcJQ4bpl4c0LMaPOvIE
FthG/wRp4Z/dPGv/FSkWpB2WUfZ/gzPD6giA+JLCnb2E8KCzHKS1vlHORDXqBFJlR8NsfiQHzObf
BxqEdU+ag9MnWLNXwfmk5/7//cakC/ncs1nBxOr8ZGxPn+BgUOmu+JX8y+RancZqlhY7Jo7dxqYL
Jp4FbLQQa+AFKFm050monpda/JkId8aJA/I6E9AqSY50/DBLXjxk5JdgyvhRB0v1NxJkBskFYQcY
0LL+FSpFmB+caj70wjq6oq5IaTYvHjMOaQdiKwhLlHOkKsPKAxGO1YTDMsYJLPfgKZ1c6UjOX8Hq
98uGfihUWmUgjrFg3ePDhJdiGlz8wRSYh5VYNpqUFglCMtIjVlOUWy+MAKI1QXtMW9YYeOO9aH0T
Q58FcdfJ/ntSdl3Ry1Ev+S4xo6W3BB95+HFpjNMHzCw8RH472ldJV/o5KkoreqVzL4ilo6HuNlBy
YlrB3X8Ome+XwE8TfuEOmueEweEr60ErbsrM9x50sgz062Hs3xdRviYHUgxNhxZVT/dmSdwCpRnQ
cYzbD/krg6jxYuinyOqNDutdb5niS2RuufeYZoJvdIF5PFmTmou9b/cUzoJNI60U8Pa4uEuuX9oO
ChmQ60R+03Ug6+cMIdV/7YXPfguWR5u9TLyU2jhKItU8wVQXjJ+0hY/qPJHxNftJFJa4i3nZtc8p
7FRzXniv7FeJL3l2GvYbgDc0TW6Zh9J9npBLRy6iLhyBzqUGXK3VlTiwR2V5Y4XMGkYs04yoQo0z
GzOElFPtyxLlBasrpu12ApaW07wdKn8ieV8xC26kWk13WQLXqV4NhB7rMORytpONM+kWXSZdftOJ
tv7qajoIL75vDb9IIrv7qhHp+oSZtujiLunT5Z0rI5wG9P68+Qn9Xrxw+azlofLDhATriJDV16J/
tCq7dLaQlebgi/h6q5485Yj1wFoCl81mddAot0sGUkdtEL1GAJclhNfESgj85a7Pm7el8U1tLeNX
hsdvQDJn7LO5A2LDjuiwb70TiVTxy/cLyuujnvspryrafZPCGR9zFprVNYVKjKMHv9tpLbrax4AP
dfmBXozmxhBaiiOD2MzxXxri4YkDTXaTZXzvmzIETwYgaATxOfPaWpA1eGtHUV3xtPoulRKjbJWz
w6uTf3FN9SjOtFX9vnTlqD9lxO8qhnKC6J4U7P61DGVypirOdk51NqTmyq5/ERQ6M/Ft6VDIPtu6
aznukpGE0sTP/Frnwp/Pioe9hxXohUcMab37QYCb0lqfbthDwPX8Byvk9ME+Rouf3Pj5dRYDl2TB
GjcGz1OeoRQNT9XsNEf7nhVqbUrHNpZC5UdTCe7JDTBIH4h6JU2jjUyT75ZL8/wSYCfn+KI+HByC
T2NP2zf3ibseiagFfZLP/wyR9hZrZib1Hg+QGX5X1hSlvwtq7Oez7c5uea0GOZ6mANGWwqiuutMG
5g6PuZUmZ4Xpyb7htTc38qbgHrt+ogA9qFdqC+g7yhjAHvFPuZjxck4K4+V40Fbhj/m1UZ1VPNq1
S0FnurjF2SMDoOAPZT6LOsb1qULDpKrj2NgFxm1HpyVGHS+9pVNE94SoOlzEY11RAzoUy9XClT+w
8xb5p4WPcNn4DfXXT9pLrBKcE5i0gDp3+VCYNfwcR7zgG8vUESVeffmhlRK7xiT2LWxVcxJ5MPxK
3SiQEGxc4ZyZ8ViBRisc4TyHYAzXcJmakcpeRBck66LND+hytDDOU2pjCPbIr3CmkybhsKHAZ+gS
PPj409tvL0hHj8tKMZHpNNgFTiq1558oyHjTloiqGYnGajQxbHgk2S6FbHR3fjiJOiW9dnGVVf2K
w9/WdnsuAK+A0C3TEb3Pn15qw+YHajhQKGAI3uquv51RDPMHJSNpvy9MW9ydJllOVYs2eVgcutn2
HzrUgPXmOUH1XMKwks2GWJWA7ED9Eg1Wk9LP2ULbBlY2uhk3zmhR8NQ06FDxxLoYGZj1wnDprWH0
0VRTGT7a9C7w+nZy97+WeQqWJsRC55BRoHbWyOrmP/onrHdsztAm6GQZQ4i+d2J2tu0cNuZMkr0L
JvgclqQuNCpWQWN6VaQ4G+ykvbeXOw2kQw8qNE4J3tpYRfVbqSFoiD4Zog81dl70byL7PT4RJ25p
DBATWSaL/SpunEdn6W0U1daWlTiHlPXu24Q46rYb4ZNd83l0J1ozvCY7qZDLwXHEahBjmxzevS4H
fafSlvn57vU5SR8mhxVAEVroK5M/TCB9TMUfvqYUfOpz5LI9vSgH9+BtCO4mxwEjKOTZju3qRkoK
nx5HpwpJ1edk/ClFGwZJS4SpXa8lXDlFJ0kpjz5Nzt2baN/NPPtCRdk/OlCc8BHFNKgf8Xz6cFIi
J9RkvR3Ef9TQQkiyesXMW0dm9uDsPdau8smL0ozlDhuTnUdyKd1xTy6Xqxl4tz7bbYfwhtdJX2Q9
tx8Edgy3pMbqPyvb1XGZ18r5yqRTn3IuJiy/RRqA9bF0178r4AEZux8Pv3/HUvTgpgmctSALT0Xd
JX8kZQzI+KO6AEJPzrRyz1eZOzUsJL4Dn8rq3uvwmA7keApWjLBgBY6GnlmQfRv/AHvoZRVECDkZ
nGUB3AcyEb3Z+ZkA/YiNy8fB5vnsgAmjZnHqkAO/NHWU3TtNhnENL4HvYv+fR8JIA58Fso2tGKtD
n2jSTgQB7fewuaO5wZyhbrprXscli9J6G+mFQgQCtYySFafKtpi0rCgl7LxtxvX9Ix9l9MRfk9Ui
PuLxbnVdsifJfs3duKM3ZAfu/j3dcG3niadujryTFbIbhiNgsD0CtcVul2phszXxlg/P8YMPN5uc
l3Is2dzP986Jh7DzuuHBps2meRhQgZKfmiUjJ4crOU8hDtJfdmTKRfRE7qKMK5V5ZeW7iJRsWvGa
4PN7tObc45WDL+YtNbW8SjnMVrGho8iqHhabsQv+WAb633Duq01fW/KLS6ljvZC0By5ZFj5pVBty
7AHPVfUxkpqcf/AHQ7jjhe5lX3LgfgK7qFPzrSmWjJofIzEVBUQ3dh1VEPciZ+kTvZLtiweQmMRI
xxC9C9yBCFvfkpW5rHUxYUS7s3k/R6srYqZzdeOTkUxX4pjuGx0zFM3bxRCdcta8kuW6SL8qgOzL
DqtexAPGLz65JPBCiesqHYN7wXfezJbcer1pfNZdrsiCRzExqZ3BbdZi3YDNWTBm6TS/g0I8AA/v
KCwpFnKPxcCSRKSc7az+EzghX9bFjRmzWJs9zGfcoY/EVqITFQcDXgMeltheRp1ePMNgvy1V4tdP
hQ5gfKCpcfmtZh2AtRxc9omuXcJzaWXQW1jNhJAEJ0NXoO33mIOhnEZBTF9HYL4jMLSPlsPv0N0h
Yc8fYzNYXrMjLdJ/wUSnGl6T0wCdxmb9kg5anlEq7sPekN9Vi8DnY+cXfkfs1IEtGm6c0Hfzk/Ah
fpyaIpeUP1m8NzaIwfgiMxnMMam99YoWvX6lvWN3h3HRARpQt1D6NK70lhE5nLe4CP1rAxgRnqPI
moIw253AVa1Jb31gO01OocTQflHgybxb6zbavOSEettiW0GhIv5X6jQUe2dwVPdSZ8vMDgXiLXOo
wAvLh0BP4Ga86YQwPF1xhrk0Yy8wZCwhrhLOT7TDMy0gkRRt73xrKgSC3dhxbd4WMGgWfDNOHlWg
xmQzn53ovixrM5fpeddCkYmY5+UslnFXzHwmWcNRL15Rts5DwQC2d+9FJ6kZxe8CtMJDyKf0SP+6
HGhxXFtz8y2bsVjPCcD7gWwP4Oiq8GEodGwGAi8y3U4s8AOrTmPuxd49/2ZblWU/oaJc+oEofEW6
2KUKcu+iqCbYQYu+HF4yf2Sr7w1hUx1gPDnihlhPS8EsveaQ6YTsTK8TYhKslh/UBBHhGNhEiOOi
LdoLToYqnrQtj6nB/7qrW4Sw0RDd2cgmk3e2aMqPee0eaJ3mMp2Kue9jHH7eHk1/xvzFSlLDPyrG
+m0wYVleiQzNLU771f4TZdr5g2IEubm1vMjhPwcy+a15YMRu7QAWpWYAC7/Jg5od91D578R1/R0x
jhFsXGNdbFLtXO0QKVtrp6rQaWD/VVVFuTlcDQxFbpP8Wk0/xxMoltEHO5euEFqHxnLPOvXte/yU
RftIyPA9qCwV/LL7rHvAmb4C11LtAZ8ELTfsswoPA9Iy7qHJGVwH7YiABBXSz/h5FO4Yg5LsGGtU
P+yFxiuPfBrON+5xRfsOow/7A+/aSRIJHbjbKLHwLtBTGIQ0wmIiXVqDwZ1mh3TbUpWKmVpZS/lC
S/gaHqaRC9upH/xEHMM2ddQbwS7OCFOACvplpsXAfmwgihV3C7dS5xUUHZl/absjk8Ga5i/Y0zv/
BVDaTAMOdb1M41FmwSTatKT45jP8zKyjirHh8vMGI5BBaucGd+BpG1kiFkE+svRdeUf2DDeqyJ7D
gcbJzThhaizxepftjG2LXRiVMPSP9rGS8/DXr+4L+QLN7tzJEJ4RMyn1Zu6g39s8jQ65cDy9T10n
C3GUCf+tNn30Oozl8OZ0UfbXQM6wvwUEjjvSP3T+4H+csbuXYnrm6p7BnclIv4HG1jOv8wyMU8dX
6aMWBdca0uzNGhfrv8Ydl1uEgJRQKBLCMQbPCOHtmsANfEmY1v9qO0It4iwI3sCeh+XvqpzH5akC
gP+gooG/PGQMj3pdf6rT2FfaZ9nQlBGsk8RAAh2DrO3i2iH1u/WdarmQt2ZxkmpnejME4H5FGMKc
PZb7rH4OlQ0yOYlCu4mRsjnbbMOdIsUM/QaM1BLnxQ9Hwx2oAsMOxUy0DWD3kjocFjGsDu0xih4I
3yhFl6+mIqoO6EC61DiCK9p0aVYlBJP5TjzS0nJxFftwcH3UqrNa5O0X405MzDNxpeiLYEr1zoZ8
nuKOZfpJ1gGNDuCfbqvLJujMeBrU55RF7O/M7qaP0J5gcaDxLigZ4UL9uQsSNkqdefimyFTP6rJq
pKEWTxdvrMd8YhFJQbSlpv+oNMIvg6doZYMHVDIhThvZeNmAGq/oZBzu8OxD/Dl+a+mLoTC53eIT
YDOVjf3MmpJaMhqcRRh0sKWxC5rHyYmmp0kP8tHN2/o1gFyZPFmmpJLYTSZDUbaSQ+TsGkf13AET
FbWxOzDoU6yg82M+KvGR+TQTnvAMyP6t5yYDX6ByM2cX0RgkGasVrOQNcdUZmpBFMYNj7OKYdH7+
W2SOfhd+B8uomOyfqqiiM64c/W/I7eFa5KF/UVWaVgc3mqjDishqoNrNdf6nXvo7pNdb04l6JSt4
lAm7tseeBFTEnMj1+LIIu3OvWLB7ffQm/sYYyPx8G2VNyZxpwlzDvnYD79ufBusET6GfP8hHRzZb
AIZTkP0dkfK/bcgV4Kn2a6RnliRrG/0Rfu8XD9U8FghNLjA3aiN4seD7SzzDW8bhBrBraIx2NhGY
ueM0rfn0wAiCuRsUAuOCKQqAlXTXqpWu6JVb5ykICiy686Iiqu2XKb11ipameFycEnD8mnneE94b
a8Qhy/X/bChI4c9YCrI7iRfOjxMviRdXrssTjdGBeqZdqvqvaVKU1TlKA+Aeucq3q77/7sARY5xq
SKnv+llX1s13YZs0RyelJgaQ/9JF6gVwItBrqxBgEjdk5By3vTdBF5QNiCyC3iIT0WKSlTMTw4Y9
7mwBalHCQHLj+z0ncG0p6xBqrKdPiwVlRshuUOTVUKVykx5XAvcBNXLrfRHt02t7tTVnEI5KdDnU
pCX7SEEIKtAB7drtWPMT8EdWMfLdpwAP/jtOFoLRUS+HHDokfCG14cUVdVfBBuwzSAzUlgEcSIVq
0qYM/PVCM24BvgNCiPFb8uvg/pkyhSjphhnISzqfdd0NoCWWKUvtB0bKASdhBUSYnb7X+iWRDXIs
OPdCf7VYDhT0a8J5R03l1mv44fVtcKydhuBI2hmL+sNQnLxAlj2kGO4msH9h3ASv9yS5+gsYuT6k
s1AHTzN+/5XE2fHMUsdykpHLopT8a/1jCs8tGPSddTfRbi93VLfzaZxHjd4KHeMe05grG7NTyyjy
mFtStU+ua4163+FUS7fO1PjVyeqNHdxc5TcY/NIS/ybdi+RgaGg6Gj7/QFC9ObD/EiUNqwPBOo7N
gjH/EswpzOS8rPQTkHJe6EmpzEM7RKCRN92Q6uCtIgrqvxKmqCvipYGxYpx2uBoV0DL8h9H8yWLS
21EnaOPaRz1KsZYoy32ouIC/O9xE6pe1aPLXAOGWOQ75+IdaFi54oZ92L07fFe2OJo3w0vBc/0f+
coWQvWAZYzhDOGK16phyIxhADNz8tg4ueZvyL+g0gCRJx0YIlrW3OvXIti+HdJutng4+AkcuR7gT
PlnghkpKhD1vM8oCnnNT6lPvqdJ66pmEcJQ4njBPLecpC1o2C/W6M71MA0w4kfeWA37EoJVHTUWA
v1y3BMXVqHZzXbjdA+bevP6vyTDzfvtBMI1UVuLB3wZJP8zbMret5DmzyCux6Pe5J5D2bd3gqyU+
LS1C2p7rfpJJYmeHxywqT3ih1INrfPhFrBzEr4g+wISEFGXXVDpxGgUHa0XIqJl10PAfLCcpk79R
i4YFlo5DGYjyt+I3Ghx5rLqBnoradvSD11N+/TEJdPB9MbrKIRNqSxmzHSPIlw7zGhOKoG5ashYj
fD74q7yGC1QL2COrfGho1JFsgxZkkCiu0HZY44AxfUP7yrDTsZblKhJCWSCY5TFKtWQyZDmeixAH
04kDbQ1uNLjrFA6OlfTcnBVrzYqSRu+pWr1mqxIHhyXXxqwJ33sUK6Z2VUvzBxUdVy3z54KJAulR
lUiSFKCZ6a8X8TfcOn6OXhGZsX8rq6zxtzXK0NfCWcx21gqymnvYYt56rtjP1TpZPFmZ/gSZ5B+1
csb1qgV5WqzUDQsgkBrpu+/YBmFjdcrgD5OGT5aOLZf7WmU6/FwpBEnTveuuEFoMpz9MF+mUIND8
pHhr2jZNnkYLhzAFKeDx+3J9HZ2C3/7OdqEuvPumcrI4mhZIuRTU6WZ44bVT4L+uITp8ujrl8SSU
k/3HERN+9cssEV+q1UmIWLn+s2OJyCYboacJda1a8W/Uvv+yMCXYp4EilO82HMP8E78TsDojupLS
8DDxblObuMSWdMlglM3+l2unpJjDhYgvt1aRvg2g2cIXqmiZuXhyol/LZEBIeU54pW+ivnTOPQGA
YFp9co1djkjBhDpDLxhi+rkBY1LjMAB9w8WwPNRi6T7JbeTmtQyreengUrj8P+9qKQIkF9yfgdX6
PUgQ0HEGjghI1qjI+TV1J+OVuZn8TcpEuF2HyMv/JuBFr2ahl/PsFFHLyq4cAnVwx5VrKABGdcjy
sWA302l5clyurqR6WX5RCW4Cf9vMffhIIzgXbwIpLJrLtg7/YwOuXkbfnaCniHrqp/h/nJ3Jktw4
tqZf5Vqtm9YgQRJkW99ehM8MRSgUoSGlDU0lKTnPM5++P+bdyOlu7qYyy0VZRVXCAQIHB+f8A8uv
iXe5q4b6q46Uk/ZpgL6ubWYIaIspLdLyo5HykswLpfW4b8g+/KnIT9NT3eMuZJgOdCIK2319lPCl
e5Qckgyoltsk5XvHdQbIeby3NOtvalEWTHMNJYvyNQXCXex0paBHIoKKHjps54Euq6WlwYvUEPIT
0Yizx06bm8p5DeIahis5jL+h04moCyptKJRFUPi0nV6XqnwqB1EAh3aIzLhnIERZ+Dzut/5sOT9m
Oku4c3MKPgVG2wD7SFDZht6hYZNKVmikm2bOBnfLy8iQ/3Zz+MQblLJpFiPxhCgJCNaoouWEPsND
KCAmUjSgU/YmWw1Tkopm6A5qOd3Kwch2FopsHa0lxTsA3TUgMEa4KBIr0cKMocob7AcJZ7xHrlZu
JE25j0D2RbKPyU6Whr2YnO858sLogCBemu/pTfvwaTH+9cahyD9lbV3T/Ii7KQDouYi08sYFYLgP
SVAhHHcI5qCeGKTfOiLY+N5JXCN51OMuahtELkqlfSlRWFNfy85FgrMNuHc8BNYAC1Y6/5mCHqXU
j7NNrehzSPL83hg7kcwPpgRV9ksIO2bdCCwu8tNI8M1H2AWtg8gOn/gvdo0+f4G8YAfIJMVZ2L0V
eES+0cIdAwwznOBv5NS75ENVOSZi7gAnDqnGGpIVK+BXoubf8g13Lx3HCRlN36cWN+swDWi2wlKV
D84UAAlXIuAJQbMCSK8eBPFT2QXFr9R3XMoAOlgG2KuRvbednorT0gWfPNDmVv2ljkb/F508p/g+
cFFgEQrMnPRI8+v6Y+6HEp8AKoGvvlVRIEhQf+L+MJz5O7JhJRw9Ejt4htjQ41BUEnSsDpTskz2K
4ZjOonysw8FvP4I9GuXrIlpQH1qjRUNhW3bVhHdM5xNHzBAC/xvmVFn4RrvJYEyRQIGVGt5Ehwk1
zF/4UPEcjZ02pM0Ud/vKddT7yuyTk6GSalfpsfi3gmUItR+iAOg4XIyqd/Zs4EpGcQy82MyR3EOb
EAJMVzQf9CLnEdRxNpwRtQ1Mq5CSiSg7IRcirPlDrYH62pqZNfyVB9noHhJsSieEuXwXhwwZU5PY
IMCfYzxJ8EAvAs8G3xjnv3IaYuBW9XyOJ1gZ3O0b+lP2onNKhvHQG5ZTfqRZ58ynAD5qwqNnclDX
Iy5Wx9Dqa9pIU/lEazKvYQhZufzRhXb5ydE63USUaRqsGRyQxv+xzaf+xc7r7h2YInXEH0mDSpQY
4C7yAWWEyVXuUv7P0VJy837+ItsyQqFMjMMXAT3bos4EW1X0GVs4Yl3NI8lSgAVl7r7RbGKNM82J
NQKZa8E2xYXNgiKcxXrxFrgIxpwiQhzIza4gv/Ztbn0AsdQYA/TQ0x3p1gwcwzVLuUkABeeHoqMj
GgCJNlHDB+54zOzRSjj3fW19BexZxC01h7iiLjDP4Djl0YT9wAjxJELnA4Dc6GlusrRAZ8HptZd+
dgbs6yrXFu/HSm+FRyyD08grrP5W43T0kgit9D+rstOAzUiKPqfQN4x9BS/Ey4Q9PZvmRH9Wi+yn
iadVg3YI/dgN9TjjJ7WWIvqE98b8qdIUWRtvQbUpHJb1A16Y0aeGjs4GWG5p/aQPMZceTqnuY9bh
orRB3talJxVjOwWzGR+LRwwWkhfuBZhSPAmktotU5dLJjjNolvsmUzOMmiHiiI5ehToiks8m9V98
DnHAxTdct5FzaUqK5PFGT8keDPAufSjMY9IKW8XbgPNJqptZnXqLB16WaKbMA697OWkvpTNp0J6z
paz9bgbdjrxYDHEI0yzX6r/pKGwmH6dmTALUBkVDWcIaXFg78L6oKSP2xOBaj7Oq2EjMKzLtoTNL
ejKVg/ML1gWl4U/9K9yEYK7+VqLueliUfTnB6oSl1Y5ULwtgdPm07aswx5oaaeQYt3dfo83ffIwk
qoifW6foxyfwOloZ/HRJtmN/Ty+NAwYEHfmg4OB0wJ/x08tgGD/z1psxXTGVcIMUXQ10KY64x8DE
sCZen89U9p152xVG8S2q9aI/xKZW0UzSK2l2h5iLrIM9OMJXyjcqA1Eqj7SOwvBr2JtErOOEU+xU
7vUcuJ7V/v2v//rf/+///hj/T/CreCnSCeOq/8q77AUsSNv89790/V//RVhf/uvTz//+F88QBEkt
hcQMWZtrCXv5+4/vrxGOfvyv/5dMgqyFDFZ+9+22qra8fIZDKlL9i23wnoB8CG0cHj8W7I1wJ14v
tUMXf0zocUWglG7/GnX+YwxFqRtnEBeKqe3STV39GDp5kz1w739NdFAfW90s3b90KDbtzuizKTtg
mwM7uUpCUoo/HBmNAMsyhJK2xKPBcM+XwTDpBGmhNnwhV0wOdTZhwmOD1VPKDt51g/ZD9/PycHtM
ffmX/rb2EjVB6egmlXP0/RTrfz4o6ClKSaBUXrF7GZonR3Y2GqGtaWUP9GZpQKEYhgPBA/wpS3+x
DGiw2B5YbsrtLJEFwxmko5+RFYU42hRrY4pYdUdSgJ3qApfUMDdPxrjs3wa98x0vyHjYvLs9idUn
k8KVJq1oyzUNE8CVK8/nYLBAsxX04nVSeg9KqRy/IY3Y7xpDIIUmSWr+mgwjON0e1VmtnG4I3XCo
mS0bxdLlatRibpLQ8u3iLcV7GQpk7mTv+gSiI6zmud1QFFb0mvEXPoUOXix3tql1ZXRpKpPdaphK
uub5nDugu3XTiOLNL4b2Ncmk9RY0C2oY8cs7Q9nXhnIsQ4LPs11GPB+qMaRGW8As3pqWl2UOCGQD
t6ned4k77mslnE+3F3b9OXXDZEMCO3Qs9qW+npqFflA1wsZ4xWMUGkXoLs0W6hgbcKb5kbI/3SOb
9Pj2qJcLyqgWZXxTN0jCzeXvvwUhahxMlBbca5GQoj/Mmv3vsKGCTe9Mm3/88VjLNrWVY+lI3Oqr
sQRWhxY0Ov/VDge0M2SMjArsuOgxzWUl/iysSJbTlKauHEM3abfay+f9bWImnHSb0vViA7WoC6AO
+H1ayEEoExnQ6XisYyKaRvq0uz1JfdmCv4eW/xnYsfmKxFF3Hc8we4kSMDn+qwqcHt1EieRyQJ0F
M/UGJ4JomOvvma1/MRc3pk3StDhK+Ihn1ERaGw7GwFvOn5cG6tQX+tPtX3e5qbnSXSKfbStXR07g
fFWqsAyGBhGN1wmxw+khzGzqcfC2zce8wd4zSovqy+0R15GW5VC8fPkCApESSxjnI4Y8k2cn1MxX
vpf+RebwGFqqAeC0bZcyPmpWR9PWaN5Dg2n3ET7Im9s/4MoOJ1Dq/A7KWrptrH5A0uvQVbpAvdrd
aJxSs6GEVKY+YNy+uzPU+kpfNt2CCyLAgmqzuNfOJxvEo48kfGm/hnnobkv4vXtQ2TwG6eYf8rh8
LEn5HuDhyq2u+wDJiwJsQD1nx9tzvgzSFl/X4scIZi7M1eZv8eyBTzBar9rgGqgYj45+KtP0L1j9
pPgFArt9KqYtXN3oPxjZ5D51BftL2M4qarrzULtWaZqvID5ogGrWqLYjhae9MyPvSTfqfZ2N1q+o
csrH23O+/M4WVxLXIYHFlEgIn689t5IDbaHRX42Y7FWPh2JEdyqctzJq+n/fHuvyGNlKCawITYMu
q6WW9f8tuGApXljkyP6rAM64F427POJC6wA6ut3kYozv5SsXl4MCWykVEQ1StND/2Xi/DZiBtegd
kdHZCzS9fMS+MpZH1F41ysGRb9V7u0VbNsPICB2rKcDIEM9OVFCxLZxfqEXPn6OKeju9rVylG1V0
xbswqqG9l2UYP7uh5b7/oxWybaDsBqokBisElcJeBZq+mbp69vX80Zjz+YhkWX0stEzf0oBLX4NQ
3Dt6qy/CeFIYNp9ExxjNFM7q6wvARhjeJxUdSRcP4nyAO+9X9CGdgSYF4vHO/vYE9SVu/Bbn/xmR
PFIhKOZw8NVqxB6kRAF0qXqkd9x+ck0tO5imkW/sUIynSM7yL20wE5z+RoAgZdYmh5lu9VbwZtlZ
hjF+vPN7lpN18XsUWQIbEmlFe7UnoaMEoLJQdAIpk2chrq21/DnEpR/+7Ze03U51OC4yQyKNDzlQ
GUSjp0R7M7GgcjyJn+2n/+AHAT5ypETAiERRnB8S2nM6cMmWTxJkab9B4Rt4gokTF5vTisV7DEIB
EVOMRU8JL85J7q1OE3+nJaSWbZ+ZdBdv/6LVIVq+mK5c10WJGhwYweL8B7lCG0j0x/ZRp6a/l6ah
v+FhlC6CFSX67rP8JXQqRbcHXd1/y6DcB7pr28CdDbG+/5IOi6OO+sZjhRh2tkGmY3bfBaj2BVv6
e+5XJ4fgSp2skpjOUNf+iJNqX9/ZrMZy3FabgyxWws4jiliGuwrLTZdiDdSEzWM4ptOpxY4QnVIx
fnaj+plU30TTK3xf4FH8M1s6NTx+JZdTRbHcxiT3iC0WuvF0dUaUfgkjuGs5fwc9ak8Bms8PfmhH
b5NU6hjJFDRIRn0R8Oz32yu5PuIOD2Y+HcqUJlZ2bPHzz9eYiZC82dNTyU/H1si2UNJR0XvuQLXR
DSlfb4+3ulBsx+GDIUBCxmQ6mMgtAeC3mBsadahQeddOjuP2AsYppeeRLmMVQLx7SLOJG/wPd6jj
LFkZ1xfz1MXF48qGpUCl32k9sxXlUVHvxttlQjypNZuNbVXjDuHH4s7mWO9Qh1EtXgHkRpbgMbwO
ZI6aMiCfGE84yqFvmEGVs97bKc2SYyXKetqjPqZpp7HRy5Z2PaiGTdzR97kzeXn5Q1yB/onBrWqx
4OYqYOQCYE8N8cvDC1AM7+iyhe1rBrA84w63u+Yvs9NtOMYd5b4t+tsj5uB+347TR9VHVvOupd0q
PlPXtSiPoG4soq+DXGyRgPUi//kcA/RLXivkQfytoKvm/mhMVEB3OuB9QlDY1eK1REE23AR5g64I
7qAZcGbHbkPStHJCMoj0vdTFqUGnCAenzBzpmE5xoS0v0EhE3tBlXY9XZwTOfgNZSgs+ygHR6U8x
KPv0hfwabcQRhezOeMAoxMlOt/fsxRnhZe5aUrJtleDtukpADSB7kR8BULKbnNZo4g/2A71FpHmM
ufxJRcW589GWzfF7YGHv004Ths4/DuFtFViSBh45tnOZJ4ax/YBwb/nmuCq4M8o6seYsLsPwqDZ0
zBCVvoT2385iiZRMDPI880BqYNlNyfBUmzKARkMnxqd9d9IyBB/xeg+fg9J4RihdHVQ4JXeSzFVi
vfwO3pMW2Bid0otrrGLQmEi0N7F98ALXHD6ZVRrtcxzIvRzPxf5Bw60IR/qi9JK+qu6twbL9V0tt
UJOyqRMoHhf/1LR+WwMdlcCijPTcg1S7CFbH83OGptJuWHbhCLvjBNhHsXeTZCdAJW9SCjIvt/fX
ZUxcXjaSzUXlzKQme/4d6Mc7sU09zpsnHU0tcKHo4kHAPbk+ctW3x7qylw2wbYJbE0AvQeF8rH4o
OoX9PN98hqiI4OpoP0nHn6x9EA/BF9D9+Dr88ZB8XIV6I3mUI9dXTNyEYxlmYeg1JiZIZt88wiUE
X98BMLMMPE9uD3dtW6MKzTuJ/IC4vy4B1yKZWrpioTfYKRfqmNREOp8wMo7JHvGJbgtzAOWPKS7f
BT5dgslpUZeuqx93fsg6NWJfm0R+6tGCQ8yFd77WlC6ZI2YsXkiLmLhBgo1gLyo9P2AqIjqdOJON
sjLtI8DHaYabPG3vavEQ6z9igGGk75Lcyd8MsBz+RjlN9IS9N+YKOA4bP1A+ncTu9i++yGj4xZZQ
NnVzUnDbEat0tzdHYA91kHlI0RrzaRjV6HiwjcbkLxNP3fmhwldNfhsb4IYbnoBGtLULytwPs2Np
wU/QdrpJ4RL2Bbhot55t7YGejCW3te4GBiL7ZMSxF0c4gTzPYKn695WukExwBWJRzSbzO1cei9ys
gQ6BCEbk9PYEr+x+HlDkbFSnbZuH3+qLTIWAe9tEHtKZswROjXOwGajmkzUbTvHU0nX4+/aIV2Kb
zcdHsInYIo118WK0Y4NauJZ4w+T2WyyeLCCrKvLiPI/2pTSad40MsJwsg/jT7ZGvXCK2RHaV0Mod
wv11Ptcm1THIqqLYo9CNFn+IB5QJOsRNP/z5OMogBzZh4knS4PNxpAVcX8etxEukM55aeJAbfUru
3RFXztJSXCOVInpR1Vp9OQDXcujcJPFaxyzU+1CjYrEbgCO9GYFB73HEOxJ/iWL073xA/coNwdGl
n6RMg9LL+kwMmFqwcgrOqyRN9nPxDaflFOouOk6WHaAlNiEAFaoefRn0CjaZOajn20t8bRNxRQib
+g+JpbE6ljOoHbc1i9jDRyqlxmcUhxZ95G3o6No2a6C3QqQyN4ExD4c/HnnZuXTU6P0v6c/5x61L
U0615sdeact6lwzIgU5Azt+NY2z/GrEExIwjKKCfuIYo79zNF9eiC66YCrqgm+cstcbzscF3B5HT
zYZnw3rbFPyvPsyGj3xgLLI7r6CL3YXRFC1DnV4djQIpVrvLAniRN5UwPBy2DShzuGrRsnc3uKCj
jl8aEOfRjvjTtJJkZxmVBAwQPtWO8/nVKZj6SUjlpeh9PPIaQvkKL6aHfG6jQ0uD4s56Xl6MPIN4
j3AH07yllL6swm+5jqGydimeWER38P1QGfFzj+O/KxvrgmQCa59HGbMvcwTfQ0gZUBONfTGic3N7
U11ZbVBuitoSjQtJID7/HaYdJ6Yf+KbXtJV7aFrgl0hI5FuzVnLx8BYfc6hkd2Z/cYaYvCTVNEl+
BJWcVTiMfGQ0R+FLL21iOwRh280gWgbS6geXDNtDFBEFa2Vl6liDL73zra/sZZcaARUbnr2kmasT
jMxzkblGaHoOLK9fi9z7oe179NmB2iJjcnt9L245pkrzku4zz2xFcWa1vkKvuU5iy7OMuYq/IF+H
bA3q3sUzKK0E8YyggX1we8xr33TpCOlLk8201hOcNS6ZLOhJ6zCJg6JSxTtfK9z3Dn4sh2DRogMi
m8Xb26NeW9Z/KgkWaFaixOqhhHFRCZqjNb1JZFIgl9XgiBQHPqVaPQRZe3u0q+uKXiXnlU0LZ+Z8
XbNUdbGm5aZnloShFtOxDW18fR+F03eJ2qJ3e7hrk+NZQFOW0ho9zOXvvx3XDoZbhDqVREliyjat
gSMZKsbaLke74M4L5NrhoNYrSVAUj7D1C7fSq2E26TFDOfTNjQmzAbXlPN7nKpfYrk31JzF305bi
JsqNt2f5T4Py7AW2FGccQiHvMLJOsZpmjTBCYCDU4EmU4TMHvPNcFhskc8Ya1z4g6lBjpoZAxK7F
WBnjZpODW8VzdDTmuIlQZPfh8z/w/40R8UQHcBL7OUeR4hN4C9+4AxC4tgkUKguEUiqwqESefxW/
9f2gjiAJzw6wxB44KDoaKjvmMY8b3Ji0O+tzkcaxPCQ+9BaBIyvS8/PxZmD5ZTUFqJ9nbfsTD088
viw/u5NhXNtrDs1EWoqWy6NrHZJbZ6yEqE2vLar2DQ+o7LFtkZ+Kmtm8E4gvh6IWRRWOwPRPE3P1
vbFOsFBWShQZcS82ftgau64yEaOOenkn6i6B7nxrMZTk5JA0ku2vGzx1YMUEhkZ5GGQYgL4bbaeM
qP0MZLzHH9BwdmDr/e0ky26LoVp959NdxkSGp6yyPKpo2LqrTydRYUKRIne9KXTmd2lpPiUlSryU
3fyHVAJENEL0BW4fp8uTzJhgjRR7lHx8/fhFLTIP+mlRs6B89yrmEZ01NUjcOFX+bBV4bDdDDzG7
0H7cHvhyny6JGne6rgO20J3V/do4Q1lV4INwic9s86k0GxTc0XOuks+3B7q2f5Z3/fKK45H6zxv2
t7DYI/ZVTZJ4EQ794BlAEd9FdvipFizt7ZGubR+W0VwquQLIyurSTsJWRJMROF4Z1hqYNrvFezSq
40d9GNC0S/Kq/5CkKvs6dCL+RSFC/unTiqx5yVgo1dgGlfPVqaQaUGpaNtkeklLzex/9QpyWeEf/
eYzhgUgu6nBSSBfWOLU+VqamUFTwYnOusdi1ACEdE0qOfxxlGIf7k+eEYRHQVnuEku7szKWyPRJs
55sy5/wRclHNy1H8vP3pLqM06QAMTQMoIL16Z5UCKTPE55xz6XF3aDtf6NmeXqb1eYaCsaRF+Z0v
deXY6WSXBBpbycsXGh2fBSZOpIFAnn1FRinemlRVN3Tnuq8wNLIDYoPdFmjZvS7UleNAkZJmGD1K
oBjr53cRYUCIdZryQjeHjaXR5praNNl2gxMd/nxRqVDavI8oIJrrzxfGWv8P/dKDQkw/K3C1CUHq
HvCp2SO/omFleHvAKwGUaTkAJ7ls0WlbXRWuhk5VWcbEFD1A4bm3Tp2F36kbSQv5EzyTR6O/M+S1
jUNjnVowTUbenKuNw8tkqFBpk57bo/wdgKN9NA0oDEIVJrIziXsnxlz7fKAeKL/b5K9cjOfXOzrd
s5hkJT06pwAOgGEgSTZjkzI4P24v5pUATaOW5zQNS/ItsQ4m7TRWpeilNxeW+0Xvw37rWGNx54hf
OwjofliUntwFNmCcz8cGqVXAWyJp1dJPlZtpnzEoyLdBX1AZsRqj2SAP+a2w6/FOtnxlrxhLjHbI
lE3LsVbBGk39BNdAknMd9G/+ABnW/twU7hdDB2ltjrAj6uXdd3tNr+wWg7IBl9CC8QUQdT5bhCRU
WPYJzzpKY4c2SIKt6Rb+xw6Bkm0FQzO6k1JcGxBpRGEbLt8R8c7zAVEqgMY98Irt28bEwjzqT0Zu
+CfcktK9azWfbs/vAo9BN4byIPAYeraEmDXOS8T1ZEVuJz1kftqNFcTI3SDVsY2GAXLCSD7w0EcS
8Y3eRCyz6OunYqH6DJxlZB7CZriz4FeuZIMKBt0iLizKNauvrBA1TIuulB5+1FDYZR0uriYNrqL1
4Jb7Bh7DERf69NVPK+sd+mjiXtfsyoEFoEK1hieAY8o12M/0Z8ePutrAn2fwDxFddW+s6mYXVkVw
Z7JXtjQ5K9fl0nkEdbb8/bdMBy1BaaGeaHhx5ohHqCbItHad/bng7fNrUvH01MpeHG5/8isrDMSO
dgXvQYKuXK1w61qqV6NlerlAXRiZc7ebMatAz4VHl+vTA0Zk8DloW73cIBivHpU5hN2dmZvMbJW4
c5uC7LFoiS3t+/OZo0MZI+PHowe0ZvA1ahYH8D405j8/TSBpLMqqS7teGKv7pUgHNPkKnWevr+hh
oB93KEq85UUCL0/mdHxvr+21veMSfIGtkFc61upywYV5wNOW3let6dnPUTNtzzdr7bmAgHDnHrsy
1NLwN5YXPdFinQCh5xdotZmanqAwvkH5dcRNs0XUOTBCBNVvz+tKVCL3AI+zPDskqcH553KTeO5l
yaWZAVf/6Pa85B5gAWL9JDGWwHvWdfw7Q16ZH+Va3lUcQq60dScHXkzMbeYYHgwu8a4urJJqYoOe
n43W6e3ZXTkRFO6INUt2DNZ6daU1EU5zfuzjPaUvWB0L/Y2B5EeHXxnNEL1lP37V5GDvB5QNeFZO
1uvtH3AlDsCUc6gfchroQ6zekVOUqjzySwiWQLw1SPJyAcMhgIP4hjHqaBWB4Ek20LOc6s4JuVIz
JtpCdAJ6zUOIEs35p4XJXDVVEaZkQZaaIAv6SM8JG0uoGX9wHMU0B8W+KEyeB0OPN3SyjZ0zh84v
s1X27vY6XIkKNkBEZCI5qxSQVx8iGTXBS1okjwAU9F/sjGxTprH14fYoVzKYs1Hk+Yx7VIk6JPuT
R0vE/tZwRxMvksB/aJ2s+Eyf5HWOytrrovweqPvaZ+ZiUZwkemlEvfOBzRxopwt1/XGAGGY+TjVi
Dh/dwNLfaP2m39pRIAyo9FSNd3K2K2cJLgZpDDXUpWG4/P23eyZuNcNGqjJ+RAiiPjp5YxziWMdI
I4ju3d+X3TSXhyyJLimFIvI6q2/YDvxNYr/xqOrUxOEFPg5WQlGWYbrRlV1bnrAU7Px9gHclZsNj
zjV/rCpoxzN+1vCK9re/9mXoAklJe2lpCrCn1lkxSU8y+1OWPcak/RW+pfUUbVgi/cNUWsP7rs3v
cX0uV1vyiCJYQtcA175Ge8CNCiyhxfjkhmN2yFMR7Sora7YA/tM7k7vcURJQH2dlAaCRHK92FL6x
LdZHkNtiu2q+h3qUo+3JEUXXJ29hnodGthWTi47i7UW9MsUFUMgNTi0BaNHqPujtsosxt/U9RKuQ
TKXUlT1hSZUXmzJJAD7cHu3ywC7VGYvXGhhuRZw8374S5ipeKOBtkbp1nlNk0XZ+2WFgg/M4erpT
17Ubo1yQ65S4/R+3B7+c6tIvpDnLfJVBEnE+eAHNQw2YYnpWlFHVS7tp0f5Mn9Mgqu5kD5fhb3nY
gCSgorgghVaZGQApVOwwCfJav6JmaqXGYQC+svvjCS3wD4I+KaDBFXs+oUEZ6Pniqe5NmL+/DCWC
bnT43V2PTeWf7xPL4kYTVGnUQvFYLZ6KVFqCdpo8RIbyfThnaFKjAg5RObnX/rvynXgzLfh5zhGX
6GpLxkOuYSMge2/qVPQd76/0JY+1dKvNc3xnP14fClE9x16a5s5qBXEIKQVqVz0yncX4gqRIfjQK
M98hL34PB60ve/s8UealLSnZiaWxaKxBHlB7RTjYfu9VbdvZKFlaPTano/9WmJX1VdS+fghCUG0P
dUYRww64UrZlZgxHI8WMhqhaYlWLKe/tPXQZVC1oHAvShrRaXXQTnKbH0tDNBvQQhuyA6my9qxIX
fxjXIQSg9b27Pd5lnOMm4UlIisaIZCLnezar8aozYhy4EDtAVsOYgp3q/MQLEZNBiWM8IBFqnm6P
eWWOSzK4MKCWSG6tEqMOmEeeos/pSdR8/9IANX8eqxABTeQg9nqDed7t8a7sKrICFy4vVNGFk3E+
x9Yd0dbJos5rEI32csSRT5T056NSjX74D4YC0g4ogmf2Bc1kSMuyAl3XYt6bVs+tFfgnqQX4ggq/
/w+GIswsZXzAiBRvzmeFI3iH8lXcemMfNS+OprsHcl39IzUO584CXtkkirozECJqUwpe9vlQESob
pagUs6pG5Oe12j0OCodXFcbDU11NiFXNxb3X9JV8h1qbTbGCaiKkDXs1wcBtakdlovaKYQbLskXw
xOcgCqxrvs+1Do2xr/zWwFs11KlkIGe8qJzL1P+JPkvZvNz+slc2LckXFzOIHpu6zvL33zK9rksx
X64LwOCo/U4fWswPwlNeV2jS8crREETtTD/d3B70ys4F9QlxemGvcVBXC6+aiUrDbDaektl4mDAD
20dowRxNDf2k20Ndm9+yzrxDXdJLtaobDFgthkKfahoZ2JTmc+Tvcj3PT22IWGWI6dqd8S5TDyqN
UHyXVtTSN19dyUbX83AMrdpzCQAo9MN0n7DPOJZ58QHbo+jYLA5iyPw0d87N1YmSDXA/c2gu4BaI
FuaThmewNzZW9JHtNLzAOLFALCcp8oplvbu9sFfegZSol8ND7ku7YZ23x2QbZdWWNE9gZgE1ixP8
01NMzjbT0CI309QYlgRT5CAxmc0jT6Ys+HdSa8k3flJzJ/Ze7ihOFHQjAD2QuymknG/jcELkHFma
mcpbNQR82H5+dvukmg6i0Yt7m+ryIy/nl4BB5sWjct1F7sM6nsy0Ep5eFTYqGQna8Fv4RfLThKL4
R9dGgBszrDjZ1l1S3uEWX0Yt+gL/9LCXti60uPOpgmbSJySWhEeTpNqoJi6/6UMd/SpyDXUZd3Ew
ttrY+X77c19ZYPDopNRcpgbJ9SpqxXHFTxkwCw50xOXMuHXe55nRbJ2gye7s5GtDQflcUltGgkt8
PkGnsarQtChPDUUiv+VqnE6IpyBCKBDhuz2r5blzniyhD8Km4Y3gwFhbF3ICrspFZ3/yAvDHe5qp
FkLOuXVMARgeseIFDtBo7lGLyxG1iTLf3R7+ykwVbq58Tm4Ei/LxaqbI8mYL0dRzMwToGx4jDwNe
JQ+oy3V3UtDL8AB4G9irpGQPNW+dnDRCk6SgSeX1JtIyKBwhL4hr0z7DMgkfqzra357atfEgpS6o
DmQPeMCfT62mCoRr9Vh6mLOYxs7IB10dAjSjv2QlB/mx5rgUd+6yK8sJzoAzCcoBQLBtnI8JEhZf
wBBPyqCWLVpyqZU3Ly1qeT9Ktx7SP6TeOrCgybqkSU6/HInVaC0miQKL7tzL3KHMDnMl3GwvFyDY
U5tXhb4pqPjeCXPXVhU81tJvXcQd/sktfrutqQmWfepQhU7wh9si+p/gqhhh12WXP3PNvQd3uD6c
s2BVlgt0vT/1cbEgcv3MqyvZPNlzU+7b0cggYVXZYdCaexoCF2wDVJdtcxE8WbDxFmyN8y/Y5W6v
sDaeT3jJBIZ77GvS0eTBwcIk3aMCWzuPDsVq8Sk3UXii/uO0JS7h9Yw69NcOmwD9eZgdB5dr24i0
rxq6UOVe9qj27jQBA/fQwC4I6k0wuphih34dpy96FyuE5YuFHvDNcQGWvTYYACP/FoWIx90+FktO
/nvAoUcHdmuBbtCxc0g7zyeYSBxYR3vyT0KAOoq5sTehPWWfb4+yDmssI69MlpLKIcgKc5WEiKLI
Q6jg8oR7V9Mfywnd3U0maxtt7w4V3DzQYfZllrMNASLsBmcc7kS29c7hF5Bz8Q8xiytKrj6k3iGL
bI+OeZr0tAjwGpCYo2KbHAbdc9yKtMsfliajuBMBLpISQgcRjlhOs17x5FxW5rcDUldYK89ZYJxw
Y2ophldjPnysrXoI9nQp8uFlHpLB2fua6/v7EvEVfMjSMgmehpIexS5E6D+6Aw+8SPj5TaRbcsE3
wymD8nH+m8LADkAZl9MpLSvroQiC+nGkM72xIB1t8IrEOgim8MbBpIsaaBIcSvzq7tUFLj/IgvKm
KMbm46W2bjTp5EdaBMD4NLBfdsphQBziR0+p9ofAofpOhr/OkJY5LzUVdjkVFj7kas7mhGNUZvSn
0B7G+iXJ3BRuVzihS7NHIDqM8ECsgc6GGyz0oomWMQ4TdzbD+jrgNwC1o76jC+IlCfn5b0D9P8KQ
xOxP+A0af9vzlH5O6zB9rpvwHkbk8ljTBCJmkX1zzV7IIszYJopmsDqkBnOFcUfV7Gxesfvbx/rK
NyQo8r4gC+MVsS7eupmVg2QY+lPfl9NTnUKPRvcDn590FA8OGoF3coYrH3HRsCFF+Z96xuojujE8
11yfu5Pk6w0f+6TgNdNlEi4X1pGZnXoQBA0fu0ncqB+CtDXFh9szXue6hEteFySCnGe27RrcYJeJ
Qrs9aE5sshi/h9jMp3QPORHyTVIp9MNyLerwFc0kxuz3pKkuwyi3EI12ne4Pm2gdTMzIjUAQB+Mp
G8zYww2m8+YB69uxxUSn0dJwGxVa867OY7mXeqTdyYOvDM9dQV94qYKgFrdsut9jGUbGhWF2PsBr
tP0fgqaDEDcLw8dySNRWeECSKxgoLgMK36kxMUwwpFnwdvsTXG4C0IaQREg3TAjPa7paqIp8XMq9
p1n5sEM5bYCwe/pOc5j43zENDLZJkHYuql12e4+rfrnjYfnwoKGGB7YF4Pv5EqDNVyJ1M7unsdfx
CxJW9i6unOyl15F+rBxGvT3ZK+PR/l/WmiFpkKx3PHK3fRiP6tQkFWbLhZQ97qc1VLam1HgCNEF1
J4u8wNNQ5GJ2Cy53YXIBHDqfol7KzPcJiyfZUol5wYV9Lnh/iIk2uap8iYxlFRb0MsDTRBHZ8xQB
TR7rvn7hvWs7iNIifYHgR+yHd16a11bDpS1nL+QG4MrrDZgiE0DPntXAl8LTgvEjEuLVzu9F8pSV
WvTHOYNJw8SGpge2FUDEKjca8li1GENZp2CMs4ewhRtSBJO90wN9fJgEHNTbH/vyfAF7o4LBWx4W
Jin8+cqPJuuKYU3gdQX+Bg9zaWBVCjte/24Xfv6u6i0b+6/J7D8hC49hkYuHSX68/RsuAxzBjfGB
ogNPJS88/w2ZTV/Zlw1wrVEvjl2Do3wShSnODVRM8gDZw5T49IfdXbYc3d0FSASQmVbB6lSRCDVs
f4SccSHXDCgdcIAOVvH/OTuv3riRdA3/IgLM4ZaduyVZjhr7hrDHM8w5168/T2kOcNxsoQmdXWBm
AS9cXYFVX3jD0OOSmLXee/Go/w2H+CTDkuoucXg5LTYKFGN4RtHP2+Z0bA9e6RR75AXWNDZun3w0
kDioLlV42UZazEyr0gqbI12hEK60J8Beil/kdvpdEGOv3M5vhHXcy6Am4eOBPyAPvN66KjAwGNV6
3NwsS+yNFIfPwg6FX2loijfjaG6SCblUdObwXIeMhDuvF+3vH5835ksiwTwtgnwqUYtwN8iUUK0G
zzt1fV/ux9H66M4ieQgApGzvj/TGXUCdhLdYil5wIS+uqTjzLGGhbnMaWI+Dmxdq5TcGhgmbYsia
TRbmcInvD3k7OTR9CFepBZPRM7/rBY6FiWD/qCCpNmn6IwAIC5q+Vh8hlXUrehNvbKas5lFzkp0z
2cS5HksPx1wLMVc4iaqdnV1dt+o/1Ee0v+whxS8lybMOoRS7Vn0x9+qjMJXkBZNAc+VKej001/kh
WSbhFq0Wqc2iLsomSd4V3ojSMZ4oMdwy6TCulGeEwx37i8AzYkL9P8hREZcSMofOM2vl04RrSf1g
jWpa/xvUymyd7XhW7E8jbqYYzDRtbvx0kt4Osc8ZjYi3Iujj/DTpc9XvPW0sUFGOG8yG/ETXMd7E
IxAnXh//nFh8x/knUr9GHnYE1UFr6jbaW2Y6gKCH3aB/V/F2+xtNLMwQXaS8nV02JmH67BZljs8e
QhlrepO35xCWACGRg4oO+cxygapSdAaM8vo0VYqLnTzq4qHpKGcPFD+4jezb/TN4ez8jaiyvSDoj
Bk/0Yj8Ko9RZdlYrbqvggPf8JzF205EmSb5vZ8C96hRMK0HI7bkn7IUyw4nn35Bir8+iophYYNsp
yq44PG7jhhabWli2r0I82b13emCniK9gkoFroZp1PRRml3kRKXl2mupZ/2ZiaBFuu9Rtp03g6P10
qIYJwLJouE1XRr4NK+X1zEMPpJS6/RLJmnth3jT4aJxsZIEmiOqhChRFCfF0oY+c7l0zxlCyHrB2
Fdxw+3fPG/452gS0M1nmZSYVKkbdUGabTtaQG4h1u86OtHgC0jBjxZK54mMhad/3B31jXz26E3TZ
qMPy78Vi9+Cm29LAptrRp6g+DgW8waOqlxF62e37H13K2TzulCfpg1O7u97ZOMQQYtba4aTWqrWz
W5zECW88XyTGWq3n5hvhDQTW4/BdAjwAdnM9lIOO8zyVUXeqAF5isZnVOwwAx6cpVLVzkWQpNqvp
GsD0ZjElGkUWMugjAu9fxqYONTuT5l576oIQJXwR19aTU89ehahaFX69v3M3kSKyS/BRgS6BLpWo
gusZxnOSiAavllPfjt4OU9n0KR8rzw/RLdvNUBe3c0rs6PaF9PCuzZW39/Z1khkYkEto4iaH9fXP
/8gE0xiMFA5I9ak0oMcjku8dzGLM0KAWTfQBxli2mWlBmfwC/Ma3WBXXOk4jyRp67HbR5VZT06eV
IPtsixc59UoMll2tOeXCQHqi6y3MEPAJ9zN0br/cX3N5QK9eQgk89KiQ0iEnB1mi6ntLR32z7JqT
NRvAWgvcNBMfEb8Us1Vulr0Z1YG28oW+NSYAc+Ic+mskI4twKjSR1WjsoD7VrVVFxyrXoumr3Sj4
XZfUOD45Tjq8twdEukMGSNBqUbRFyHOxpoGTTUraWzVVqr78x4ZPtbFFaH+de4Q97i/pbXWUsXg4
OchEVjLLuj7HVRIHtpX3ULnZ4aSnUVsVWbjJmq6l/qgEs3Y0It3Ld25VeV8ttaysXZTGevtJwdk0
SPzWqMtuf/9XvbHohJWAsIDAUzJcao6h4NJ1mF7npwSrtxfwicMPEv1I8cHwDQdq/mH7/m2mIkua
SQtXdt4W21wVwnKU0shPfZbXLY3qSYu3EX5t4kdgpuY3o8NIciXCfGVMLs4zZwraMQwKjvTy21HT
0YgtWhAnkdVZ7viCDyeuNhYehjOSKbIFoUdZNUdnw8C96KNtF8m4ry0qPU9zraOh01nzWP6t4btj
bCpL68JX78UEv5/ephyC1KXq9bsx8jyE6HAFGy0/qjAx+6I609Qca2FX3UoS9MbeSalcYgh6GSgS
yKfhj4spKo3WKaY6A6JbxsdCsfRjqjTTTq+sr5UbJSuldJlSLdaQ2qcJDYR9A766uIerPC+1Kk7a
k0qr75xOXXspnHmtR2PJz2AxDFQ/cBQ8abzUS4HEJvKQrhL1eMKIZXBOlAQKNI5VDEf2tevQ7w4U
gP32dlLwTfhSI6eqnUNiNTSmDcxZv6cC85Fn6oVj8G3UIi/6kJg4ws1byysMeqFKH+L+lxKXbzC+
nSps2rDStE/WOHGnww110Ymf68zYWXEadAcg9/T4PCle7hdNUcMKBH2gH+PKHDQMoivH8lORzc5H
VG9V9HiCzBM/uhL3WnwxMfr6VSiaGu3yQDerp8jT4niX0bUZN3GLT9A2c2sxfctME4GZWNeHf3Gk
yOcnUWhdf8nmSDFQsTUiocX+HBWFcm68Go0hX9PR1Uh9IB6W94QOYuBuJnPGmOj+BXETKiIQBxQA
fjCVCRRMFjUSvVVUqULKfHEZzn8pGLS3zi533THpHqrJSkIpOZSpTyLJ85aX0ImRYLj/G954+WDU
cl1w3Mlrlrko0BrWgbzn1KH3Ox3bSp9wEA+jONvA4Wn/uT/azYwlaplqiezUS2GaxTmHxo74Ge1z
BDDtpJz3pT6a0lUPWDpOf1Oc/tPVYdJrWyVq8mpLF1qr/73/E96YMDhxZgpd2ib5kX/+x5etjE0G
PnquqW5MxYsBx+OlwQoHM1YMX/4fQwHRhCxEWEHn8noor8id2Y6L5oR5bRkMG2zZnGobYxzX/jU1
SW++t6kAgY4UH7yQ1Du0l0Wisa+TKoO4fMKlrn3MG0zqoNyeMq3pH/GCRd4p1a2V6/82Rpa4HI6P
vPy5WRY7aiaIHmGWhVttMxf9Vu87vdnYipl/HcJW2TR2id08RmM/37m0kswmtcF5WCmp3mpZ2jYd
YMcGWVeYjw5u3OeY7is+m91acHHzFLwO5RCk0npFEX/xFDRJFLTIeNjHNlLqn2briWaH/Wf6rOed
ccoNMaxcC28OyMsjdejBlyzbe0YZtXQNFPtom+JXgCL344iL2FZzxe9cV+Ov91fyNgYHTs2rQ8GU
PaRCI9+mPz4IDHMEtpeOeSxVJf2o9Zb63eyJaHZJWtgIOhZFiX9zMnbBSVecTvPVAJ2sLZa4+u7+
T7n5NCXSHwQBCpqETciUXf8Sr2/pxMW4r46ihXNvROpBt9riMACpOb17KEuyvGRbU57cxaeJEy7e
9shKHieacyUFoigz7M8YTzv6Tx3Z6ub5/ng3Fx+lHan7I4lAeBu4i0OU0PycJ1XpD3Zij7s2t6Nf
c4e3FFWm5hCZFbxttwsvplnFKzmWfhNbcHJxGQDLQy0XjYHF0Fkh3AZ9m+4QOS0SkNwbFD5GfJgV
I6h2GLxVW9iu6PtoTrePKg0HzTqgA5hhxohVTnyy+xJ3ORMxUfrs+RY9PMTD8qo8ZQg+k5p5NRao
Q299tKoxPKkjzodZ0OhPppY4K7fNzach54LdFfRzutFkM9cnJAb0EZqYIB5YLfsS1XV9yko12SS4
Q+yxOYtXjskN6YAQCKELl1dLsiKpJl0PSDhgF2OVtIfQNKNqPxdlREfYCPoMiUshaj38PCHi2Z8b
J0jDDz3o+4xYAWzIg4t7h/rFmyJXOWC2SbHNV9BTMtdyu9cw4Sqqs0mvKPZIRQD6S9bis1HQDra6
qW8OLf4NZ62ddb9posZv6xi3d6K1nwVF4J0qRuNxKgPSTFQftl2Nwm9eJclB61V3q5khDlVRlHzE
ltvct5ZVb1tRpifk/tMHPAmxBkVC+avXVfo+ra10S9lVO1ZRa/sWZqt7EBDKERPheeX8ypzlZnZc
8OwBGQ1lgsUOaC4aQqXSHPLQKbawrbKHVxfxsmr0bZD23ePkWtVW7frugVgqWjkBN3eSXFwKTtBh
6ZjfvOFpoxWaMkXtIS9n8Kd17B6iphabwTbWMqnbOwKkKV0Bg4CBZGCpDa1B+Zsq20hOda56zbDV
0sQJ9qPVTMneEGVQPrm6nRg/gjAqBIh6CoBrReib19xBeoQ3h2+LKIJ/Xi92bKWjmtH2P9VpNl2i
sGw3uIm2j9aY1+fW5kNXOiGO9+/GNwdlwiDI5LW/RCOMiMY2rh2mJ6/RuyHewKu1ko2hdlHE6auF
+DvV9TxJN0VqNu2aAPnNBqMFxOmS7REgwMhTXk95HptKLzU1OCojcmC9hb1JPjjpjkpTunKUb4ei
lkgPj6vEliSmxVGOSGfsOJ+9Y9na2ZEiov4RQQ0H6EM87e6v6c1FKalIvKQSYGI5CKpczyqccUVW
ncA78nPaXYha/dEddPsi9Plbk+rpSnvnreHQbaCHRmSiwlG8Hi6dSjyYImgmGeXUnSrlgDL01I5K
hHWWUjlroK9XBssftwIMBFpZNNGI4fkPcKzrAaG+qYFpjMqDOZloagZ1WY8POY406T7qB7emgJg7
Ye5TUAsbv3HUqvgLD+BRPaS4RtoXdzRVRGUxMEFfNqGBsCeI7cX3irT0X5JKrFsTYQFgFiSwyc60
U3s+WEADRLvFjyp9mMZUtffaVKWR72EIUG+CbppmzLBEMClPHmTmZ0RKzP6YzHAYN6hy0/MwA1AO
RyeprGkrQCmHh7gLnJwkPNeEsQb6WFwosAyBeshuG4BMCTNaPAyDhRU9tZ/wQc2M4NA0zbehs+wv
RjA5G8eEQ5cMDjDNeVirfC2+aCnNBJgLQAE6KmgJLxUyNXLI18oyamUhuhqq9hPGjQIxrtNPWmSO
R6ntsb9/4t8YE01O7mhDHnwgctcnAgPluLKEWz9MoWsfwxj5gqKv3EuTmDP63WG6BU22WjeWS3h1
DqlrcnkgBUGBD/m9xRL3o3SgzkxxqdoavC49POPTMLhCx7yny0paadoc/S6bYPyrThUDp+WyzcwN
EuL2pxDfY0QdErj3m7q229af0Q19Muu6aPZBHjnOY1iF7jdLNHr4Uia5knVcxwDUEE7PIgPv8jya
6+eyYz0q3wvxXH5COqtLtsPcOe4XFQfeYlurZVd9NNxKaN+asRzyBwdLsZTKSjCn5abIwFcjYS68
nuMoJeRDZAIbHC0wfRhBUn6iwIeGx0at7QrMjlN5U73VwrZotj2uRJe2hdS2py6YvgwVcnU+zfPx
hDC9UHcxb+eHqZ+G3ykWb/+UwrLX+m2LqweZWSJ4ec7AiL/uxfW+e7RL2gly6qXqm/mTVYnyr07v
m4tt0M70pJjd/XO2uMR5n+jLyGReSnXBdVucs9xACUifquSpbNVwX5pJdhEiguTQoL72zqHo1PEV
IV9M3kktfRHtijSoC9i0wUNNJvhZbSZYc3bUfc+maY3V8FqM/vMgg/VArIBzzEeEIv4y+OiI41RU
GaqLatadB/ahCLJDEE3ap97sKvUTqirOX2Pr6iG0tkrT9lWiFOoWCc283MazWaV+I0rXeEqi0dlX
KoQ3nxjZ0fednbvp0ZjLOl355G/uN4miQMmPrx1uxA3nX4Ql9d96MC51ac7fwRBU52EwsH5XjWxH
NUTfzXrxU0maaqWwIxf+z8UiY5Q0DIoPEMRAkS02pkhbOx8LvnrQK8NlxOb3cezsemV6i8hXWl5R
BUAWnK3Hmm4ZmfAe2VEZFeMldethl5ul2DpC+VVXWX7UKqt7Dvs43s+xgGTpVMnK4bv9riSwm7SC
Uy7BTYvCTjLjVusJfbiYo5gR48A3ejOkrnVAbzbcF01pr5Ui35qvlAqSNqKy2yp/0R+FiGkuRKkU
xJ24wWNOrrsjCBkjmyCJoncZ1pna+lPezR/UEEefYfbWztPNp422jgxDKVnR7r35BhQNeX1YX9ql
tcSwVVLb9klM/u2Et8bifmOqtBX4ppG4YcwlUK2DyZgWWd9dIiWssb6g8aFi37ydB6guKUDNvaYO
zVMxOd+9yV7LGF/LrIvzK+9NWHbw6FV0M65Xui21oJu7pLvUXlN8q8NJqXcgr6Pgs2HgmuCDAjF/
OZpoEn/ozKH0O683PeRO9cDw5QOsfQnpMA3Huu+Gemv2Vnp2G1154WXxyl3eSUCx12ESZmtxGACo
ajDLcHAopxdEpT3ZOfnQ/zILW003CN2UH5EW1dO9as5zhcZw3+QHe4o0e9N3U/DODjsz5zQT8GOI
KMnsNyQSVZssrW7Ui4Vf2iFHqNMfnGB4ojUw+vdv8NuPCCSm5PpJRz3oRouLomkHzZopbF9KZ/i3
qMmkgzE0X9nsiW9Vavn3/fFugiCub6Ty+GbB6qNws0hmAjBzI+a4yDdmuvnvhN/PrndHL9xbsfHo
9GHxVa9EvFKvXDrWyqPE+wugmZosTfRlBdGZjSBuSs+8WEgqb6vCDE9emv/GXgdMFUZKG6ur80et
0pRx40gxYCFmxwcAXv0o3NH92OiZOBhVtKYisixtvv4w3jUcgAgPLDTWrs95Tle4nCvFuJihO50T
Qny/1BH8Hu00/jJq9fhCyv3s2o31ISJEfAhiy/p6f0du7xReKLr8ADnQFWR5rn8C65BkuK/bl6Du
xS7C9uUU9qO7C6dYrLwXb2w+OI5X4C/CWWz/9VChNbhmqJHcGEFKuQdBz2NvTsmmrlDCUFHf/+Eq
GMfen9/tCQccA5if+hj1fyL+60FLLxo9wS13yT2tQfRV+znPQfxkwpQ+znFirBQA35gjLDNZi0Hp
7baB1MAuCyYIEkh2W8mlDQbTj0EboS2X1XvRW78Lj+/rfVMkNCLEh96GViDru/R613O0BOwZclPM
X558LPrU1bYtTKZfVRRV1TNcBeudTQdp1QoghaBGaoABapDH6o+3ULiTNQz2XF/idMh+4YLi5lul
6apHL0n6du8Fw/zjvbPk5ZPwCZXLSorsXo/oTEqbzVOAleRQl496K9QjHYrmBV3JHi1GY01c/pXt
/OcjJKdIVkqxAMNCJLkWH2eau7VGvb+98H8qKYwbZpejVzwqPwwlMSsfPiPkvjJxpuc6TS3TV5BK
9A5N7oxf3UwPU6QVcKs7di7QAtjpSLLVc6+98LJp72R9ye0AYYJ4Fipe4NuWTUNi3EEvc5w/QwD1
Iam+Fnfb0IXhcCob/Ld8G2XSr7aolM2o9+Ll3VsDiJ6KN0AE0pxlYORaBWUwrquL4oSjtps6JRm2
Xl950eM0luouwRY9ePehR9KWHJ4BORcA+66PgzTdzgPHwsBszspv00huFRuD/SOO9UD1Y1dpP92f
5PKiJGpw0HyTYFRZzV6GRK1pEyjoynyRlNxjRqN/33igNvusFYf7Qy3vLDnUq8MSOlaAoZYQuyrw
9BadkukyVpqxq02z3JSzpx7CIvxbUP5cubPemhlRHuQ54Oyy43+9lBJKMhow4i8FYpvRpoGI32/H
yOx+WFX8XqFPhxaanB+Ib4krQLHnerTBm2PTBeF9yCYx4gGQv4wQhLcDUn4P6dCbK4//MpJlOD4N
ybdA8x1R8MVwhH+4qQ51cxh7pXkK2yQCQ6zWe6KEgrYMTjuTTXFVK8zs4HjB7N/fyte89M9bRI4P
YBqKERVkLHkXF6VL5DYCrq0PpTZGcG8Tw8ufut71Oh+cWQZzTI+rw1RhqOmHRWHQ6lOQMjrmcJ8+
S3JahMplVaR+XeUubJxWHz+6Wuq+1ErT6n6A4utntfWUYlPkykRrG0qiu8E4O9uFCdqmIPfq6edY
5vNuDlES3EROlX+9P8nrNUbDRspRotMNZgcFLEKZ6y0ttKzTXfpc+3my02Og5/p5VsZkZ1DO6baj
olRIv8XFoZit6nuYqmva5At43X8/gOLWax+MwHKphu5YtRemIAv3BlWOfaHD8U00oX6KwBZv8WMW
j5PuWh86PR9OjdaGuxo86TaxlWol2rjO+P/7IXQwyc0ka49KxfVK5HXUK55w1b3dBTT6qYmhWBmi
19vXbX8OKq1+rnsn3MMeMVcuDRmq/99B46aQRVTiKmrBskmxzIcFNuCgKSL9kDp2+CUNRPDQktCs
nOfru+J1FMSDeIjpDxDlvO7EH+9+FpdC7U1hHOxs9rbDUOYnbdabrZcEayWf61vwf4cibCM/oSt9
YygUANkqncg0DrHT6x9ipePtarTpexBO7l6IYC1SvJkanQFyLnCQcJfR91okna4ydF5DLe/QDG3y
NCXxv4gpd48jpZbN/e9l0bVlanIo+ljIBXEzQXW9Piaa1c6UfXv9UKNk+pl3LIGE7oijkRoNBWEQ
zapZDEd9aBTENIRzzAq7oS2qNDvXmGHLu8ie3v9Niy7t628iXpIeDYCOqB4uUkErJK7Aj1E/NFbX
PYu+D7aa4ro+mgnaQe2S32keVbjQ9s23oNRsP7Qi91F14/SLXWAzZUV6sG/cxN7XBQxZLFut02xj
Ba87SfzkdF51qNXurwQ7waMVIWwVjwhbN7AtD0Po5hCapXUlggi7wu7rj/cnd3OU0HKlDAtUhdhI
Wohcr3cQu0bhdoZ+gG2jUQ1swevp4wM8Y3wLeO9XboHrJOC/pSROAHREDiCB49fDlbaYIDcbxkHM
pkparekXnqh6k8IxPXdZncZ+UnE/3p/k8u7hUPGR8NRBB+B/LuXN0gi+CfQV41DxfZ4jDVRMYkSB
7zjV/Fk1YuUStUI/BUq71u1a3v+UGGE6wCfhEpUE+cXyGlbQgIGdw2NGUrQFuzjsjQR7QjSnLN+u
hh95qRb71nbqY9oba5rQt5tLQvDabKOfSBa0GH2orKIBx5YehYcjdFU65a60jOgxdYnTUARbq3ov
xqN1J10bZPxCRRrO3SKiyCYTqZuwgotkVKig7MdUITbLSV1dD73lSaCySu4wHO9v7+2w1P6oBhHF
cKjgy10fqsaJEXW2G+2YB4aCyaSrbvBu/23W47SPRbgG8lrsKbNkOIpCTJXYnqj+ejhoFX1oomh9
xPms2bae0+/ScjBejCKOfliK1x3TybW3rLTq5+z46f5sF4f5dXiU6iT9Hn4wTbPr4W38qPoZjYNj
xsN+7lMHO/FYGQ91lXyI807dZXH6XdIl9/fHXXy6clxqFPKi4CmQKi7X44aFGnttaGrHrA7iFxfb
y42ZjuEzgmv6QRgEWLSZ85UY9c1BIdUBGITYSgh1Pageo8Pnerl+nBrL2Cu57SKsw3NgthHEfxK6
bd1p+cp18cYGo9iCVC5JNbyLJYI8BF1si9zUjxFgtgO2i4GfaFp9MBLkHGzSq40X9O0xKEtrCxdI
//f+Qt8eZ1oTmkE+DwsNcs9iziN6s3osHOvYZNC/st7KN7ozJgc3shJfqNH77AlRBoTDw2lGvcOQ
xdWlLsoc60Y61ql9TNzJ3dil6z5FgEYKX9SIXm7ePzmkcKhUYHckVV+uNxQVo0IRQ28fU87wEWvm
5kkfJURyNMdvOR/O4f54C47Df7ODTAidg8Y2KMXFsa1LMRGsxc5RUCX368QQD9U45p/1Mmh8vdGM
QxPZxUHPTMzkQEYeZh5BPyF3PQx5Jx6SQB8+tQnu7mRE5bNRFflz58BKoZMWbchQ83jTqMRGYxCO
+ftiSrk19JBQYeDfgEGWXGoKzoNRBol9dLQxf7b63NoYGqLAdYMk5/2Fur1WuLZpxpoqbxb0PP16
Y8QQaEXrDFh9l25y9HQ4OBqwl+extYE6QPndlFns7uMaqcj7Iy+iy9dJQpuT4FGw5RyN65Htllcy
ckvniHGL9Zfw+AF+bdRo1hSa9uX+WG98W+afY8lV+CNIr4Yowzm8c45OqOH67UCLn53ePtuwFjaN
OTgrT9NCSoPjJ6nwkoWC1g/Ex6X2Ziyq3g7o8h95mvpPSjU8F1qfbvU26r6MjRf9rr3koveVdRoQ
LPExbaaBJIsnXarUK8HXzUKDLAfxTQDPa2nfSPs5A9bXKhTl4+Qo9iZpBusMM/Qx8lrj8/1lvh0J
jicRM/oK9Gm4Xa6XGagb/Gdi99PsId2gJELZjZWjn+JUt1fO7XJHDalVAWSFxZVNseWF0rudKOvC
0066XeeXoot+Km71O86m/JOWq/PK07CcGKPx4r7yHpExI/+6nljfO4FSxIZ5sqUyRdN6yYNXYBCp
iEbb31/D5dPHUNRW6SFL1BkNqMVRHZq5GZyJgxGr7exXc2fLMyE2eRdou2g2fjW56bwvG+ABYEyq
5aasl9ObX9zO1pzQxjVb6xSh/7/X6TZu8TEtNrHdxLtOUG27P8flSyvHo7UmFTy5nhEtvF7ONsNi
oKA2dQrdtt72CM9s1Amw4lbpbXVj2LbyNChI4qtT7gk4gQPf6/1f8MbxYXiNliLxMRTLRYhc5pXV
e+5onXBxU/bF0Oi7odP0k+pV9aYOnXrlPZJ/3x+1iNcVZrrIqsjzeqOOoQaF0w+TxXhRPX3M1RaF
laDBCuz+tN44pxRbAOSDQgAGvdQIMItKt1NqPKdyKr+qzTg8IHo3/zPEjrtWYH9rBf8carGCNhq/
VZfG9ikx3PDSAMP8ZEJH2NCrD/YRn8u390+NPIPJcYWRSy4+QapLkPuaEdpKTc0q68r8yeGl2kru
xTuvMXk8KaKDTAMfyWiLNzFRxyJwAU6c3GBIEz+wQ3cT0jNy/MEuipVQ960t451HZZxqFZGR/PM/
nqY8bE0jUyNEl3CjOISZoTz2OqWCFBDsu4fC/frVyZgLWuYw10PNs9FbSRM5Jy3Of2eZMT+piaj9
Kqimd68gfQEZU/BtyVRpMal+GN22dHrnRAch+gAr38AmZZSihsiW3D8Xt/clQ1GEki8ueKhlgTHt
YaUFoeGcDL0/25l0Z3bHDiCcCyjOQQXAiGzx9f6Yt3vm0aIGbEM6pVFdXdxfcy9MvXFFcOrCRgcJ
WqD4WZnJCZDomvLaa6pzfXPQypSdetqYtHWWybU5TGhfZZpySuwh9FtQAr/xWxoemn78lqH5dlIy
29hDXDa2eVVLylpTHyzkZrdzEOnnYZy6YzGl5lFPWuOkifS5ngSYyzoLkbR3jQ0dxOYvC3vAjQW/
cW9nKMopih3ubCuxf6fJaD8iR5XuKtMcHxVzdE7FlE/HoWq9rdVgZz0mzpqP3e116UGzp5dFcEh+
v+xl5cEwTS3h0JnAwd7ORRM+O2ZqrFT4llVHbmWGAdEjJX1ovSyr5IYWZtZsTiG2jF5+cLKs3bQi
Gz7Fyjz7Y5IPT1VNo8JBz+xTbcbJhnh8jDbC1sHVw3HqaSrr2Ne/+3QBPgDlQ6lBPsjG9Wda2nlL
WN4rJzCo0zmLkBack8KiTtZb/6+huO2kygAN88V3WqZNa1rlrJwsnuMnCO5IWwNyOodD8T6/aepQ
toR1gMGkEQDufFnhzUTXpIisxGdnaOEqJYp+8qJW9Z2oVU6GC0XPNJGneudSMihQelpsVG547Bc3
Hpw/Lg5jSs4Im7WHuLfag+HGw6Ewk7UXftlyeZ0gQ6DFzIHFmWJxKQTp2JZWUKTn2ShEt/MMEe4M
t0xmZHVdFGe7NpnwftfT2MOKp/F+2u0QdyTeufgbME7xPpO9/xZc9mXJQ+gtAnW+PkaOAr8nsoPk
rHQlZjyTPT2O+tRtpjYvVsjwN7EAy/znUIv4sc8Ga7YmN0FWze39JtKK3RwZ0ZYD8SsM6aPe39UF
EOF/pwbxgzYinEDu/eupeXNO3b5GCnHoS2tTKGW5DdOo2umTmKEOFOHDaAGjsQrH2c+K0UNyUAQQ
aQQj9EQrPnioC32Zw6FC+Ya8qKyy8L0RNSvicF0jJMFxh9Zz/QsDp6i0xEBvhhco/5D01suka+H3
jDH3npmVa9KN8u+7eiUYD1AGXzDNXflcXI+HqU444gOQYjIzFPukEM1TUvSoshSO4qPYUCv+qEf1
RhA4Fv5ktsnFxghvJcq9eRclCpPqpAzupUbNYl8AZMEDqtz03KvAMUUIbxGNgHxv8Y2/N4WQQ1HX
1+CNkHEuHWearhySEuu/c5Vm+lOYZ46PgW+yizRnfJyC2t64+C88R3akXoIQb7H7R/CNEy8ZX7wd
sjeEwcb1ek/ICJbdWGfnQhumvduq0blM1HZXzeX82aKjuTLeAhj3euTZX+AWjgFU4EYVbhpFIKp8
yM6DPRmcqnQEtyK62h89nNT4Z2RtBByDcCOyXt+UE+o8fAlrlos3mRvLDrqHx5KisKxNXc87qBpv
AHycnZ3JmT5PQNv2IU5tZzPrv/En44uheNnGntt4Y3c4Ar33vWJ46fhIwGfKZvLigHWiDuegEtnZ
7LOAQlHrPrV2FZ8BTqyZAd7ElQQeoP+IuGim8N/FUNUANX+YvPys1BGXCkyNr0OJ54TiIvuH9NtG
7+N0Teb4pm4EIg98On1k8DTcGjfgPE0FUKx57XkqHXejJsg5tnDcIUdFJXCqArGWHL6h2nvZbjCM
/oAMjvsRirj14gzmalt2ea0QhUgHKfI8PGs0MpTr7Z48JS9QW5yOionGsF8D0jhmtNU3nLcKHRKR
P8Wsw2muBvM7jf76EHWBcnzft0YRVFYoIY7RUEMvaHHm3CaxyrGEm9Yb3vSkYTvgW04ZXdD9mC6T
U68Vxpc7TzGJbBIIh4RuwdBdBA1YKBN4FZZ29szC2powB7aG3hCE6arynKNigMpwYR/uT1Iepz8u
cGIGqS4Jb4RIjDt8KSFgoa/bBxC4H6KqVgjYnehZ6dQBafre3JTdYB2nEnMQhdBz5ZtaTPd1ZDIo
6nWyLo8m02KPp5DC0AwxT0st9VyGnnvAmxDJUifrvhZWgwg8z9zKoIsAn0HZSNjZlO7kFbosVCRo
hkQUXPLHFqzQNh20YJ+MzTsbk3IUPiiasOShklm3ODlW67SdV4j8EVWS/hipneGH3RQ9Nq0qNqkm
lNP9TVy8f6/jUaNAHJrsmrBkEU7noH3G0Jrzx8x1kq3N2h2bqcN7XOhrPd5XYPj1geGAgh2mzcy7
QJRxvW191LYttrvFIyx3RJdbIGofsyazsexqTZi/KTiuLskOGOpBEqva/IQDgfpZg9v4CB62BZ9g
ompsUMEJK9f+1pfoGzqw0o1tkM/a7v7KLN8vuTTgRnX2w6PPDznq+ucCMRcKzPb8kf6J4WziBq6u
1irxIR27L2QExjMzrb9UZuM9In1m+BhQaytx4xvbAzKSV4O+DNGZubjNirJKuiRy88cypNVHYzxw
HD8fUZINVFGsJZfyu7nZIOnIwnVOO2/p+zd3TNeZGc0KxXxJrfkRYyzv36JX6nOP7x+gNSLTKvFe
Os8J1E1oUSBBrLfY5kgH7++v/yJe+W/55R1Oc5EQYikqm8SmqeBHkT9GaTm7SDQpT2bcUEUwzEvn
lebL/eGWydDreIhIg72iOy8rntfb3Y0a3XJFLR4BRBVUJxINwfzQ3jiB+T+UnclyHUmynl+lrfbZ
N+fh2u1e5JkAECAGkmCRmzSwCGZGTpFD5LjSG2ihF9FCMpOZTO/Q9430BYBWE4c0HtWiqgwFnBOZ
Mbh7uP/+/+alMAhWFPi4z23Yux96mTs7WTr1x5rA6cTG+9mL4ziQ/gHvqAk1Xj8Imo5WYYupvqrD
+ne/ryVsV6t/IWxwd1MQnthhP93m3w93ZHGmAaU8z6/qK0EheV/PtvyUN8u6GzmeG+lmj/2wGPS1
QpQSJqWCvis9xQjw8zcm8aYhS1r14vUb114B0nAaMQxds7xx0ih5R3m02BmNMrZUtaPqRGz6owOB
BYDyAWAp0Jzs2tcDOv2ki09hfbWUENMKsxXbWSctRsivzswA8noferTtr3fYj/6SQUmPUJWhS4TR
Xw/a+XkzkAyrrzrRNtddhtJaIvzhMC3qBnZ0sXNBu5yhP3+KfeenA4PC0KhO3vg4NVUSoViAuuqr
vCxX8tC+fQ6z3QgYw28OXjsWcZIrI4bI/BQ+4afzDCQ5gBWSssnx7aorCgohSyqvMjGs73KjqS47
lclN0FWol7ppdysa/xS3+M8GhckDRgLiE61H8Hqek9nKIW5p66uqjKw9WirDVzOLKA1Ppfg8R15y
iYTxdMKP/tR8YDi5X9GgohWYXo8600cJg6usr5rVm4sN/nPZ9W3e3/WW9w35Vv9t2BsfW9r1r6zV
Wu8tq1dbiA5O1VOOGqWIBHFb3z/IUXAEPCEsloWkv91BUo+yu/GuHTwoBZpJ3ADaLtQmbc31oXJL
bw8EKTsEIlpYEinPk0Q2e8q+2SULdyrl8pN1ATtNJwbnDn963GHQ+JRYB7/KrirkXjb+EC7bwOuc
ndU5FYyL1rKHPcY9YUx/2PtEHJo5HyCHJvE6PumJ0aRVgZbNVT9mKdJbQMljc5CmivHv1Vujs6b9
6KXRvgwieffrA//DCzM2QCCdF+U2DD/S6y1BWJH2XC6zKxEE1bvQlLSHQZN+XtbT7wKwwtu1KE9Y
86MhNSiBHncyw8CCMGvHKKRm7gtnKtv6ukG3Sxy6hNa3MgZsKz25oXwYqBszUUO5j2y1+Le/ft8j
M87gOverCU64guqm3tfvm69ZRf4oGK5lu8o3XO7uCWnybTv3Vgy1ynwiID8ejnBIE49oFIjufTs2
a0Mz+p50PXXHP4duWLJPk1eobYt62RloRufm1293FP+DyiY7hC3TeSLdmH1kVnoY4uc8bdy7pm7k
toeB6jZt8+j9r0f58aVejXIMcQI4QIuSI9y73lnzXTTO47mk/H2tTAD5MznnE07peMM8vxUdKlxU
Nbetfuvvanme21WV5/fuXVvWZREH3vje4Na3X8IgPZNtGb0hWDp1yTmKap+nEroj0gWg837ojVkK
j6qzmt07YZloPAh6/H0FatrJRXDi/Y7Dm6exqF6TywfERVvf0SHsZODWkTO5dybae5vZrvNNlcMa
4UOqR9i+zLvc9aFaGsICaHowHQo5Ge9+vajHzuH5IejC1sU3TuixKCdqBKL2V59ZHpthU1t+u0FD
DP57Ry5bmJTTvZ93+b6ES+S9hEp3Y2dmd9vSS7r59ZP8ZOafBCGwRhap12NJqKIPtTBB7t1lflrv
vKEVF3ZP9/sq5SlimJ/sLAo0+prHlY/0rv79dzsLBHxjrbC+3g1Lnp7XqJR/s6s039YTnf6Ju0Qb
nzbZP20TaGUksa/vMECZjlNgflq2ANEm7862prcZffaxExmAUsqxAKUVzO2p5usj/6JXlrwiWpR0
uutG+yOrgPabkxf24N+hQgeuNMrVeTQPMG5L5V6tCbwRhZTADGbYBX69lEdsGqEeGviyPj9c17T8
zesJTibVwZlueXfNQq9v6bcwx7uwuSfQse+XxJy2skjFzguQPKJqPuynrBo3AeK+MFSLcmevtk2T
ETJQVBOg6Kkb86xPu1OQ9tf7gB2P0ycrCTKQrh7N9/X6Ma28yDK8pP+VlLgZvSEdWtpvEmF2bbRN
HAcY8FirfLyvBpl6f0414GlwhtWNw0TdAL6PXFI2OeRfkaj8OjeB2BfIQVwwp9m2AMd+4vasV/pf
l+fnoQCmwuiAUqEG0r9+TzdfljJ05vCrEm60ESZQ+skuF4RwpXUz5EZ1RrnPauIQZbI4R1H1T3lf
8qVPqFgaAPGESKseH22vtOaBBHj+KGdHhmeT4zfuH01oJ3A/tJk1JbEBy8J6ahfqXfb9a2PMiDc5
c09QLMB6r1/bFm29KLe1H9e+MmhdizK/2MGH5bfnQdk1Y0+N3zOHdw7NiOEN4FAzf7v0VdbHrp0A
hIeLI9mphAv2+a/Px2tPyhPRs0fhVmfD/SdFo9cP1k1BNJZGbj7mPRWd2AV0s1N9KNyt11ft76Yg
YP9T1pUkNyQAtJZyy9Jo7B+oAEIDEsEx8LJvtLtCiLbM0wc0/ubYqqrs66/f7vhUPQ2lQwUCS+1B
j6Y9UwMHrl3EN5j+hHOZR+yyLd1PYfnesvPgBplIhP04a4F3YsV/GFmHlbr1E9AdyKhjLSMQmWpI
VjtHkBJlkg2g2PC8aQO/2owNTWQdDBdb3+6U+Wcnl1sznIGAH1BV1E3kr9dzTFCmqqIMPVQjoCZv
pMrbNGmZ0goq08OvZ/e1VWch4fzRHpIMDMVB7q+vxzIwZLxm26Vx7vnJmawrQAClnOKlscT1tAbu
defmY9zDH3gign/toRka9C2eRO9cTRxyXP/v1pGEGDkqJNDdcHmbRkuyq7jEXNsttcJfv+YPY2nk
PoLBRCW62/EYyNULYwALUie85pDkn1d/ToxNrVEj1dpH/Qnf/ONoPoUpTohuGLY5H68ntbByUutr
MWUUc6nexL5fVHGfl1EUTziuE6P9sIRchSgNAIXDPtEuoM3Dd+GHubrpmtqln8Vm6poTo8FcGiP8
mLgUSEqv0DhfGhYib5FXzuKGv/96bo/dgb4NEfDpOpTuqD0uyUA5XpXO6CRZrCRlmLeBUzn1AXT6
GOzlHCEx1sk0X3aW2YVfsxDFgXjsMGonTuuxFeTCTaMEwC9qkBSGjrdThsrYGkRTkMVD4IjDYJfq
jZK0c/ltUKOMtJ4ilfjBPLB9wWJzeLCDZM+PPC4aJ0EXViMdDLOTV5+WqrlDVtj5IGvT3qwkvC7q
DmXbX0/2D4vNoKBiSbvo9Brl3teLbY9DOpPSYtB6Uv3dWGXzLnXyYeeWZXJOAnm4TX1n2nrEQWe/
Hvpp237nADVdAvktHU7TBkqi/mhbj4nAB0nHzGKXkL5/Z7ZTP2+7uVrqDT+77x0/m+XZXM72J19V
4tap7KF+8EtrvOxhhZxiTxbLB8+shRXPQbU0lyKv3d8B6ntXVtDPN92Q0VIuUm8yDj09pvNn7OB0
qUwakjdK0VB2E0BVMTwb3H/7Y/739FHePL9D//f/4Oc/JCrWIs3U0Y9/v24e63eqe3xUVw/Nf+iP
/r8/ff3Bv1+JPzrZy2/q+K9efYjvfxl/+6AeXv2wq5VQy+3wCMsDOeVSPQ3Ak+q//P/95V8en77l
/dI8/u23P+RQK/1tqZD1by+/Ov/6t980kuvfvv/6l9+9faj42D/+23/+l3/8z3/8n3/873/8d/79
P/7xv/7zvx5/+vGhV3/7zbCsvxJ5g23QyH7AM7o4Pj0+/Sqw/wr1E9h0ggFtAfSerCXZzb/9Fjp/
JTkZ6OsJiDktavXbX3o56F950V9hIOaYA+bVJVXvt38+5qv1+tf6/aUeqhspatXzWuz6f+1M/Jdu
gCNJws7U2NljwIn0FYQTKP9etfPQDvZ2COeijF01CBQC7D51jPByqVDhDeKSfEZyPlWO394n4Vid
IrM7ykrqZyFk0IyqNAlpKe2jU0KHQt5T7bSuYLP2cWQlB0ZddEpMxgdVBY1/5UDTkortpPJgKA/p
0o75R5ojwvdAJoSKI1Uh6maEkbEcolE44S31Q7GeMCQ/TJnG3mG9cMEksUDnvjYk4wyf7ew55ZVh
m2UaW9FgzFczXezTR0gSxbKt4BrLDxNkmV08Wn5GWyXEwvLjdxvuZSV/uXI8Bh3srJyp99DxyjlL
K5c5LMurKi1E/QUjPmZ72yGJFjuVL4P9MKnZ18FW2kRvcnMsAUAqyu1ffv0cR9kTIN5oSmjQGkBI
EFLOcWsHdYEcqNgUXVRFmGTWhS9VoWJfDVVkvmlEutrvlQBGGPvtYthxXWdFc57bfgJGtzaXE6C9
nz0Od12tdUGCk/iI4/a9Uyd5nyZT7gQXlIiD+naAvn+JYRvNsPw41b529yka9YTckQFn17z1RtfQ
WiuFkMWt7HNnOWH+X3sewjSYt0Dcw4dC4gHK+KPbLYh0Mc0JWO7B70uSOTIlajzkKvUqoM9pHjT0
hJQllB+biP7I/JunOoOKy6/X6SmV/P1Rx/hQ8dD8b7h6Ml1Hx0s5tPWASFnPkyXK6uRz0Dm96C49
WEW8dkNvg2jS2DZbt6CPf8gh+t5kbtRkCFX6QaMS5FWnNv9murNnbupF5mBA4fyQ0t6MRpqlC0BF
EMZvaEgz/IcMHbN+19FI7iE+r4K2eKD+Pep3jAxZPMCYxb/V0KRoOPz6TY+3ADxZXORx9iC6NEz0
+E0NL4+qTkzJPqGfvG0RCSjHRZ47Xl/wlFVv1Ua5WdN21L8rR2q08Haotgz2VI+j2tjYHUoFyYkF
ONoG3IegpTG5/HFsdehztDEbzxHc8+1xX8F4WOwhJm2bC8Na03KjstR/O2ec3tiliB8eUN4G7nli
Wl4H16QdyAyT6YBDCXQwFuxoAyCWNKE1LiGYMFpL09WvpR1Xy+J9dW3o1q8yJ+/VTSfQoo4DtJ/u
s7RozLivy9w7V5U1TJdky2CxoUUQXuVtac7rp5XU4J8TJdcddiAf4VMgzaJhJ8cBaRCWveyTRe3T
xvDDvdUXdhYDTu/7q7pS5bs6AMN24pD+sGmoEDxpEJKYYeeAcX1tN1TpIPMKE8gesWozfDuaq/A/
JHlheNfkBaZ1zwTI9N0YDm57FnTQ0l61nef2MWwziWuf2CxPXSvfnVbmAHOq0yZP6kCwvrx+HPTo
J/iOy36/khG7DuUwWrsBQtLqfK1mC+c3Z+Ot36xdd1ZlrUVSJR9uEdfr/U0WBuunqSoS/zEych8O
NbM0oA4v0ZSnkcpx42xqnHkzkpitN04qlPHnfJN+eMuG+U8zqtH7c1zGtpbWnSKJ5GaRDOF4W0wz
CgIbJWbnAOxO2ffrAnfG9QgHpPw2jSCYYwrb3uOJDa9P1NEccvrZ8TCWkQU5Ti+7itatlnO+F7MN
mrJwrNsBmhdIg9KxhZRdgJWwdiV5uuayFCpP31DrSCG5QXJ2PlStkbjfSiLaSZ6yUMdHkQmiB5Kk
N5JXAFeOEyRZ5A45+YVmn9neOFw0/TQFGxLT+bC1gqyBY89Ti3Mo2wyARZFkQ7tVnifSfZm7ZfAe
prBkTjdVujTvSlkW3jVkUF5xzc6u+hM5y6dnOZpFDNZTIyVgE/vYoQ7dgvCZCod90wfVB0X/U7Zb
6F7s4szqm+IC1PqwBYDhW0O8JhNN3f5ipWd2M7TWx2BxKrWFyqLa9Fk1Tful97J9MFkDt68ENm/X
bVcS0nNOz49K1uChQKpqvpirZrybArONdkhdDAU0NCP4FoJcV8ZjMxv5FfCPtIdTf07bd4EzIaNL
NpMRglryKXDqq3r49YZ6fW/VdoldpFNpuglRly9fn8mU+KVrQq/fz9a6iFuzR4s5Rk+x9W4cFg8p
r9UTl4FpnCLe+unAtF8DowXtA7n864FVKAHAj86wR8exmLYABGiGivw025sV6KILV5hJSYBuKXUC
gn8U7D69ckDgQFlMc6Ecp3+C2lYJbFPDvsrALLyrci/4GM1d9bhWtYo+BUuQ2lvkQgprW+GK182S
dOUpvYqfvD7hCrlr2s7xBsdtB9IpUxeJULUvgeH0+3YA97gxPCuXG2Qa0+m2obywLZwiPdWx9bOR
6VADqqvTmMCzX0+8hXbgFIbg1kiPoRTQjkmVfOs50wj7TX4KIXFo9XLXhFF3yh/pJMjRseOCB5Et
mrRaAeXIAciiGOp5ifp94A2VuU39ftb3Hyu66JqhOkQ0G9PPTGOS3KdWAEl6Pxo+6YS+gDtTmiaT
86d3P+kTNp+ubBPSHoWxeS8btKynHjsga++ygOv/sQyr6LK1YX57HLvZv4AvNDuFCT2Om+iM1fkT
ohatV4UJer0Ga1ObTefhCT23nMLtMtfh+66x+/dT0xqQLU0QkW+61JZrnA6+cSoBenwt5QjoLDb3
UQ6AJjE5OvUCVcbOXpt+j5RAGQ2w98GCTq2QOrSbr8XGMgsTrurcbrxl06KocC2BWLyRk1qnCwc7
dD2qJpripGi7PraWfvxzkhPaLunpoZShaWV0aef1DA3U+BojyXhCIRAMKQo/XH5fZ7oroyixeiQg
CkcAJBpPIQN+Njdc1UkbAsIkrjxuX0YCKxiiZe32jTO174dUZQtSYrYDEzwEwOW2duv5YxEpB+XO
vPTfDJFfX5K4tm/Nyl+HNF4s6WWXZLeyB3sYk/CE8/pJVKcL+/rJiHe5nx4H3dm4ru6UtHsl1uKP
0cnyLoYJu5ig5K9MfyM8O/8kWPg7Z7Hy8zIN6xFWkmo9RVfxoyFFjp1+A0hFQdeB63m9RrYqxqZp
qm6f0tlisJerUHRxKW3jvEb3R2yXyTNnCadLPzUXqZ1kgA7M1Ln79SE+ag592it0+EAiq1ORYMeO
TlPU5Assika7H3y5Vtu2oO9hl48l2sNTVI3hNoDM+AsqNijoGuaYfIL0zUj2S1nWV8UcrPmBPV9/
QMgrGE6ZvB/jNVi9tCKRljrTZbLXc5TJamgrb233RCO+s8vGsLw0zKV725pm+obQovowqLz+YNAz
0Gw9Q+k25dyrDyjqVI9AJhdxwuYd4dGZLl0aJjmrAXMu6bijR5rNUTbzyHSFU+90Mc2Q3Yck6t1y
S3Em9eN1Dt0DtMziSziV81Wy+hWNQr7J9b2uZB4Swimmb8Q4t7QvBYIbXk1KXxUyg3+8qsz9MNhR
cuq5f/AeOEq4EvRKA7j6oZHMXtY+xx+Ue3fyGyffBtVUiQ+DNVTZFlu6BHeoBDXzV+WkdfHQTXmY
3dROM3efvMIC6GlXjnGShf4I46Jnkzjc51oBQY6jadVeL7ALLMpw/Erse1NKWvjmnrZcis52G4pr
OylD/2IYesPAuy/EhXSCr8F4t04Dqtq7gP4kBF5m163lu1+fiiemk1fOloQqntbEvlNeozrx+sHQ
l1xH8O7JzjPqrkE6hhsdmU8nHYupIOM+eshSohiwTvEYzFXxQKViInsA56ff7yG84X8BZiGjkRdm
8ZbPzR6cSspDP1dMk3uxUCztvDgx5nw+c6M+N7+C6G8Zqu3D2fhzoFomGmAfOQYcpqZC5DS9fp8F
ijySt2a0W0O+fi8FBdA3hqqTbleEUydknCTIL22GYJWnaIaflTq/m03dWwXEgVY2zVWtvffr0RO7
mx2MSX5YmnbOo+u56FcmK5oMmhdBzHephI/RiKZx/iyc0Q3G8wJ30Mp4WfP62m8nX32annJGuQNA
9lvmjsh+xoBOdZJsEKWE28sw59TMz8xGpfNwgLhoMJozu8B238/1LPNvTtAY5fvURO3nU97ij5OY
LKn/rgeyn6OkbJgtBLJWxVUseVfRnJ6ojdmk9XrvwDU9y21UlJTo6FLLoyTaVbnsTA53ofjaDRJw
uaE2IogW/mSC+bBt9mY5AIc7mANIRrldFnQdQvS7Cj104q2Cn8K6TfpwWwWR3kwW96oh2omo1Fsn
q2ryU00W6pzYTGcByUInSfteHFKA0WwWMvi1P98hDOdP87bpTejXh6pf1EdLorVWX7g+ySWM+Fjz
8242/TZxDsloGPm8SeltrXy6tGta6qbMbnkNmNEcfbnMjKJHCaJImLntMEb6d03h9/7bzhPUprYD
1zvLOwsruEPX88JVK/S2AZM9l9cw2fmTc2tETmqbh7xVC9m2xneTJG9BlHiNp9dHcLN7Mxk2J+zG
tEaiZ0Sinp5WtGwkC67XOSAHl8+Dp5nMuXfbBt2fvljvk4VUSwB5amZBNQltQM/pTDpp8cpsI5SU
30C1Q47RE9FIV27i2VxN98B6rHS4sOTgsPEysqJMPTVHGg13puHmTGxGd/XAjb9TvDGMPPl6T8qg
54QXfpN/g2g/Z52al7Mvp4xFL/qqYkqSutUH+OUnuVCW984CsVS8PQ1tkby3qS57d2HvlOv92NSd
ehv5SfrNpzTQfyjDdWoexFib82VjzdVgxFwlh8TcttaauUMsaEdkLYfC0IPOGdQSzsaHc+fBbb3W
uLUWoTOYc7vo1eqGAktulbXpfQBbEXr7RizjtB3qbBnufbvMeeTy+ckzl/ztQyCTesnjLi8IOW4b
GO+L6KAM0+qhCBzQ7Fi21hyEnAolTW2nXZWSOIrDMG19lOVWETnn9rTojCnciejMXFCjj1R5ZcsI
gRZULDpwdVVVlvINZPi+FPGYBFN/M3o5nDM7IUyFkHgajet82Y6GgpuQzN9K7yMgeGM8pPAkYhUy
jVP0NmGNZ3k/LVUn762ODuVYKBQTvbgXqphnmhNW6XxGu0c/cs5ZIuidIWkt1g1Nr1M1XHBZ4h33
AYKkHC0tdzTemWWTYuNrry3W+yZUNXM9rSX7gI5w/Wduy+YhUwOlhNXchJZY2YIlXYf8T4uW+8bZ
CV8VsDtpfLi4WxsokJwYNCdaxnmSKjZb4BU1m81LRv2fYpxrprM3oiL/9nzKHDXqD7lcnjm39hrl
o3i3OpNlQKPW1U3xMFQoWhWxl4mFs4KJ0Ysu3KTTZk127FXgoU7+u2UkXXsWrfBOfAbL5TndNptk
GZ3l7iySu3q0K1KG6HexrcsG7plHcx5zj32ETiyPOnsNtjOlkKCKWBTKH+0NLdra200p1Cob+hQK
5zZq807cN/ZgFgdEbIQdxlFGhnGJXQCr+Tss4BjdWQtk1SHZZJDKeQxdnS0vk5Y7ED37z+u0eg3l
mJi/NjHt1Tzi8J9fWGQF8KzYE9YUXQ2Laqn/lW4z/EE7Xzp87AAuBhaUlROFQSQj6tmMw1Y2a72z
pmZodm7KHkLyzmqNK6vr6gIGgWAIu1vVR2V+5jczXfRxRkPGvOmH1XhTqCEdoXcoc6c6G1PKZm87
0q7UspKEXq9dVxrGZCCXI5L0nsYUmwdGtp1E7cuRcBKPhXqpaTB/oJFiq7bT+QMMmBCgxGvWdRK+
vKXT52hSAy10bdQqfkhkqms+QxpoVxmOobW8UYHoigfYOfQ2nOuhhVqs6L1l3CcJOKc71bo9H6X0
MrOmZOl1XWOakoIJrdDA8cpNUpMyHjAsq/JJJQetvHQGYP+XbNi6Pe/mzrJiyyrJ3EBCClvmRRAZ
IQfanXKqvpB80IjkxE2vQFbtHHyRYWzrCHQMWdRnx0Zw4c3jIWucHpFF5XVWdkNTZjJ9Wdde++uX
WMm1Em2uX3x5UeYJAWZtTPocZbA48f2cfV0henG/OUAuHuHFScAelXI0O8vV4dJz4OUpX/ursXZa
PhYoXxtxQKL6TCA1qn1x3grtVOup1/4THJNguUqV5HqqXHQsOFLPXk86tkiGDfXdRNj/rNWhJqrt
ZuDPXWTESz3ZAQpZfbPOsfdcJKJT4+mbla1PVCRnvR9Sb9GFpzoMDeYS5R2CGFWB85Nbry5ZJwTp
c46s52dZn94tZoLew4fcSFq4DOkikO0eYueiwTq7/cSpbEMjxdq6z3Ep9fGZF+7SKULnuOcMhs5F
nvCzfKPApGEgaDSVfCCgZIAPMZVH0WtjJr2OKaxn11cg+KltQS710RM10qnzbrSLp1Le8whBYdau
tw0Wkg7mrhKldqAe7TKFeYicuUm5GfpSu6eq9fxWfShstFDK+w48CtMQgdk0889QhutZb9cAgEmz
GeYykRX38BXRW+vtUNlhh20cld7mjrS0W+7rmbzOXjp1xZ8sY2Gx6GYR6bcgoi6ZyIYt7Z415uis
1o3dllWXP6x163TWdUq7IFMhxeiZSCOMk8G3QwGrTGI/EQtrfJqpOgv0+FmZUA4Vht+35f1LWGCJ
QqgvTb+Ewwe4VtBYVm6SKZ2oLrmSblz035hlkQVCP3Tj6piQnkHtevzMdaihCrTc13sxSFDfZ3TS
FCzHS+wh7E7y963l6pessoiI+N3Utf5414VtymKOUVUnMXtFf2HSVQOv4w2D5BCBJjBmQqs46nvb
p6KOwZCuu8Q2RAIsJCghXbwUraMf7eUrgopgV553jZI8muf0ir9csp7+twNUEJKvsaSg+ZLe6bzt
xiv5vJ/rXuqlSyNTn6IXQEiTVdCAbkCrEQc4YnwaDjQEXwmzVUS5xGtlnX/reiSq7S0RfroGeofo
18zLTvXrdsqHwn5TlmkvkAg3RWFWO8NBWOYtcb8U98FodPXvUZaE7WMQMd5msGrTVYco6NHQdRvY
5RayJUWY5rFpVsCIz1DBLXnjqgS9y8Eh8tzmlHqKj3lmth3IqUqsYFyyljSnjEXfR8ONLBAB+4i+
pVPV26HL1m6Ma5SJCcPGlpVxrjJVcO2Ii8iToqALYjHGYceGDrPyw5wuNv+p1q6Cm2UBOzPM26BA
2DaK22Gs5l07U2SK4gXAyNJui5INdcP3eqQuMkWn51ehoAzoNm1mr0kbMzdFYF2qEYql5i4ElGPS
iGVCRaSu3aiYw+HQjDKxMHaAvW4ti4QVFN1Rr8c3Uz+c811rSP2TW1qNe5YUS1EZu8q2h+q6gZvJ
hDG1VWG/XoTBomqHevyaOdZu7btCIADrrm5r7akNJgs+ss5lfjb30uTZMhj/VSfiaF4tqj+VA/tx
d9XNtTZ89JvrGJu/x4Enz1Hzi8lGXCYCFkNsY5RYYt/XNp5yTmRNOxXmS/7Q942HaEqV9G1q7RTX
oepdDsoNwJxXlKkXZ17vRR9zmw7/Kp6GMvCRVYlWq1qulFVOSL8bgVlWG8tovMbchIGYVPgxXC32
jS8SraCCJJnwrmxv0OFqJVFJxZ89O7l8xs+UGxt4Pq/gPP8J6pJ0ScZ9tRqq3FKK1ZcyLiA9JuP5
bup1tf4utzdBPXS1x+nN69lZ55skgYtoz6aNcOlsFILJ9el6kkf5k18o+cyboaHzgPEW0iKaw1/f
dG031d7bx6wNYoveZCLnPYnfBHGFF3MBCKPGIwxNo60+gV/SWfNGUsXMOqRAeluJO+6JyWjFfuHm
yNwVMCNiMLuA/kbkYXpDx5g5uko44CBMOanYqwDLnk2enajPyeL7pdr6EKnxYC7ECTzmC17C9NFP
fXDSUBu8cBoCfEY/gpm8j5phZE7tutFgEVSCm3rcF4Obd8WZ7zfZEh4iUGXzTg5m3d46ykEYVYmB
acNqsGs8Myls/KrVzFSqX9x47eczNnLx/Kd5eb7GGH2fWi14XVrft10fjtmGChG8nW/NNWKXbdYs
WvmUgxggFIHPZlkQt3JBeg6cFawB5L0MRwNyatrNsWfVs8lTWRkRz7w410RrbROfhqj1iLhOKzIq
sUzClT3cPEc+SGdrm+cspg4V7BDaJu5Rz+F6ikoydldSrdEXisXmilhljk41WPOsPR3kcQMOIuwt
HWihV7F2EtZ7ekKRhVqSxf68GBFESQePCZ6nLTskjN6Zbqtkuq2DyEwfh7RXtMOPS4s4gsiMhF61
3BidMY7YP5VLY0OL+HRKisLqzkjRFeEjF2/zfSuTdv5MB4zGQWUpy3hwq1E05/aYJst9kxQVWtL+
6qxwbShnfU9otbbGoZeRN4uLhfQjbfEw4K3F/dzmhvnJTipo0uwxs4VBcjma0j5OraHvmridikHe
iapd/TwWpUMbPXlvQ+DI1mUpdkrO7oOVgIE9NxAzyr/kyraoJqwyONTOHLU1XIHr6J+vajTGdxUV
ueR6TIU+l32dAhI/zC0B3rdkHfM02vp9WBdbF8gK8p15WTTe2SKxWGrbV41ZO1vcpJuIK301Sw6m
Nau6JkfGzBE8Aqzt9w71Rqu89LK2X7+83LheomzCAB31PCcJnu8rBuqTbCZ3yLhVplFDAB84XN5r
tLZpq7U3WVMHbMr++aKe8r5y+7z/5+cYyn4+VfOykm6cyB6xPQTgy+Lh+cqN2I8ONV/i3JcjQTum
Dqtbs9JRuOGo1vxE2qD50o6LCKiwuHrd9yvC29Oy8YKhauzYBgs0YrTtkB22zdT4Eo7o0FrkrbYW
fbF2+aUiRZZfSzvMhiauDFNWMB2uqNBvl3TWJoOcrr4HGVwQGD5ym5nDX0i4LrnMJCZXyaYtrJYQ
dLCiAnBkwgpDbLc0CWemEIOVfsMulZguOO2taFe0s5jFhlvZVL7nSPmZHwN17Mwp7j2QIuf0BVbT
Wxawmd6mkC+i5SpMZzVJn/gtXZugL+f+kZazoX8klhjyL1nYtvm9yCOTbYhylMq/qNywpjJWAdie
An/hd+6wGVZT36fEMmnc01qv9fK5mQCKS25fsvEfcyAkIj8kfTVqw7jAP17idWdtvwHMm7RuPSeP
Amr5sgM6BcIxjwuj0dNRw1SDIe2IGIiNWuHxw9iHnf9WOYn2BLNl1yzViw3jxIWkJ7J+dIhwhNVa
xZa22CTKY8vrjLK6aSlFsmD+sx8aTAdl9k35HM53pqNvG8kSaPMVWSuxqGfYHIptw5Fw1+0/nbRO
OjHtstB7oLA80iD+RLtid1g8E+giSdOwsS9rT+rNJ5BxZ71p2hxZaLt3/i97Z7IjOZal51dJaKON
GOB0OSxF0mZzM5/dwzeEx+Ccyct5WDW01k5bAYLeQBtBhRbUzxD1RvosIrIyM0qVXalVtyBkIiIj
3S2MTru895z//MMF0Kgt2ba8GZO9qvYn2xj6i1EQfnLlfvpOHgQEzl0wj2Jm8VSLdtF06L2bSTeY
v2EAhVqCmGDHQROt1BPPT1jiJ275rkaW4s7phkF9WmQC4g7RUlonO5E6t83JqbHuCfPoh/vvZ6pa
yq/g6QjRc16FdijnD3hJ1Fq/MiBzXW5aNPfc65G5CD82JfflNpEzrrAzKypPeeXx0lb6HIGXU7PR
9Lnj1DRMwGDfVvSCm6EmDRYNXptNeV+uJtcgdIcX9OUyHr7DAAxjL5UGAAQWNWyV37A8cFgqh66z
L5vI92YxGsKWlqLorWKBVlKSkSSCpB4mFnA3zNa8sWtjcCiTSTZlO2laMV7QoagFEdsmuhz5XLQO
+UPnAY06ke5lQ3r5rXQqrgkwrxZmyRqKcV33Gggc/AiRYl0K/CIp+dwTjJP4gxJjkDVgSZAQGlH7
8zekhgRQ2zhy3yt5yjvwvs9LkpMmxYE9LScz1sch9dETj5P+9HU884dUBvdVwb8/Cgd+IzbYfK4u
7Pz2d7/pX5MGgREemujLqPhvKxH+/Yf+p6u+hcn0TdZw0S788rpvGgQh3jGHwbQTf3r0amTB/CxB
uHyFac3FcZItCUkbBJjvCgRdvEPBZsD3IOjKEnBp/6JAuHyJv+aiGDAFVwh58Q9IEL7S8H4ZF6Fy
uMgiIAlChOOvNX8MdlKAmkelio2g7qI9Y3h3NadhEIfGEqiLrmHplaLEEvGdq+WesljjdlCjLjBE
tjZFnK3Fos3bKbJ25aJ2fiuc78yXP7T+flfl8i9QvwL+/HvL5st/vchXlC//5c//8ct///M//PTl
Tz99+c9f/vTlH/nf//PLP335X79eT1//ru9yFmG9u+iHL3yYSwYX5NOf15LCl2B7ois2IHV/XS/f
l5Jpv7sg9N/MOFRS5o2/LCXTesc0mI8euutXmYv+R5YShsSMFn9ZS2gVoZwyXeZNcBmxGWj9dvRo
EhAcJ+UQb+KFVDB7TJ645HXdFkc7wVbUpE7w0mWOVrnWEXgT3zI5OCwY46+dId3EOV+B8BhvRVqg
ytOMFzEmlter9cosMQHWk+JgFsseqG2tVupdX+UvY5O/mZL8R2Ef4B/tKQfADqCxecmUfmK4uBtd
bE7iCo1BOHUrva/ANeiXNOn6l/9II5EFBJZKH9PuDwVSlm1iL4OP/GfyBsP+sGjtZxxqlFV4Qejq
wVFWmRrlAeX3DT/wyTDLl0TVt5XI1CAlhjpoRdJ6sdHA4G9dPy+XKlD1DDOLeVm21MJ07Wbs4XnB
FSTpm8MEAAZuw3Eg6udcFi9uVaxKLdx3PdSdMQ33M5pELebtiy77oIrG3UDqjFaDVspvl5W0eu5B
hdzkQymJS44eXOU8SeN6WZxsBZ7xMs4WfgvA9G2XfALY4cjmShZYL0FpuSXTHPWxiAd5bdahw9yQ
c3nCcd/T7T7o7fQTlNfUrzKiQqICNMmkfpX9yay0p6JVQF3GF5KqH1uE48wtLDJUi/gDOtzd4qTS
Zygtoa0m0m9D69QuxSqNm26FtvyaJM+nZeQ+6YLPCAqoB9J203fyOoNu6KczP0/mLq4/orTe6Mtl
EKkdGywc9qDgM17q68J2nmEbkypEJl4+WBAokp5p/6L6k/nexvHSHpXYYzoXe0aVfAjbaT44Si5X
Ua8rK3c2s31cUcsQ64GqdzZvLFyG8cbv/URT6PLbKd8lAJC3BMt2OLAZwN3CwEc9BAFpMxDqtsHB
M7am1byArZYTl6AUAxN1qoKsxL1JcftuJdS+vae/n6hGDfQZXZP6PMyJD5xWeaUZ7tNGZSQ3mRsc
9OnTyOVU8M73rKI7zXbXMYBiaeYgql68sNgt0Xu21FajoflG6u6gBQWmVr4sTNwCMJE15PS9Zma3
eYoEUeXTj+vuugDTjdK1Xmcvv9rF/g+qqAsf5zfPv4OaVb2IswQYh/jRRcUq1cqMSF7dOLlE3FGJ
zUzgFLNngwWV/3OKiguR4a/eDfod/DDeFTHrb3ebodc0RYnDaGM7UNityMWcuN8oVfmMfG0Js9Mo
Rqq8AbAxa59//yf9KzINTjzsvjb8emQ9HMQ/bHVloRlktmGDCVX0A+rmKrCU2dfniQ1uZK/5+kEU
LfFu+dEpi6Oy2Ovfv4Qf2bGXK9Cg1yOixrXD+TE/6EJeBdTVIgaaw5WpF8cotnZ1Xfh4dq+qMPtn
bvdX+9QfbjcySc4LxAWXvKIf2LilobYNA+RoEwLrMNNC6jA/Ntm5kzzyDapAIHH33sxq14/F+Ihp
z1UnP+g1szER+Vk3eQ7ptaIr4fmbj26lBEV/qPEVcSpn3evZ1pD1qcDud/kE5lf6NSCYPcuVtrAf
lb1xU84EpS5kRcgqeU1HUiqi9hDW8YrdaKU68WerngAj+vxlyhXHk4Z2RKbX+Fw4oouhW6W1BlUe
wDuOx9facO8LGAJepmJspDeL4g+j+cmum+cU7MIj3rPdyF67iU1kJrnLkCSPGAnBNHiEMXUfOfpj
Njv38aI+zoy0vaQh7UA4s185JNEn/bqSylaSY/KNXfaH6qG/ox7/m6X231W1/wusqTT1d0vxrzXV
P/75P3z5p0tB9Z9QBv+PL//t13XU19d/q6MM8x0VOUXP1+cGSijV9TdVMF/BahEGFSnTFmZUF+7W
9zrK0N4JeIiU5ZC6MJS9EH2/i4L5Eg71l7gYPCEs9gPjj9RRxmXv+OVJg7zF+6ObwxGAKyT97FJm
/coZoWw7i5456qmm82499IpdngYDc7wqxZDHnvZKaJS0zdLdtXrpMeKY9jQRzbZBqDQFWlwbkY9s
y7hqGSgeLozTeY2xy+AhcVharwf7PLfGXK2buIyaFfpIhYleBiO16idFObdqm+3CXLnYJJaJSDcl
BZIXShCGbadDNPaQeWhezvFWfdvV/tDq/vuW7r+6nuDif/e3W0nW75+Qtf8gZUdBwBr+qmU39XeI
CFkNl47t4p3F+vu+aAVKdpy2kYpgZEE3yYL5edHa7wwNuTribjR96q/7SIO/jyqdVF8TTepF7vZH
Fi0U5h+XLd2jRSdx8QPGQg3F42+XbduLZsKmlGE2bAIyA4xs8bo4VI3PZT5zJpb4KqTA9q1evGpF
2aoMb9J+TdRXWq1zTjIJu6Mb8R6zABY9g9RuCt6KSs/PQKcKv4q4gANJwBhVoNNyPiKXL8P11GTj
Ir2+7xxljx4cLRkn0JCIHbFh4QOmtpkbTAMYJpDj4sim8bAWwnCDUYg1FYHb1QDpq1nr6vIjPruY
N3mycWK3WGudCy590grb7O8SqC9m6jlzd+kjOqY0NtbfiIPejKIZB2Z5tZut6t7opi3ZEX17S2YE
+fTMIgTtddPoU4FKPpvEG+j54ES+3vVTdtXDf1OvHUULP6S2KrQajrxumBPPaZl2j8zW+3IH1aLW
N3NnL4mnpaGm+7k7MK72lZ7QKAd0eE5fomia7/PUas91z9yhZ1Kpj1O0tUst/tgq1mMVGqcuGrwh
msQRp5HNTLmZTsbnPolxsxttTL9LZPWwXahHa0315g5vXyet0NsX48NlAOdhsNwcL1nRK1HFgFeu
cuSynsLM5J4msr5qCRNmCIAWuXudxtMsozW68wMs0yCr7d5XnXDeJZItpTFj+9bqxNGNStzmnKPJ
jHLpzK1dZfSNluEvmXycl/pKcof1K6Wo6v3YtOdljs0BjqeaU9vHNyNjtHWUL3h8V12/n6b2tIS6
WLd4C8L97PEZmebsmdTB6WTFwjz1g3ZU4YaVLIzQnrdxJu5GLhKWa/QILcTYNpAybwqd4nuYB5ju
briNxqbZFBNd6gQF2Eep89ChSWPcY6cewTjhZpAKTIsu3OcpUocB/g20/dxyt0loqEc7Ku/wKQn0
pnjE5TUKXMYq5Hf3gmSLfpJ4Di4yfhgavdpbVuN6SDkdEhKi+KC6nyEaM3KyhA2JPVkAi8fmOMJr
v0z3DVXRV2O4h5p/IkcgFasKce89xvtKtJJqlDWBBkDouSwEzynkFnLgbWIuDbnlYblGPXRK7Myi
givR0iwVx40qfT77IE5xn2viaius+Xaoq60tky4Yl67coJ99YPy7LmAGMT0uxuumcaRXFZpJ3iu+
PkkCjqvAgduJTA7wBYq5x8beUvmf8z7O+wWMmaCxtucXu7VF6FWWdd0r8IN2aq2dDBB8z6VXmXwt
kR+0sgvA6JMPDdljku49/WTLPpN+Zy5MsYVx7EY5BWAhxj5xs+Rgo0m8AmFVaa+nrQyNOvfcnq7S
yRY9Ri1nSm+RY7Nuy54IrsK4SmlqPIsh1FXbYxKnF7MI+Kncaz2JzGHFANmq1mY7vWZa/omuq1xL
tNknvFbzcmtWynysBqlt0rxkijLHvLoupR2Mo0psqaJE+h7JXhdtFitOfKUwhTeWHX4M3bgqe9J8
8JAgUi0Yy3ozF4PgYSv7np3AoeQMFndmqqhn0dAfRyNNizMq2TdN6c9tLN+s0NJbnwR6y7ieq+6+
ndCTxPF0n9lS+lq/QHnoHtS6YnLMXntURbiPGvN5tstc+QCbBJm35Xh4ZexSjXlP4qiFCmhSGh9b
t6s8dSyd06Tgpa872imp2AqJncoHyHPKtWnF+yaRp6RszQP7udfL3DznA7xDhrc9OxoiLXXoTGQt
FzK01XMSGNobjAVmhTmjfmOoPzcjAj/CBF/IVloZA/xD18CCalElfolT+BQO85WWqcpu6orlQS/1
zFNDt96lg3GqUDBmflyZleG3kvFyRV4kXCRMvDVRMCc1y21WpteGMpzmDP6gV2UO1ZWtaGul11hZ
feX4XdbQOSQCLwaXiGwpGuqi8aClC6kShNjxPPEla1KfYBKQWu62MVTgqBYH7MpztpqInzyt7uwu
hK6g8od2mwmR+a4CjOKQND626sYwpThhVtvtZIiLuWXFzriVcDo9a1TeJgwh2HNEsLQcGFHVFn4y
23ehEb8X4fhsi8o+zu5jV9bbyqnX04Bjcpu3xyUM/Tlddsi8+uciDclBc/tdicnEsptchLt5fc7q
mdN0hAFqCNZ+VT9GjdodohBKP1ozdxXr8oCADnFC8pGdrvfSOBIYrOjmrTGZ0Sdj+JzLfAUZmjsI
EyC7Ttgc5iy/cTuMkrRp09F6Ut7GgSrrc7JcmqfCUl9Qzd5CVj7msXFrOa+yE8MRBUEwtdStS3iu
6/ZKrchCJ2MM2gjOtmtTi6sPbtSfpS32Y6xdFZ22n9P8JiNUVZnWE5yAOtxrEfxso6QOqIJYJU8w
6Y/Q8S82rsoDBgsnSyrnuosLPyqbHdEVn9l8x2hnhyg2dRGfk8TM1w35u47yJrUbYEXPbvM1xcHT
4C4KSFAqEaW4K2ZjjHySjDl9kuOEU2cfJftkJe91AwlS6g34dTTAjrICxKnO1AZrdRp9tbkKE1IR
TQqLMrpPQP8aR2Mr6rxUoVRvNV+Jk63VnRrlDpPGp7rfJXq6hRHLlhwG0fLZsWAtIrW0bCXopxop
+og1Y3+yGP44LwvZSD07im1xtlu2b9OK2uYVj+w19aQPO+/Snm5rkjnHnoFkyWacpEHWyk2UDPtW
n7YdqfSW/TFvxNlJjOu4qBgGO36hIx50L9Pn90I5Foa5+FqtapQEfbAM7lVBIJibPmW5HViFFuTu
ijDJRtXZp/Tkuh9i7le0nyqZ+s1irZrQ8IXSrhylPrq5nDwyxoaBQ9utbmgmfDM29xhooMyn/pjc
s3RCOpli21vXdRungsdBy7w41a/KqhewGhgHWqoub1I3oxahRnb8UTSjj8akCUiPN7ZqiGsD1gcz
GWWDAcrcBppkteTzR1lFwx5CUxZgKrQhuuk8TsQCW7UWErYnJcdwtLQ3kC70nTDHcl8pItlGM3Up
ivyxxhKjSjue/bJ7bmfT2KWyslHC20uZwVtOmht9TG6L5mzHabUdCo1g4no560570JrhoHcrprtz
oNsVGGVW2GyRVXYrjEI+ToY7bK2ITyCzB6BqaAFBZb7Zc3btutMu4iXeaLrBWBR3EZUIALjoiZ5D
hBfPzDGz5tBArAGknY+OGt/VBMIGgvOO52+X55uqA8qEZwxTe5Q+LIxnsxzj/Ti2rG4Toq7XwD33
UnUyfUePX2Pd2tl2+kTMCeXhaNyFc7yKE3dj1Am55+3OFPm9zjuXDcpKxUKJojuPJs627gxxc9FP
ZndT65cVb+SB7I11Uto+Z3FQKIk/VvNRS9SZz5cbA4Mh3cW2wuB98AvpbBOoHesl6lYhxfGcCN8l
QROjgm1uqUGc4xU/UeKNcAjjsFhLRX0mgibIJuAePBoKszqlE2wrHIceWrV5urzKamCbTtkdoZEv
rsiu7KG7VTT1rVOGhxF6PSFzPRh9OPhdnQF3UUmdl7G8gxS0rvN0XUz1lZpre8WAk5FonPVq5OFg
faeZ7cOkllBpP7Q5j5dtcjvS4qDmFivAetHa6b3bj++dxr6Kemyul5K5/uRiSRNtykQ+TFV4Mnux
xe/EWqe9W9CMlGIVdarxMNpiQeCoIJVzxMxrsUtGuOopg5r4TOPynZ6YKztefFXp49qL8PQPikjw
QS4OlN9oTVOQ+DUGG9jVvHRD0hzQ4NRbWGyBpKKvx3mVz8mq7+pVZ+Q3UbjHW+u9E06HjLUC939V
hHBCIO9zsfrKInRynVbOPioLTyEsFpRi2oqediqN3y+ONUOjndst1sWvumoEk554FTJlh90xDYmi
Cq0gbt/iztxXdhUotftqt8q9G9r3UT5sLFCGEkapT0LdB5EdQkV3PVM2GNJocVDG7tlKQTwKtwAY
WQ5wTLxoEWKP5powQghJHvqnLaJ6diGDSnkLnZSwK0M8qyMcagmpVi/WNkaTDAAwr7DnW+buO601
T0tconGie6BSYZdZ1W31kmfWCnpdMKrpSrdbhF5k44r8KEOxj5dzpUrPxhfQVFdG9warcdUv5Q06
ID+RvVdVDcVfF0zcI7M8qwgDIAHA1qUyDhFZ6JF6s+jA5WLYmpxuWcQYBrt8tUhfqry5Uizlse3O
djnd1SK+aiOaleh1vFhA4FSwjizrKouHIO3Gx2ow8JQiGNJbMiW7l7PD+WA0i+a30SltCfSDGv5m
GRMBLslCPROd4KbPB0ubRB7k6AFUmpc6/5hFrtkfQ1tQ5sGLp8OBzTnTDRlO+kRgoM1GaE7U4kyR
w495nChkGTj9tNwqSEo6X2qRFW4gPGc6CVDa+JYKDl3P7q10n0jFoXjUEuyqZMPQS4UY4xt5V7zF
EptsuNBhciwKw53vTGxyIXxEUESv4tFNd0aHX2KgRIjJ/cEVNXMqSH4KvU2mnQeaOOQCQsOOJ7WM
BqOKsGteVZpEyrzYyQ0yg6AselkYtopX4U916bWiaOTQKuKX3KkKuhKzUfcGeg+ovT0CPM/NdSIS
nLRVVAZgPan2MMzslYobzBoKk1r6mShFvNJj7WRZU/VkLLNB8Hasvhi1SxYyThI0/bkO/YYoKgSK
8JPLVdxQJQdGbHYJly8qCFU9gkS+Q5lKD9F6uCrxlpCHkrtLeTXg/RMoWCg9RO1is3eLPjqJZHBg
UBsaNeAo5ubZhMki/aLJwzjQjb611tmQREdyrKcuCGsIrVwYvB2ll0eUfgaO1ygE7gob+3EPWVx2
n+Ircg+aLx4WNxzfcPwYZbCoDVmMWlxmiU/SYIGKqb20FuOkcr6KXKTlujZzKji9MhdKdzMKl6Cu
7RqS6CCKPsBzmorEHOg36ZQb6zbMpbh30mVga5mHNPc0CbXmmLZugTfXBFt83Vrl2PDULUW2MpYS
lJ+hmYA+i2352YSNzuPf9/bZqfMJnElW/YHSEpbOwhym8lHOV4BNzpxfNvIRhk6UaOkdAmHXpCYg
jJCSv1oWDy5r9JrA2EbhxjB6k9tZot6NI94/bHum+n6EfC18MkGbORiV5WOViJwFmBWJ8ExNhVU0
j7PW/F8g/v+PYqIC5P1vY6JPOHX+5CH2/DWOjxPIz5CoIb76dEIQhGuA5fMv1Bpw/Eu+gHDg0+IV
hHvJL5Co/o7plQbvAbAUewrBl37B8XGXxOSG0QDIKEaffwQSZV7wA5Av8HkAX7U0cEn0jA4X/msg
38oGQ8aJM/iQL/dDaD7CD+uvZTKZQS+zaAtjEkk7Nlg4zObLwYG8rmN5tS4L1fYny7QbtGj0YLA3
jr3amBtVcThg0fNdV5Y5bSfYorjaTrq5ESbARwevfVB7dZ0UUPTbvEbm2E0JyhEmXzLLqlWPc5rv
WhiKYuF3wFwKJo9eV2JtxJ1yYl7/qMCWXSlDoqy7wUrfwrnSznqnlU+ZMmvXaHmVG33B0LYfE5Wp
w1gcxdDRpFflfIFAhyZ+GvTaPjQ8uHAvh4LePz0PhLWNsxNYk35bFssaDR69t0XpmRjNs1XwbWhX
Z9i18VlL0xX47BGZxk7PCyp3qst4h2uhpl8JZboWVfkaWvVLudQfkBbuK71fof48jKE8Vva0TkZ5
bUfWtRaV1wWKUo+px3YMtXsa2kAhUssKV6N9XTrpXdxIDO2awtNL+6RHxYqdwauJKmyb6JDl0/Xo
PF8yTwzEGU2Tb5zJPeIFdBzGGpAGVq5VKS91Z/VeqxdoG6M7dwZftkX60k31reiKJ8tZjogpDzN2
HnC1n8Y234Ua0GvVPohBh4Ngrw1Z3sxRwzESxn4ZRTbD8/ctyvbJYG0oMK2HCi0vFfGovjfyY1R/
hqccVHVKdEB1q1cgLrKIDnblrqeiS3yIhwd4QlxJ4lzFWvFWG5bh5alnKe4JBHyL8QGG5byjUwWL
PafbyEl3SyqQhmRBl57dxFMd7dxHYlU34WuRlZ9KewmU7kbR03MaZzAdKAkzP9K2Qr/uyzZQGkTk
74dy58TTY6wtwuuQvw4zLa2qv8pK32bs1uim/cVsNq6LaZKillTl3bOSK+tGIZc2qh5EeF8Z9CD5
baOFFPbTptfTjYKQL06uEyXaKa65aRjxu6N+MjpxQq5z0ktnXVePS/sUlv3ObJqXxQ4DWYitKbMV
lfTVPCx7uzBfkia6jsNsM6n5eVY0pCkV71Tj1Vp3rR8Z+U7JXtpB24domlCU+jaCs2meCw8zWW/A
HVLXrxipRCdn0vaFjF+E/soKOixNu9YG9X2mv0+dWy3mc6q3ZYh0B/3uG2f3jZqNd+UAukekV5TV
tAtIBMvnUqlhiVriYEItwu7qCDFojy/pAwKHoO0klN6r1kCBnfXrRrt1++FJS3HLHK8cygtxYJ4o
vdGeN+48Hfs4OzTWo6Oke0hKayNrV+YcMa+DO5N0K6QbLy4hc1Tl4c2cj3f25dGLHfdeG7Z1f2vW
n4vZDIx03dDNlyJdT93giwrcwNlZDU4sans0qnRtSfeqstzJy5g6lv6YTl6VxHQWJXpoe9URVWQZ
xVkozTMJB1ukNA92qazQgR6VrABEUNybQYqDYt0MEUkUpb6p3AhBe7RCbYHucDWXw7YVl0zRF/w7
rtHMtUHU5qTOq49hPZxQ5j7h4viR5LzookpcLWUDyNWt6MxQmCX8zNGmayVlgtya0R6uojlcSmjT
63V4PqDKoJ2m+8CU+NpwGz9XehiOLbneTdJhmKvlWM19mJ15M1lLELn2emk2F5ebRrVWdjY86iqW
Z00TvsVoPlx1wWSxyg5umu16I7U99JkHWZafJLa97OMhcxTaOlU392QIrK14vAP4HIPc0YYVWcWJ
n8ncfXJK2bLhyxc3RFFkxqm8arq89ltbPWBpf8ZI9ljPEW3QqKQH5HDOuQ95WrGYjzckA3yK++Ec
IpxACph7Ttunh7CIby4Fk4djA4vD3ha81JOW3UGy099n5XLXify1r4ZTm+fxoY5Jze26Ut1iRzMc
O6kL35oJY0PDnt4KRE7X42xoJ119DtOVaMM8IL0AUSGBo8kDbqoJ5hgw5FoGaxsnsdetezW6yWtO
6edlEgafrl1kje2W0ctNV4BCpXP1oBTLKqNlzrOiO5QbBU/Kc1pmu27KUojWQBJtE4pAD8eDm6vu
1p3UNSn01aqOkif2fMTH850eBhfTik2O5YqeOs91PDxUZqh4cWM/NElN88aHldmIIfq6PxbldVKI
HMJYSO8htMFvi2k/6NUnYKmPS2/cU54fynSs/TDKtk6pnvErpvPS1GdpyfBVwjnyYyUhq5GnY9qX
Q8Bj7tGdlfDR9MVHuhEBizF86UoekLFvnpqe9gzR5OSNmrXCLO4JqLHbKQYxTI42XaXLK/jp8zjz
Xbo3NemmKJxLa7MEZap8UjN9VQyulyjLxi3rkehoY17P3YIdtshPpZypN2gyrUvfPCzPam+8KXPd
eAsh4F6XZgkHYhR6qKp7ZozmkVnvMcvDe5g2L9kY3mA7fBpK93k0x9fR1a9xZVwbZvcpnna1fhtV
I6DLZejHoXQ/1ma5SVVVgRE8qKC0MG/0Sk02Y0WjFxMeeaQvI6kV+VGgTKPB9p3foeebPGMEQR/y
9tQMS70xW1Gvw8sdy7FD9HU3D9dVrvVXXezwTM/dY1mbRjCYeXhkoooQB/34EZuCq8Ti/GacKp9F
mHPAm/Xw2VQ6e+2UrIapb6yAFoOAWjfp9hQYn0qLrB03W454OAEfLghLU60YdmUosmNMzPGpsGZ1
k5hat3Zw9vDUtnO8GRA46lFwoXb1eo277NgUSQtTCoSfjALMdjNaJEgYikHH+Cyn93ViHiMhUTy6
4bVhjwV+r+qe8kKwTzn3Suee27zZ4f3ABG/cNqgZLuFiHi7WiGs+uJVreXTr/UoX88kZ6zv0QEga
FQBqNVNuGH5HK0MW92pWIgdLAycOG3+osSKXRnlXT/FxKVONja3LGes1cg9f0DkQ5tQsfqcY9kk6
+Bp2zpRfO81l96wzRq5p55rrSpvLGxS73DVjL1Vx40Szsxtj+dwxxlobybZVU+V2cQz3AdrkvHgG
7mYqZ9rYBxFd3wpVRgVE3hWbusjbDaSUJ0Zh9gqHmLd/VyCP1xDJTdR/9p0ydLtZLWiulQ5QV+l3
KPFZ1kxUJjmTk6l/SNoi0Af9EyLhJ1PSXibl5mtr8f+ZJ/8GZ63f67JO1U/Fa/lv25/y1/LTrzut
r6/7zpgS7/ByucQPEtKp4+YL2fIvjClI34al4qmNjACtwi+dlvaOeBUHM3gNmqZNaMKvOy14k1i6
GrCpHLwd7T/SaaGX+KtOS3BNtIAWfR0U+Usn9ivKVD6MvaILxlbMfXZpcqwb4xTJ6kMldeaeer4u
Q4pHw3roQ2cvjXxvL/0VbL7czA6aIbGSU9X3ttRsHyMCuNvT52gx1nMRHU0KQI7/ygnXWgJRR39R
SEL1zYSco550Yr+tSwrftkWjxcQwcmyIAfUrLZmub9M7F6ZVtmlkMOLkLtehs7Iqv9q7EuXsRjj7
2rk+45zB8Q0A6MfxcSIIZgOhsTB8aiH0UDqdU+8p3Rq3IK+1AVZXecn8i0eDODmg9Gs3uwFnT6rb
MD0kkjrYFyE+lJ6T2V690bMTGK1r7vK7/C4NcA4/I9OsHwz1lkJJ9aDq8KuRYauzHPN1vhZPShjM
lK0vlD7yDgy0yLx7RfPVyq+ZViWfY+22vGNQel/np0p51EkcEA4GoJFP9pNR+QsOPfKqTjdq42yW
1McyYcNI4VKleXGxBLt8OjZuvbX6m0rZ4G9b9/B6IJTBamtpZbRNiz5Ux3XJ75/nj8qL8jJ/VL/+
rn79/fJr/Nq9ffsV98qP3Zv+8ed/hrf0VWzExvw4vJkfBUQF9kwdXfd8Gtp1OK/dTZ0ddUgbiPo9
HXTc6HGd21+o9zn46FodUcdV7ynLFzuANqc/56+m4Q/Uh9n9GMS3k7rLOmalG0/zq128rKARjdHG
xaMwPGco4QVZfsGQ0x6eGzR5y5l91fjf5J3Hjh1pmp5vZaB9EOHNQpswx+SxaZhuE8ikCe99CAI0
AiRor6VmI0AL7eQgoEfAjG6h+o70RLKqi5nVRQ61mp7pZlexmcw8ceLE777vfZ9XvuRnGdKaf8JL
zoqTWW8MpUBxbuvoR/hHrq1CwcNn/DA6Jkt8nWJQd+aLiu/m38n16Iw13nvbeuwd9WTXHn/PfCpU
j46e8bjGihaXH2TzxMHFDidPEdfICA3D0Uf8tO505n2GYAYoVbYu+pDBVm+mc/jss5NqzhmKCSyD
8ibf+YpbbsKO3g/hDHp6FQgfguaU6Xt5m3YrNMetW4S343g1YtLIL866uIqFex7VQK1cVmaCdSi1
Dr2zdPtNlIajELhBaNjZ0r+EOIebsgCgtKs5oyrjOew2Sr8WZ9ZUtxI85PEORQnDbqvDGIqOwLJH
lhgIp4PiH+CF9/a4omXQ7s3LRw0ZiyW5auhYp7q9CEMvKBjUziTfNMK5QcUPRQDBshuL57i3h8/h
TXQ8uCtYQxfm51U1ugWlj6cDcCHwCix4Tq468wxe5LJs2HA4zVH0wsZtZs9S9rSn0hvh1IceP5EI
aS3wGlhviCcW2Y+8T7LPfnRnhvj/Jk8V9oOjooKiY9NA4VZFjmE03lUE/Jqc0XJB3vNy4BBdYxY2
2M5T1GtS9EwVndb4BSbgpN3n1IDKZG+x8fApPnNtVuuVZ/EJMUKEHuGW/X91lVWfE1MlUs7J0tEz
EDhczXqL8Zl0SSqcJhPMicNH3IgbwBdsj0NHdTjdUVdeGrAOm1/+v/nxhJKKS+MTje1xS09XsTPR
kYzHxJ+c0PgESfCuJQtV26TldlJ2meUZKbGJwU0o3RHDwDtd5+IqyW9z8VZMvbLfsXt5kmM28KQK
GiQ8zBdDulMW+YbpdQQs5asuPYvTTSw7arnqg313MO4G5kPJLi6zS9o6/JoW8cjym/zUHZrDyx/z
Z1++IjK90nsHM7NMaBR9v/zSGqf5VBwiIFPDlolx3s13E1WnAOYVJmPOuCYdGds8V+qRvaA0PfPY
Qy4TRrp31KSaozalPEl3gugFqht1jKlKt1t0Z+yf7FRElMTZULgyasEJgm1QCmDE6HDk2yYmE0cz
7IFtnzld+DS1y22tvc88f/BAKSeTQVeuo2/n6/eIIUGxQJ644q7mkrM0H5feHi2J/Nm0fV7ZpRM4
WzKHSHwyOIAKhBWdTQfdKu+BcKzg/VLjN0pECLb1pO/j525wqqRxVHomxVEPbgvWRKLkrHxjwiQ1
AGKt5mNJXUl1aCuO8n2Oi6Wd0Un0QPzG0YP97mQiC4k8e1Min1u66xmWaqF6qjEK5hcagzZq71Rt
9EoVfUSrrcCQe3Hhr9KhhGMGx5BIHFnNYNoViB85rMjvfSl5ZjV/iFPVos0x2qoZwQJO3LoTz1lb
e35Hz0Wd7Hm+FAvFNYPegb9km53kdKq0bXLdw72zW/q4GkVFRUhdmCLeMHwegr3ZUKoc1mi4IaiJ
4Sq2zoLSZR4cuwiOBhPFFF1GWq56ZBV5Y4S1CLqUaksNHXnrlI3X0pIIaRpeIuMryCuXLUduy0T8
2UM/r4Rk3QnjI2fFYxJLezpmJyMdb7NU/yjn7PfVU5h/Qd//0Nb0L03urBKuwC7s94v764L95l9d
d88fowZwzYf2663nz9/9p80nOeIv1kX2mH/aeGrvdPItyWMkIJFa/tcbT+WdQgOMfSr0eBmXOl6V
X0r88jsg/hI72Rcx9A84Z+VlF/1Kp6+JzGaUmZbweICrdAtebTqRuiJuBAPrVL41o27UVUS5cc1U
022hJ69QQOxnQ7qjCnyuVRzEnOSmwjig4Va9om12WqZvsoJY6zk7CYJ+UfTqUcLIaA7JbcQhXAzn
9/2IXaytjIu0G9Z93WykBFFQLj9PYnBRq+JVoSYhjWIrB4ulfcxozmc0pGzEdbq5VLObbFinKXUV
MoOeDRzxn8q+x1wmz7L0fsytbq1pVX7UhEK76Mmfp5YnKdsxzABxpHp32yaVZityOj6Kk0+vGXWK
I0iCeRnm+nPSPBFTU5xIJWZnUerooSJgJsgo3alusovAGvpVrhnhSSFaYwP0M7XLEj+VnbYBFUUl
hp25dAGR514HolZ8MMICOkvQEpYKAvLYxp1GHUDJO7d+6SKGFbKBJDeppOXGXZUxDU60LBw9EAan
bCgpTOCdOE+X5zowtkqMhm7I2s5Jddz+YZ2C4hE76UFLfa8u+EuNMVwkWRNcWlm5bStKnRnzalT3
jl8ka6uHVkA/Mc4KqJb6lvCWjZHsmiHZmTGlblyeqHmbtiUFHo6gmK8EztGmNh+jqLLLid1W7Ie3
U7DExBfHUGW9sWrMUmnZPGuBscrl7sxn/zCWszeUgSOZ95CMV7NV2ZGab2eq5GyGBINKreUIOaHc
OZpY3pRKuTq29D2+0B61WXfOqyl/KFF/s2nsDSqYkh+UH4ipB8SFb9CT1LLZArlIbpVWbt00949Z
mWxr4HerMRcfR9KA3i+CGaQA4mb04/hUJQdFKC40P/6k9jsEWCtG28qIUTkL8pzQTdWu+5jk7mH+
ADAlPbO50TYN6a9xrxGdwiVmVS+4iM4SR+mnVSIhpkE2+5EHAbysgUSHy0pWsuiXO1Clp9Q3soMB
B4lzlbYfaznbKupE4oOI8syoGsM22+CkzjO+lyRE32EN937IoevHiwF/aTMuAbGL7UJncqPkj018
OQX//vz7r668a+/q1nP/9V8tfdZPNZMxGZOvWAZ/9kf+aVKmRCMqMI7IVkO7w+z3qx1lmXVxgrKK
66Tj/VoRUN4xs+Ohsvgu0qWIT/xqYjZwtsP/ZoYzXubsH5mcl5d/Ozm/vRdfVwRqvNM1ukfJCTJf
s2tN2wQ0cLwIRukmIgEcwC9G9ULrD1oqXMZqf8uuw+0CtheaSvNEQU5Yd5Tzag23QGIbSuJ2VnNM
qiZ9NM3RJ3cNCXQ26YBY5EBeM1HfKTW14QgIDOU4pl6zntQT3MTIi6P5MzbIBxW6x2pChbEXUp+9
3Tg5kNOuECAhsUxC/7JrJ1pOfaFuS4nigtWyi5mG3B0saHxs+yI2hn1RV1eAbHQ7HCXUGl00ridY
KnZqwCKTsELAuvcQsB2azFRXVk/zFoP7WY04RGomOpM5qm8KVXkK6+iYZzqcGwPWq4hXEsOBw18+
FlQHZ0iArRVdUr/dk4J4CCN5XWvT7GVJ09H2NSk2QoB1cXjPDlEOTNGGtVbFTvZw9xyoTH4W/ZjG
aUARki71Puvm/TSLdKrVilMKaV70M8VPTZg+Lb7wIBzhVcH64usCXKCx1mg/DUxzjbmlhNt5kjEF
+7xkuyn1nEUI+lBKhDV+bl0nfrotLJohcjCvM/BOn+qm+myZZoMZCIhdmkxbaHWQlQIHJftT6Y9b
P0HfJbtk6MVVzJLJFnbwjVMepZ+7qZ7tuMR7pBMlYMtGXZ70mbSXLuWoEcfoXRXExgQrBW2zlSdx
stNaUI/QC8nZFuN6rXIL7Q4VkeeL46ZoJON6kJ4NoM9IdRv4XVF4HQZQk238wVif2rp3Rz5jEtDI
1Yzm98R7rJso4C53NKwrWKtnXC/Fvq2H4Txr2DV6iLgXc948NE0IEqDkiTPSDwuQddWyfLegPz1V
640L1qOY9XPMd4007Q3armuhH983qKgcKWlN1ZFLyhQyKjVquKWcbiwjOyUxbnVpBhPXcnZGCl5/
zrtoRXPMQTy6rizeYNMpDpBrry8jULjltqDMU0+P1LhJLKw4WetOQyW5zaV1TZuS4NJdFSxU2oee
lduKR0+rger4wSLhtoF6u1WsMTis82ima6M+i+G4HtqL2IpW1jHpTDvV6borSEu1AyYLzzcRXgqC
dDIwYdjouj3RqJ28hyH3/sfXhN+V4fwjNMwu+9Hfn/5/+i8//fclRveP/+aPfw145A8//e+/wjr7
13/8t/zh3//0P197Z5cf9WXaF/R3S6TmEkgGnRp3qkYp9su8LxjvgIjosL34qrXAZP407+t4DVFZ
Uuk1Nc4F4uJd/HlDrkt8CWcilWJJVwhK+zEb4mvJDYAdSUV1Q5EaT+Oyz38juYmLnHNeRwEHHWdz
2cSWhBoguPGZ9by+n/wtRu6GzTd1KwUT3m62QDTGMTSJKIZRLdVMZ6UeXpsTTfpSaj6ag9HuRfCG
l6NknL+64+cvlt6vU2S5IV+tUV8ulsRDUkG5bBycyxr2VdW6jvypaloLOWI3d1cS8bVHCPPfi3VX
uLm/eRnuPlVzC2kTe4PXLzOYpR8XArBRkGDNrZ+nlLnLojZvSqWg+FKopU7AvLWVoVgVqMq76irs
a9oxrRFL2zaC1eph98tWtN3MjaJREErDFEsQlDdMfBpcV8uOJ+HTYmk5ihWwirgyfHa/y9FEJqfp
MtRl6n4A0a9R9Ac13TJBYX71M7wugux/VDPMVLaiZOFVWMqYDNuYCaAUPhSWFVMDrwhEt5KMrv63
P4G3ETM8L3wM8COIbjLgDuhvPoJ2SGdVyyrZaafBGVNwJn4DQaasU6PdhIMYUj+L0J4WJq3LKJCx
RDV1OFylNPAqpNgq/ek2OWJ7zUXoqqV8GVU5lRpB0zIXS0D1nQt+GyS7XDDjR1YJF+HSKSC9/jD1
vkiUesR+yCfUfMBrhHVFgqw2RXODYU6vXBB9pacxfd6lmrH0ggcAIYUEszjCrbIDvjp9lMWeXnw4
gkpragEp9nBC1MUJStSN6KZt5R6Ynkh7ECLLBHnTR6LrfvvWL+fzN48lfR9arOxZRUPi8Xz9Tmgo
NWbDyHBqJRCuiUdJtyJIjQ9tauYkC0ZaeIGzw3+PGwvJZtGBGtTnRSQVdwG3PqjIsBkUcboVK6W9
9bOyxATjY26iEtuEV33ZjJdjj30O5wnL0Tj1E2pZw2I7OChj/OiroJ9RaXSml2dC5TXWTFGIZzz8
yGslvRP3qpa/+N4cCPgTe4dxLC/nocWIIBCwCIhuSkZ3MMIbIx/8e+S3MUr1MLtqI6N86kQuO2bl
ld0ZeugmH9ngOGNmCg+hTCN5kszmIx4BatMj0mkqlhmyUviO1kHRDOE8WEZ5KjKwORTOpOjy27f/
pTrxK2VgmXw0MGI07vjvMjcss8ZXk49QZUhXAHTTDQjqTxqS340R61TjoV5HzhjUOtwvkrBsIde5
Q1JAdEPXqVcxNF7N4chq61Qte7Xuz5ERG6pnKqJ0U2Etpv1jKtUJQobVOLrShpptDkF8sCZiLmA0
+nXoDTTQD51fbMowr6EcEpch2aKK32JsOnZo6E4mv0lCR0s7WEOVgKitmsLUC3E5POW50N2mBCy0
K1SNpk0weXjI63QO7UBP4utW1xXTHgkuoRAQ+4CE+4A6y4iAnHrogE2TSGSExiotQMzIBVxCBdE+
2AMnQci3E4KsOSAdRnss08o6zsIoum2PQaYYiFPFr4HAyZ1TtdqHGX+BHRqeqUjWT0IDzDXvqN9u
quRShiCN55tCq1hOuKBL37jTpwy6qU7yGi20sU5dIxJ2zIEt1VoQ/uiuzFsdIfNezZT0ijAKxAXf
+ej/zMAjn5NeKRJZk1DR1588GouEUxv9tS7l2Yqge+4TimzHSrfE9TwououpoXku5lA8fPuV30bW
vTx0HP9MCneyhWb3zeyVBbOJUZgyfyOXhacJiCRiesS0geQd6ut0q7Yd6ZoaojRxCCmnCaULzCk8
CBY9UQsXOClg4vdCkxaowtupSJdQTzEMeOeQc17fEWnEGG6mk4SxKCL6jEykdVyyCvmRQaxqTP6w
Uio6NikaclrP2cQQgvR9UFCmKMIGPpPSi+sOcxskqAC/Ejtvur34UZswrLfEO1OvSTHSsneqnKrR
xu+sCtoyV74ZzDqXTzqnztEaYvDrNzB1alYnoSU5PofSvU7I2YhZSp5yEOTSdTorBGnkohmtZpiS
G46c1MLipD4lZfk5xCsKDx0nNvK5nHAWlDks0kQsiMWxVpPC96Kut1z0TtKe4c6hqeaYyBonhcYh
9sfIzc0spdSm+ldamo7HLI94pDgSkdOh20UdSOj8plmwhcEyd+CD1Nhhs0ESGbr/TZ0whahKM93L
rRleE4Yn3WeRBIw6kkMcNgII5Cs1wR1o1Nq4TedJx7sfva/0rH0yptRyiTTRXdKimb36KcT99J2n
dtk0vrm7Bs++TpXDWDZSbyK14rmVpQnMhmM00XxDlpS/CWs19hpgETQXkfMYOe+urZCB6jg7vKEb
NU+BQLMduEob2bbvwf2s97qgq+tvX53yhoO1jCkSIFkoqYJrS6rx68++CfpJ6UI8mUOfJXdVpZg7
QeA0C5N1lcc6nSEoM2vQ4WRYhzqKxap6qPpkuIAWGkNUiyz6WLS3ceFHiGB1Y912fbWbJbBLDZww
yQzV9xVYZDdRw+6AZSZj1o4Bp5Ei8ZD0RXxsMz1cZ9CNN7VQCT98+1VoPbIhS0tpC1Km8voNClHk
m1k18AYlmlB41pMLsYMYjPOGImdt1NsC88xeKqqRJcRVUru3OBnqer+AoxA3kEz6UWSZ+d6wk34z
7Lgyy1oWNoUqmPj2tFGaGYhhfK8UXdT4rBp5Dx+27miW0uI2pXQTQQe2W/Nepw/KweRi7AZr9e3P
/zcPJ0cwES6RCkqUka+/GfpRFKM0X7oQZTl80CIVm6HV4wClDrL79iu9qamxZeClCGjnHLEU8Thg
vf4gxmYiuAXXI0UPJGM9MWq3vDF28DhD13LnC4/RrDM7trlWnkETNY+FoQS3FAnJ9fZHrMS9pgk7
KoMRihcrlZ6ToiMtqUXbWaVqjwxnwsw5Z+m8jgsFASFOtgT5Y9g2B1mPmHiUBg9rPVkl4IyifsrZ
puMYEqMKb501mp6qxN8JYV7sJa9HP9RWSKyyBu14GbNvHj8Om7gr80p0BnYhLiU7+vgySapDaM7v
u0lVPcT5mNtHWUFBH9D2bQb1RC/HoItO5HnmCEN43cQGUoc4A4xCmyAsP/g1xrZorndiVxc3WZ03
NHSJl9BAJ5r1E1EQ5i1LuLbqhQC+nUQ2VYU6v4N012PyrPSms/O0UrGVp7ODY6O+HvuifRpqAY2o
lUUPQaGbtIYTc6cIsvE8tKpE6GmpJ4egzxFqS+0AlKRb1N1NmGylGZ2xnVUkmsN4udHbbrwnDCBP
Pat4zxGvl9Zl2BRrVYpPSrbENYaNHH15mv9JtzotZtxvFFr+41Jk+envKLP84esW5/JdP9dU5HeS
ZjF/M4BNSUYSx47s55oK7Uq2qiL/kSTWRXH5rl/ArhbYJwkXkGpR9HhVVFGtdxwQRXnBImovfLMf
qKX/ZpZDr0NpniMawFkCRN/mWXJ4aMfZWJridWjtcB8ntwJk96NRCOGuI4jGbSPNQCBdtgdcnKhW
GDJ2oaH8/urGnX9bL1k6B6+G4nIlpsQ/uCWUeJQ3S13rZzm2vhzIYpUkaMRqJVmjJ9eeu3kQb7uu
g7PRmwfKDgERJbQfqFcPwUPbCGi8g6nVLtW5UTcolzNmHF2KroRymr8zYSx72K93C1zk0hY2dBXz
GTvKN5vJXm8Uf4D/bleA2Feon5V1zfREiROafeVkJq2u79yXt1PU8pJ0WuipKAYr0eJ2e3OWw18g
c04qOEZmc7gxxCK8xs8u2KKO+irQJ8UV/O4eNGtAvTtA7kYJDMMj2meMkQiahwTNdgLv5OXS/kmP
Z0bTV/fffWqffsZ7L4Dzf/kvfvpPUNr+HaRBGM5//A8v//7b18jmlx/wZWxb73TqekAD4SIbLzLY
X4Y2Q3R5mNntyozgpR3268g23rHMairLOmIFXVq2dD+XS6E5i5zbkc5KgKHFHxTOvlnbDHpzEo8N
elmKuUgYtDdrWycOYE5rFE0lsna306dmB37rVCRxglGiRepHte+IE48UO7UaPYWJwFXyKXFFsdNv
iBZsIRyp3WEuGnWdAKeV2+BZUKN7M6PMJ2toizJdO1l6gvTHL+24TfY9x3QhSuq7REdoWaemvE2W
Bhh9pKmljRIPXrmUeJHG+Ti7g6z4HGpp6apF37hjlvpOBLYcv0iRR3YiAwSN0WpRaUJAGZj5yjRh
D1FZ5WzfZw2ti5AOO6IpUwTRkgDCotAYR2vIbuGKTLNwjR/auFKrTv3/ePj/WaI6l43wN1bE/7bA
z/8GROffLmPo60XxpWD/86povGOKh4tv0DrgZIuV95ehI1jvRHrEAMbw79KVe+Gg/7wqGtI7Hmm+
celCoAVfNrE/jx1DfGfKeMIZiBwjfkhwvoyLr+d4EWevTmw1LmFs7tQvX0+4kRogNRGE2SU5OafF
VUwBFCq0EY1uJBsy7QzTZptW9F4t1N2xCkBi7MRZdHGqBHGQbgRONZMdgPOUODfix4HONWQznOSw
9lGDW9FdrxEh7hSRMTymUshiGrY+tbUxFiN8EZIIpy+Wgw7tNg7cpW24dO5K5Qy8evws7arZnkYp
bWwFGhFxLEa0RvGjkxJGaswTZ1q4cbRnu+tWm9zWmMCwJFEjvh9UIgbXfWRl5AWLc02fE3woubCA
M4Q8GRQvo8t9Meha/EEe5q2p6RCqYnkMLspRHXtn0svulklNykg1qip6mMO4oi0kpWs8vjdWHmUY
E6knl2ovbiuCEDnYaTk4cJHlfA4F6UlGXogusUP2yziWn8Yybh9zsy83xaDCR2yzbPPPYJ3SGBHf
GGZ/QyPv7xhl/+env381xpZv+zLGjHcqGxWLbIqlp8cpluf4y8aTr+B7tOgv/MZAryqkBrCkUS2z
ZJpsS2X5l9WJL8HTRBPHjuTL4PuBjSfD+dUwM/D0yyjoZI78MkhRGLuvh5kRitrkw0KzK/kSZlng
drtLzUUJvwqd2O03h8lwyTOzg2vTwXzm5W62jtYGeMjVHDfOMNm724AIXcRba2XdegTnTfco6C+6
VZi58Wq4nzao3rz2Ygg2mk5ZwcUU2hxvG6+xs022MTwT1+d+qtFy8eDruL9uxWmDkatsbVA2Djqk
7NBrV7S/4VE6WIVXvWtK3rhC3hE8am7nXHZcxWXn+J7lputwq3vhOnITu9iFlwqkqmnf7dD+dvZt
Z4d78Shf0gjh7WASW8kX5V5fy+vS1R52gkukrCe44p26qS9SD1fUyve6ze3gCNfs6OzlFQiKNk4Y
P5S9j0vLiwxbvOof5AMBS/YlMC1POumkrtq3F5e3t5Z92C3/Z3LqfbptvEfVKWzDrvf1njj4iyTl
qnaZndn3q5ubwH4m9Xzfup2XXRX8YXJbUT83cryp9k5cw9Lm44iwwlp2dxuu8sgFM8CPe4zsG+6V
HW9bF6a3TUjjB8sWbB1Omf1cPyhucoWfwM734O6OkxU70Xt0aleR7kTrGOp9FwyuscD7L6sP81rc
lpt2p4IvU+1CWUm8CN+31y6jM0bgdbPpbOnUzojiGopunnyKeO/NBb9084Tvv76fEUubbrQPtjwH
t0D7bc3VH9MLeEEKsdI0elw8E/lwrtw0PUcRrmAnuSyf1cEpVLv7VJ6IyFM/aavqslt369RtP+gY
ehIbRgsfm6JtHzleawKoNHfis+5He/6E0AiZ5pqswWZNOCtmOAKobPG9wrvhxh3QG8pe/Rhsx5Qo
gS1+6nB7zsPtQz1uw88dZx6O/khPVoHX7sSt4uJFeJgeaXeNMqwHbNc2lpoQTVIfuMBFpWFd4SrY
NyKN77sZl096tC4Rb7vl2rwrD+FePijXMETX3XvdOAvPFhV/0aVI7OA8ER2F34gXyTF0hRP0RycW
DsPgiU6d7KHTiBqMMeT7RELYkABpFsNVGPbGNh/dWYMQ4wEnmwijkw5Ks+2A2hDk8Zn9mlzbEn4c
AtJvuqeQ1Pt9i0OKq98O00XXYSvZKK5/EZ7jbbwn3qD77F/yI93nmbt1Pu8vuH58sdeVCxHALWhS
h3Z4L8A/uMmXjZ0T4ZX+rD/qh2wXrq0t4SJLhcpTLpIVADv6ihhnPe0DGhaeAWnthvCynAyx5yq4
LCAW43cZXAFl/T1PXaXZ0Z10RkWvPbgCoKZr8UO8simm2/2626iHHluQq5uO9oE3ZmFkCFfd6jxt
ZMt2ggTq13J3QID1bnBUTv57YZW4ywgG5jXdhSSP0E9+5rp8p8wdHKzMG4bT3/uX8TnYjR/pvFWf
hGc8qH5BF9xuFPwqG22dB3dYseQJ8KArbaZDvlKd1eRNXo8TeTu7p3Kl7Z4FuzkwbKJd/DE56he4
lPUnkqjs5JOfc0vEwTEf0udMsHG1PpyDg/WkoN4hRvQsX9HOst4r8baXH2aUU450qRzkB3Nf1uBz
UAl09geRktHBPHkIM9fmvW8Lh2yPh8SG+n/eKldrXEDH8LNyNM+9o3jTtXJxhNW5KVZSBcvpyki2
+FnUW7XmDdVHbO/hJnGZlr2np3CDjtraivZ1uCnOF7GnOHdeaYf2cXI97VIOvQ+yK7u40T7Ke35n
i656nz89kN3rFdAU7GnVep07rMKnzs1t6sC25Ize6KUbzUFouz/KK8k5UlC8bUJXPcGGWJtwj5xs
W+w7t/XMU7EV+SucSmxkS47ukuZn8Xesdarb6REgpcsF8etuj8PWTosNet8lJBpv1UF/SEiLvmg/
a5rNb9PPD6QoLldxbG/pMjW7dA2J79bw8IFxMMEQ1uyr/UAMAg95SP36cyxfUN+gtIlt25lWpPB1
/Is90pbf7q013jJFY6lqL7AS+ScMO8CtpXU3rTqX7yEXbJ1qK4wRs+nA9tTEg/ohEGl3g3rxgrO2
fiCXnfdgqW5oA4gI1zyVrrGWvMJ9Up7ex3Z8ce1sPgtblNfyTt+Zq/fHHG5E5PiQ5J5Q925r1k3j
IB2TwZnOIIxdjHxu5Srr5X+tJ1xCpxIeWWO5fGONwS24yZ+QxzXWutlzUeZ9zp0c9jh6qPxiDTxY
1ePkO8LHXnWN1kWVEqkn37u0XG1g+UrXU0TmJEgP1jntIeWSBcCcMWWMFVkLSr+hFdRCeoLbaAn2
j28Q/wFnud+LQftHqA9DovvN7eN/Zuv45ZxG+fIP7CRf7SJfvvvLLlKCqCSZ7AhVak80IJay3Zdd
JF+hiKEt5UuDPrNicS78pXqpvFuEYlQT2dyplEjYlP66i0SYwBkOQ7FMrU9Vf+SspvKDvjqr0TZS
2auyv9XpX5B3Zr05q7Wxlss6pxpOVdjUc32M1pZJUIuWE8dYTDyNcqjQLY37k9Bra6mKtmrckgQp
J8DUZZhJw7VGrJWtjWG1rwvtVll4Xwo0ayxEDY0daAtu3cO51hdRb6oCxGiqvliFSWzSKvY/pTL2
X1jiQI91YipH0fgMR5v5xso2ppXfGQHljX4kcUrvpOteFzdkcaPAEVhUes46ptY8IFTZ5tUjWMiB
yr2eATrwb7Je/lK9/KGC3T/gOf9dIeRfarzIy+HiG4ep//rT/6Xs9+9/+h8v1fz/9bZw8fLtX4aD
ojAcpKX4q6CKpsRH9e7n4SC+wz/PuQgNJPJJ6n9/Gg6myKHKUJc4I+sleYQS7i9lCxU3E1pGDPgc
xyho/FBK21IK/rVyQRuLYcAoIKwEJeByha+PVEAFuzlpRMkD2jqcJIjxM5ZMWULiNmaWuYdrHZDH
0wTsdopITNu9ALjWuPtqKjn/mUr+MujeXoZpURzHp7AEULyp5IM7khpryriMGobH4jZULRwy1uzb
fTT4NBJntjtQkNL7rtLRAnRo30kA1RNt2nRl5Z/wHxjq1g+oiIMNDtjdJzXLgThVsFbQI+XB+TvX
zPT46pqZp2imSDShuW6NotTrWxfHM9VCvVA8M+xnW6QMuo58oz0WOrK6PpA1r0388AozUOwJXaxv
4T0uXEVV2gV0BSBD+xVkL8LX6i+LE2Mp+FT8udv5+qBMTCSXxrVRiWKy/WJ4+7oB0IncOklYIhkG
KdsZE56xhZvvjaHSr5p2voznSNnmjdy4syBJm2im0g9dBSD+t2/S68n25wvRF1ccpQGUCUsH5ytV
WTJUSL+rUPXU2cIlpNIg/zSRl3vWKmFY+ZVJ7cqfYS1OMyv9t1/77TP1chOo8iIvWnohbxu1tR+h
WfANPh99SRoc+zHA5tHFeJF7E9WWWZJnbxcVp4xvv/CbDtnLu6YTK6HiNRhXtOtev+sG6Y+IzFbx
YLdRJhDIy7YFKicbBC5gBqjs1VsxN9G5DSjohg6t29SN2aWR+NbPeZm//ywsL/b10FJkuvSIVEz0
rGhW9DePqT6btTbjZvTkUmhhAQJSxvsuKSCBCrEA1BS0eRFjLZenjnzxMX0qpRm/vA699+k7N+a3
HwldMBpSdDVZ/mX9zTAfVD0nia2xPLNSJ1CFfVOt6Ib4oI+TxU/LgvmAZMFyAvhNx0j1p/e9EFU3
vSauUvLkKlbNqXyo1VHYj3FE7ccSUNbNrX/37Sv97XP7Mi+ioUE+TmH5zSfYRrEWRHRD0G+EQBJY
oTWn0kfKHXVwkFM/hcmsqtcTYSabb7/ybx8etjpI1lEX0WAl9elND6ZAENnXVROtCAzgyCFjGnTI
LF9gf0IpPkTwtu6kLp0/J1YI85F4sR111miVYNb8TuvyjbqYB5krMBV2XySVwWd5udavhm+HfEGE
kjiuqigCskAcuM5QLZjW9uCgZ9iNsOMvZGZoamwYLrZWXzX0hqLRtNzWlOZLqJNKtCMaWwJTRxhm
kQeasGrqmRjIuejqfqWIk7THOUuucyFnY7tu8gL0uWqkqeUk00Jt/s4d/s2IoEfOGsPolCRmSePN
pBSnxDJH+GZXqta2m74buo2UwxoZwoHiTEURSUmIw7JzOf4w9r2wMaWRUuG3r+J173q5tdRENcre
hsTKxG9ezxFMyUGkk2a0kvWSMn6D1ZSDnhhLB6s13kO5/p4w7M98mCyuqAnoJaroVsw3r6h09VhK
k9WtRnUaHkQCC1dJm6o3spjmplsh23fKphz31VyUe6vUxItJm8MLTW6Ny7zIPhILkN6iR4a5Psnx
bVnogWf02i6UJkJEwqzJNhpdCE6sWlbguBAIttYVwfjw7Rv30r1+NaEtmwSibdlVMZHg+n195+Bp
qXCv/H7VNpw2SPIQ28WT29yrQlDtCqnXNr6FLw44ZLkp52Bym6zAbdWUl9P/o+xMd+ZEsq19RUhA
MP7NOd958PwH2WUbgmAMhoC4+u+hvnOk9us6ZXW31GpVlStJEiJ27L3WswLdnVIQWrsq86OXgG3v
GG7o4F6J5DFTYj50rKB/2A/835Y9pEKUWLSuSeSKMEP+esUTKU/Oik/rlPRa/sQ8jU2iNdMjMIn1
ucgK/+LzwlwnGCAvsWP+Sps2vfPboTwMeR/Jo8VNcZdkllTuJBof/VbQkwA1D/Qns+tH2y7EOwFC
fiyX8X2cO+o66+wegBzYQUKcwIM58/yweFY9/ftv8ftDvL1GTN0YoEU+P8ivXwyBZo/t2ZtP2eSu
d4NypuMs5vaRSm69ZsSzn//bz0u3s+MmfMHYGrwVfIQTPv8yoyvmL0vzSYzOd4oOORx6bb65uRzV
H0qI378fxeh2XGQf4GAavNmvdDfXY6gmc5K4QN8nRah+OHaJb7HIQ+c2ffiHBfeNIHpbFTiaihCB
I3odQjzf3NBYlU2SAzY/dRws90hWcnfXt/WrkQrFGbm/D07BvtNPzkxSA/7O3TQ1If3j1vWepnjM
34mR6NtxXKI/7EtvDwp/XxnH5o3fRQr527fOjF0KDBO2eVoxlsvW1PuQZziuU6AAD8sIO6OGsfFj
HNFqC7R+x3//5f/p40lMp5Lj7efdf7N4tX0dFD5z1ZN11fLedTrvS5h6ZyeowQGOw0iWgDN+T4aw
u0GLGv/hy3s0Jn4tovhd+HH4XxiiEdXLrw96kowN/bXQnAZEBz3okTR8pwM6zxVK2OlQ2uEdvtr4
aYQxIAvoWtqN50exhonao2hn7Dp1UCejkpA1OTX5+//y7iD0hX4RCajiHDTfSrKiapKmdntxiigF
LmiRfcJm2uKu8vv+kwnFX4mpcXHxVp2aanBf//3Tfy9ZUJvxX/ZUAuxRRr+pluTQt1akNKNLqX3n
xWmn9r1xRWqgZ/FWHYBYRzivl6gDOasGwl9k3uqL5xXAJ5dyGP/r0p8LQiOACw0DIt/qzQUBmZ9c
GMUB64TZJiAjAujMbcf7xVHmMwK2u8lpguu/34bfHlE+lLd30+hwModi9+szUtsgW/DIB0Q1DBtA
H4XkzzEMLdFdiKiD2dR/xSSuXUZU7uCeHb/7Q0mxdRJ+fUoBnGy9AUQSAaVrulW1/1GuLYWJkMgj
8R4zQRNXjRbampJGNtfVd/sb3bplfV3l1Beob8R6ByuiNU9i9FDSNGXfbA9vRtTPv9+Yv+eyv+zY
XFdEHc+ZaPtZwjc/h4xWH7IsYOtM9Rl286oHB5HGdNL2o4v858jQuQXWx41pDk0b1eIsZxLc9rMc
oyswitnbj7OfrJfUa216atTK6UHMjhsfOluEr1IacFIkPdnsPBifUVRDPLr50/39bRVAlEnnhZMs
jUrEVm/ur27ryuu8kX6IGsrssnVLYOpibhT7Yi5WJq5NHhCELAaoXRlOnUPbNrG7j1UQQsjGNDae
jYSc5jX8yX3nxqI7CFIsyj9c6e+PIm1ORvmkkiEkpbX064MQt9FYyZob7tD8OahqDa/j5H7s/Ypg
EblWl6SHbRV27XmN/lez+3+eOH/bNDfaAxWmiyGRcEyxXdx/PIWBLgBqSwQqqRHOi2ry+SkqUhwg
HocHV2f9wx8er21T/PXxgt+P1YXWsu9vMp9fP5AGwxB5hUAREzfTt84Ry4ZpgE5eBu5dJpygPWZB
SKSaJtItyVP3qBbVApNnIYqdsX5obawOYV4Mt6IOu3O9yg06V9EN2RxKn4q4C3ZmHaivVjn+ocTw
xO9Xz1a/Sf6oM0K+xK9XXxSAU91JuqeGJ/xB6BT4diOG2zb38g/1wpm3WhzSyjK5jnfpumHJkK4e
uqWD2RWLcj71kcqbP9Ssb5ywVCLhJqXiP3hJ6OIH26/8H7+ipmUCG0PYU6ZzMrIM+x4pYX4GhzwK
svbjEhTuNqT1Orhx/hy1xxq07t1oRXwzhlk448J3NkjzVGqsfn6enQyppObW9Ajod0LLObzrfLiI
//40/OOFpxTbpCzQ9oijNxfOk+A30bxFHCcLCaR9WpvmqKYofWrg6X9uxn5c9xCxG9qHYkKbUXqe
+TINjcy3rVqQTujMXrGXQ+Nhaorz+DJlS0ut7W4V9+BN4XMRB477pwv/ffVmt8KOjZBmq/02GMp/
3nHTjTFZXR6kwd4lpzTHpPU1VMmjV4n8ufGWkWjNxPkS6MF5zv1ieJe0FWFE7tI8lCMv9h/u4z9c
znY0xZ0HmUVwK3+9nFHMnDqo+U9RbNYT0jQwlf4ib9ooHHD9RF19GApYEi14+tYZl4fKs/U9/+cK
/zf/7yTNfz+OrLgo+/Bd8Z683dHXqi39eliocGQLUzkDi+LWnXlBIJdtbQj/VhBrehrH3r3LIz29
X0haPUzBMB/thMtzAHL8BOOEuIthrv5Qtv99gPt1BeIElCDXTzcP9m/CJL9p8li7vT3pDAzMfUv7
epeS+NY9OQtpqftKyCL+6KzOeA59x7inxFnF8kUSAyTJQ6wdhkOk0ni4WgJ6yVkYdbguYVmse0fZ
or6xfiPI5I77sUOEkBUkJGPUCq6SU8ufbvU//PAMFrZqkubIhub59YdPOqNEqfAMNU2Kt7XwNcfQ
KDktZe7AnAkHey986ggz52Bg3eRJ6DK6iDRDyFKxsf/7c/i3aerNvWVJh+vmhiLm67x5DiN+Pcij
PIdFVNtr6RLA3Iz8GuR4wrEMRuEdx1UM+4ZQymMGGZyO0uA+kRaN+qKf3cs4mp64BtaKzQWXwlor
hHZ3SoMjtLI2+a4Sk/MuDmeEM3VRfkHaeGox7nyT7VJ+ruo4+vDv3+kf1nyOsD7fBqMHxv23xwld
qtVROkpPPi/YY+EpcR9pvOxpU6mvc4xUmUCI7ui7cmWwkaU/ZG6+8UOQuDSsxcsI8/0PFcM/XhIH
LLxNTIPoW785eZbtNPqKecspp1F0p6Ohu5M8r7DLAnvwZ289R1U1fUrZlR5YF1aCy2YUTBpkveWr
PFq3Cf5wTdsv++svT5suYYC82RhDfqBfH8R5EP3iejHg9zWMPq4lsa0Mitp7avr5WDit8z4Y4v9R
fv6f1cs/PG+0fHnWmIsxOaCk+PVTVVjOU51wdij6PDjT+PQvI76yc0kUwNkr6voWG1b7SeqyvO0G
N/pphPpKwLglTaUJ2zMxsqSzVSm+WF80t6E/RA9OSsCBsh5Jn02aDue2nr0jVpDqajGBv2tnv3zH
RnM3OFbHf7iL3t9Ng/+8jwj5NzcRBwKauZxQ3n6jSvvblugeB9nrdI9oH4L1yNjgXZn663Jw5g66
0chEIj+wCHfqICY/vZIcM4hdsHLkBJc0IiAmEtl0Hxq/zXOSl0vQT8swu/7D6grH7Fx3XvQXNMbL
cWYccbYNzD/SsP0gP6gmeheqYv2UYWFi9AJ1rl1cYlGnYt73Xdg0B6f3xu44pRXVeynISd5h4V2B
ylEfT9RugXlSk0eI/FrEBnlJEUDdbJKB3FolPbqaIJ9uBIkmBgPe7IGEqBGXJFGPLDvwFifFH0RC
OT6foCJyJ3DNQ+xXjgYQKAg5ADoqIL9o9UNPksATRy0YAKo5z+fbmSonu/jzQOxY7ZM8whd0JgV5
1FPPNHL0T+n7eBdWvtyhNqutDowHTLLvvcrCGBv6h6CYQSlB+SOPuF2cgURdk0qUrHHYe/tyQZrT
tmJ1bqds7D9lWdDBPGV6y2nJMW25azMXpOM0tWz29Qqsg6hsoBFD2M/XobKjPpHBp3Y2y0EvQPMQ
j+mwOu4NLthEHpWtCpIV8wQJYNFj1jtDrei8swDS98LNYznUartRmcrRmoYxQGevjeLvdd/UcH//
sPxtO8ibB5LlHC0v5frG5Hyz1nR9pJuCJf1Yg0W7KckrODkxmFwfscW9wO+J2nSpkF6yid8AzlJX
zo/eH47rv/Xa+ADYRdukhbwwit039ZYbaDsknBhBqHfjtVJZftOUoXusEvmQT6a5ijx6TQZH0k3N
9W29aIJr4tQ5MxRJCeBcI/pAcvjx7zfn7enp/1/VZiPG6efF7pvTU9ez+veWwAS91uZHpRYCfybA
V/OUV5/CvGpP//55v9UurHCc1Nhg/b9tvNGb80enZrz+ekbanC7pXWkydaPdovqczCilZdjzbuRB
82CnOr8OtsZ16xbzdszyJPoURcbIbi4L+yFadf2Cgqd8DetuAL4ZR/ekWrJG9MrGu3QmfyZwB8/9
09OEbuft80Rh6EU+tcbmeGfP/HXJToMl7PwJgmdH+GB0bINYJ9e+6vFLJJD/AlDvRXGTVSxoZ7cS
9rXn+SMFabJuejKhZ+6XPBnMWRHo1x68mUPtPqpk+1kOpYl3XlxfRzIOBb7uAcq2UtTdoBEUkhyC
MtqDdLvxg26CW4fE7/qcxQZYDXHAutlLYjKX56JOYBURTBaBd+8IeSoiCw2diKkOpOAkSX/OO1eW
l8HkIzyqcsmq4zxBNLnmSdWMT2m2wUvKOglvtvN1evBd7YXHRuct1nI719+6rgT2XxJKaYkJiItv
8dQ31WUZSkiFEYzR7lAFeiLISHoW7LfNEBN5IAnvrKI1RrwGvxdNO/2dBaIa39GE0d8K3UT8klNe
cJwqaq++aWwDW34hPBwQcy3CB9guHS+CKxFllLM1XwN3rf1TsBBIz5IWoTueom3AhNKlya+MxfJl
jx4PTUA1buw4MiUBrHaYV+WO+x8ir6wkAeheJ6vmJq7SYL0vdT2JQ2MsomLXZPe+z9K+up3d7rX/
krUpBdE6CDTXc1YFf7EjJk9hmE7dfixlfRBL46TMG0v/VLu1uNAX618DMTbOJWstZwlRhticQxq1
j4bc2mUvQgW7ccKGUB4K5SJ1lU76NJR5XO4Lr1Xuka0I4gF8LvuucYwmcKoKqyenHWdN0T7P90tj
Rr2Xgu/YkgQzXKqlJBIia2NnY1o70XLcEs/8E38XjXxY0BjeTWVgq9dY1/KBOj8ubhZw1+fY03nz
Kh2/r492qYb+HS7caXiK47aZz33AxgRKuHC+q5Kz6zUP2TNJZBuC6AhBrH/v5GM6n9IeUM6+rX2i
yeiWV8uumAO6ZCC99G3bdYBvqhVEE+d5VSCQaIdUuii1iVd+ErPE6C/k2rxPS7pLCDa5CQRlKzCR
oVtO55qDPiYIDdL23JWlme/mWRF+GSo1abp64FEIBZAJOErbVS8N2+yMd1CuhxBCcfM0eCNOhDKZ
nGrvLgj+DzyNitSAKc7vG2yT5TGzi3xpphpcZzkRQnzng7PtXh3bwS2reDfNVWpM0sCMzeqclyYk
UjZIppjx2KLq8s6uMVHevODQMUfRLRUeKFUVZy+a54OhoV//UGEHBccF9RUQ54b2bk93NOkv6Vyl
0DSxGgrSZnpv2vl0OjdqeKemvaEhax959HBA1Aak+C4o4OjmTr/GpyjRCKkGL+kutZP1LOqcWjjk
mfSL8QNSaWsvg5IsY33HDzkwZ1fTcp2Us2l5E5m+6oYx8hMLyrwShOEtOViobRRjmIK+q4yv2b2S
LQ+N8EDyRz32zfvOC8E+Bzml7MkLNLGrdi1A0Kx5gPgQIyUBWZVfkV8qgzV9rQdQ6jdNvYavIw6t
71g8W5a3dgYznIpEDCffVHVxIfeUKZtD93HY9drqz4HfwX/q5qrpyfLpPBL8vKrFDZLlDtw2KBXm
6vrlFshttPygzJT8MMjaPgRKNxAMHNxb2AeQBdz2VVPjp6gNoQFE+RKarqZ5AGQtRTrtRFyX37LW
NePRinb4EDHu1WfEG4acsMWx9jDnTpCcqzaui6NX5aMi2c8u434Kmm58jgu+6AmxCxXj4uNtO5bx
stz2qar+Kr3EqY+kzpNw18vQBs/u2OECCjIqviqwnmHapofoHj9F8cWpFSoef5KsE3CbqFYYrOvx
2IdRRWpTHmNSrSZedTrZJj3k80j2cVgl47NLTvB7S24ZPONZjTCw+nLYcrSXwH+fArP4yd0Nm9ua
A5Z/HCiSPjhr4PR7tE72jjT24YcQeqDdbCGKH0U8ju4V3yF5C1YWOnrJw5S0ljAMjX9eFl7980JF
PB/LasnfT5oERABXRSOuUQ7w1AFcOl3V1LevA30AbyeisV7vF+kMkP5Rc6lT5WwG2Twla/fQxyNF
WuIOWHv6lX0mpJc27vVcRHpHD2kkzwOGVUH2VwsdRjl9DvvIJQsjy6cEST6WvZV87zy4EZCcmxuH
6nQfpjXIz7GxHSGYfo1rPepc/52K20G+Zo5kK58qk+qbtpjseGmoTanYxuldlwL9Z/ycP6+Kd/S4
RiXWjKKOPs1j3C5n5brrdE+u5vIaC8hL8Hl8YR9HZU2092zs4/4dApbYIgBTsue7LCXzPGniw6h0
Qe1XtsBbbO+izCg98jyKKK4Ne7T0PxbTlAFHs6kUhOwsQ3Zsw2p8MXNMnlwUxybZocKrNIs+oMij
t4gueWZ2sJB94nXpjwJwQUGSQk+LEpQMbgfHBFaSaunxbwnHtrsuc7jc2nkmQSvZVq+dtjm7IKD0
CoPDqkUByVzSfEsnet+rQVJ3UIYwwFOpEvwrI39JXKo5wL+T6tK70X5DPF5jiuoDNKqqvCXgFQyu
hhK77pVfG1JrmEzfSGhmYo9rugmvWWRRfxCFiP9iagI4LdzWB4W4EClzLXyKH0qs2zVuOarNZTwV
cNBsiC+ojrzbNnIso88cUt5d1yXMZqGLT6dOJqRzpAsN5ptMLWyEDZMQqgJJw0sMNnpBdkQUSRTC
KnpXV4AXH2rGZuAl8in6hnYNdmza+pvXh8TXkl5Erut94/fj12LcKJPhJPg0Tvn2c+zUcYfnKQXh
nrR2CA+BNcO4F8JW625e+vWlXCM7Hiuwbt+nJXa/xh5R97wtXFc/ke7E6kKDaRJbBD009mnntq54
zlbrT5DvnBxJHxMo794pXTJjolw5937j0C+P02V2+IzUrS8KDP98Ai3mgHJPAAaDQl+zXbYmyc0Y
T45zKRvCdDrXq/P3ku7rjv6mmi4mIPONfPcGyYFPV4s4oa4l4aUcUbVc6cks17bN/fHFLg3wwNj2
wQ/ccYt3ouZzCJF3dNzued+j7FST6/scpAyijrMaeFIpKaiOGltQDg9DVqac1G3e7ot+TG/YV4Px
gEy1bg4kzxIJ2gDZnwmCqaLhqKs5Wve4SaW/j2dacpeMSF+y5CcRPPe9MLhLjHIuY2gwq/Qs5Lsl
Mob2etUF3SELuyQg6DPzcq5COwwEk9G5TDqx41cany55ooNDbjtDyy1F3g7tU15HU3Z2AbIy1vSE
wiwVerhlRCfBmVL/pCfZOos9J5UcaUDAQQ7PWRdEIIUZi5ZXvmCUvbRT6YPm6TJ735vVFI9BMoca
WZ/nuGe1+t5Pmk7C3Cxd5Tr7wO2c41wFtX+MAZ/gKR3SBt6wO8aXRnoRUa+zFF8Vp46JaCs0BAcA
jlY/wBWksmy7IO8vwaB0QtC6F7cHXnYiUYk33dekMYm1FrCSI6DXuVfH76s0aczBj6bI3flB1ftP
aTOwpjNHGwhxdJb4syqDPHnquqbUpy5TrENJVxYzjqMpyj+RT+HiXjVN8ThOtd/fsoLTh4kLf3kw
SU30tDABHvCGESFWraU35UkRhBLu0txO5q4MeFHvhKXN8Wi6QFZXWecyO/pMGp6KvqfCgP6Z+GRF
Eu1KxmhSmLsinQKSQmVhSuTQ6JvIoyG1pfIH6Rz6dmVNleBcX3jkUbRIJLForoIKE1Us+wALWLtW
t57PQfMwh2sUH4O4M3c+lFKy3A1E0/vcuHNG90UkX8eibcNjtrrt95KIR5ykCVkNWePhu8ChEQUX
11XhSy96v8UBiWDsyIEl8y5FU9TNjvFKbndttYh8H4yGK1lieBT7tS7tN1cqfHFGFvkNetN03OM1
5xY6PVu2wYE+7l0UTv3OisZxjpIR8NF4q6TeGUlhzoOZwddSOUY8lE4kLplv629iMZxKF9MlCKXG
tiTT2amJbNbUb9dWEox4DosGd9TSL3O+M20ru6MDBLs+wa/BsdcE69SekjgmVn7oh4CIebBrL3Uz
2ulG2U0XC1lDv9veBrCRdQinvDR594F5Zf/q8UTLQ2jBYuy6ksxN1uZkcfdVvkF8MHiWAxgMANqA
1eF4w0qX8jgWKAON5+U/jdJS3fYT2UGMG4W4Gau4Jqc0ALB645SpMac+rsLgECQoQABfzv4BDFeD
Ym10pqccunpyGmu3+eqVA1SZTgZuecvaOz4bjhLRcSwJKukb45EJ5lrhvqZzUN/KMW8u9Lnxz029
R3RkC3bhaxpa90EuVN7EcujllLelSd6lI1q/Q2I75hWDy1HhSEd/aH9Gyzo0hBx7mT5Lp8ur45QE
9h0Z6t18ZaJEdGgX6QhagUfUUYEMlsxmr+c8q3NZkc1XTjFA/dTG5UnmPA+HLGmwEMZdT/6yp3V6
WHz+jFA+X7qOEyiIWeIH3+XkyA9AGEGY1Xm3vNK3K1503+IWdSKljgUVUrMzYdbZK6X8WJBO2GOQ
1uFcfR+8YrgEawxXeY0c6oN4Ldr1EMQGgm1GbeEefH9L6MrrAid76PWef8byQKKSooAjKd02RM3E
Tc/lYGia0730U3oGOmYmso8IVd7UKZSpcLsIi96zHZTgbRk+hoeFtt1LgKYLk+1sE9YJQnJ7Z5cO
flY/UQWpuyZInOmuiJ3oklLHYRtep3iieq5T+eQYfwShP8OTJ0XXNy89sLR1J4J8WM8tW0v8nilP
oyFIW3J8GSmRXQYdqRePnVrD81JOnUCvSIbxhTcm/SzQgR4z5ORsAhQt9pr6KqSD7jtpRNJOoXMi
hnvKAb/KYcI0dXxTELq+Hty+zQPg8wNoMsprr72BpUF2u0ZBsiU9BOkliReb0BamCyQql7SdobUt
wS4SZdK+LYU1p2AghM1dC/erGePEgfwbE9dInJC5WZe2Ig2OSfbd1pbKd56R3nrsE7+KXtKVDn/l
QbQB8+qz6odxN4y3oZvN7dnWOmMiZfOgJafOM7dZHFl9DNqJkOmiqba2LzLKKMb8Mpt4zz+YuDv0
fhJggVbEcJUVvWeYBOXaY5tdVVrdhl3q0idPm4mOs8yyZz1kTnLKChNetYk10P4sm78UlgbDqWfi
T+Qxo4D+sWjTqn2X9hNZ8KICNYKYpYxptiPAZptMzGedNuxWFFmUDQ1D30NTTDkHmxzs9W7q4qx5
Shwq5qsum8y/xmtQDXtnbdhTem8o+stitzXTqfq2ofzgwHwlvTzUJJzVg/th4Sy7HkdD6XOcva6z
J1LCPFKTO5V9LcuEdXCpOU8xc0B5f4CeWb6yyUQR+I/Uny48VpAaKo+22a0TSuE+cpfjbwWkYvJ8
s6yEZ9B3S/noLTg+DrW13l+1R1eebOHVzs9Zl8ni2IRA8C5lJcNzrFqsznYx2yFxGKubMmiUt/MY
nAzQo73lkzSp0fulXQb2wSpHOpAWPK17EvxS8iToHhymBP3LQcaB/mijAroLaxLIvwVQjPzQhh2H
1wllbXHSiOTYm8JlGh/GyaJ6R1gzHozfOvJ+iWfjUS8WSX+NNcfhx6Zy1YcFJNNXMStQB35fFvnF
L6Nk3leEk/bXeZAEmheDITRaqHE/imjm43E5vrNNlTNY4NS93HDSmZjgtVN2JExCQBAYAbnItCOh
B8auIHau7zvoM7lXAFJ2y/Ieq052W8Y67u4IrObgTvJ6F9yEbByfRyamctcVJviW0vHLj3Bkm+4+
EHRFTn4nCSIsXI74O9cqS7eO9uRym6ZLYJ87BTr+FDf4VPYDHflPpo5LfcuDaViQnWiOP4tB15+8
tWAi2fCOBo/SKQELZOM6mauXt+29Kpw6+aBHn4S3JiogYjSqI4+TUrbep/NALxDwJMDEBZEoMUpz
h/dlGdrqxxxHMd6oICl/crBvm3PXKZs9hMvKDLZpjfgGH9HV6Nq95KFI+dfuuDQ/OXtScz0yLxSh
L1XoPCMBDPSZ1pE8MqHOqNqWyrj3nnWT9cCPQiEuYkc8NzR7PMrjPP2BGI6AlNzUpXspu5Lh4DzH
1VPRheuGcuBOcjI0EwUvzEXOT818q2vrb+kuBfzraU2zEWzV2pudwzda4YYr8CFZjzxsx+h7aHeV
jOsfKG2A81ST943mIDqWKkvwoLmWYC0OXOuubIfm02qV8jk2rTJ7spD3P5d6iQqc1wNCtWUagHlO
WT2S2IJZxFJsOeD9CncIiHiPhp/0uk38nAq56FOYGEe/CHaniGAtZ2xO2sY4Wj2TET1KUyIN4KtY
v9pqXZjWqZPUxb1ozKIPptI5Zm5QpmxgbWCuYcYGdojbpENgTrI52CNO66/DSkPjJhn7pb7pit69
H0UrXw0hMJsJfC0577Tpuh+tQ1KNrxMFXDuhxFzDyqF52M1LdghyxTGSY03xlHcxrvRuSCy8ecRD
9ziJIYkyn46GUyHcxjx0KXzZBzdeQyJkpnXmTOP1avw6OapgMpkYfW4LpOJV5zpf6iiAiVGiMDhT
IjYjLZGuu0ecusKhQJdaUjI4a0giT0kM2VBVZMN64TgHW9OCbEW6ezY89+it40e3UdhwRtuuBX9q
WaOPNDG7+tiLtqbXIuu+v/CNy263ImEcjhlGq/mmr5zQeS0z4dqb0fcmeZGVitJrXM4lCIrEheee
yCFx7uQwa3UKjQGSk7Gi2du5oUYVXThTamNV7Skl6sk/O2vrw9l1UkDnj11fuFcKy5F2qvX1o6Fs
8i6m9mMU7F5KEZ7S+xy+9APSmQdTCVPdLGHbfQpUGX9DDkzoaNGMhXuOqt57lwmdP88Zhoy9q92B
M4NW5XqLy3NszkMuwr3WbOpbFAHqrbVvyYL16mZaIYMM7UfrRuxNJhcg9oeQfDXo75ZvyLIWqENA
4+xzavvkY9wsm0Y+owV1qDkRrrQsCW1VlMPfWlUX39x2yr9kczmsl8QxxJw6US2/0+ObroGZvPik
3Wzl0Ux7Qs+KtJxe8Qvl3o6KL5J7wy9Dz7fwE8QTea23Vqi75W6G+uqXXvyxV679rqQe9XXoQlJ3
c0WM5on3uYvOuaRFfvDmUSwg45WJb8lGp/1JZ9gU997iz+2x4Fsl52bW7g+6rEH2Ke7LNvrC8HbN
7jg+BkDmS2/yCF0lGu+lQ5REqMgSL/OPyF/TGYY6AZogYQKUqyVPoniyPUXJXglJI5xqbghOZRRX
94OaGQAyH1Zf27RAbxSuRXOoliA+V9IkDY1IoQGeI2M5czP4mN7LOOP7oaaXoLsUh0KZrQMUEX6c
6qGII9OeLEPpL/OCteIJq5AsIAbPCuq770+HiD3nqANSaE89jTaDs77PsugSFnP9vfOHEAANxLLx
+9qOEwofUxOEbXU+u5AoXA72a1MDkKEPoNL7gs7Vc9aoqGNIhuCDAK10/hj0vVzvMoOr7rJQax3Y
otgRDK224Buw3eTDkHkTcdrEEV7SMkj9GzmNzPcFiR+C3m4w+QdVarf6uZDnQGAj+kwIK2ET2dtS
phtynAZ5kKFW0uYC9q3qDwbd+3eO0+V6WD3fIYpq5UDVOdNQHSRyRfe1sTw9DxaXX8lLnHYXKYM4
uoNqimZp6enY7+NKtek+qJTjH4oGyvDQNLywANZppMqiS5JjO5Z+eihl5m/BUkuX7xa9JfVmiain
syO5ASQBznDbEuTS8dGte3Hj1DkkeulGjbNjwdaHcC2FOJe1i/DURTYZH8qW+TdQV96uT0bbwufI
mYvsPQO4lpQtsl53xaRHdTvNnXD3NYJuea5GlT7iGyMUzeZkvuzNmOvpyF8YdiW24b8SvEwEj9gl
uCivdz6anoVrB8MVPiRrdJZx7vJZ1Gguuxj0kHS85AVD5x3NAHF1KhO2e5yjwPinQeQPcqx1eZrX
YTRn7hLbzZp5ILcHoi8jXrCE9pyIgPVds3khCboKVjqdQ6QQuphJTmh/gzWKDjQPnZI5EZr4Q8sg
eDrYSNOcm72lr/c6lJKjhq7bZ+yOXn0Sjp3jr4sXDe96lr5P2lOTPGIhJEjGk6O4L/ywHfZVstgP
a9En3g2C4EIxU4ABgRRWuACJurgYrsn0/6g7kx3JsSw9v0qj9ixwHgBVL0ijjT57+LghPNw9Lud5
uORO2jf6BQQB/QqN7o0A6Rmy3kgfM6uldI9CROdSiypkDB5mRuO9PPec///+GhJZX0ML3xOkU73S
Z+Ba1XG/Lqc+GwG76Ek97Yoid3fEfE3Aj/I293Y9QmbOU1UiHEhXkbzvCqd6jTprYqDK1NIJjMiJ
9hMCY/KwOOUJhtdOm26g+5unsakXRrEKDTNfYM2mkHO62N6x2gfzRLWK0a4bLfudo1Ajg54Mb4sT
Rz65hIlpaEiiKmXg5oxgpyhlBFoYqQ1pyFjJXfuiunaZ19zyAfJNNsrEjlEZ0GVuz1XE22pYT5qI
KVHreQstkchiyV+5LgptzAOnygFgTVUODc1JxvjMSrz2XWZmATFrzJX8SOWW07fAj0/+B6fRbVnE
brovRho4tNaYo27iZZrKy9hRESpVfE5756BhNbduzhCQIULSnjE/pFFYkmr6LRWZwfshyNe6zVsj
Aqxmkw3EMbZY9loyME4n8JkGdtAqc6RubA6tBtEZLp0Yzc4NzlRgC8JmkFzxQlrRsZO1SjR4Y6vP
sENqMmfmSY4/sSn9HS0HtmVztX+4qB3BR3wUQohM5cymDV5YRTSVOpoqm360hqOqJCMGwkq8CTWS
jKo1h8yR1ta2srI5bg+LcZxtN/LjadGPw7LY+6xqc3LT+viuZs1SwAvxBGTSCs2uItCoiPLu7sdK
lPXNfVAFwaGwcNutfD80KfYnFUdOtI09Mi7ZVvg//VzXk0PsOB5zndE45F3OFKV0JI1Tpnc/0ZA4
n0X4mHFXqaVlaoyH+e9Pr82UanGJtli2o6V3l4OFRi2Cjw46KvfUfEvUXyORhzP+Tndd5E7RprXt
2SbkYDKMLe4GGA6JXtjdvq1LYGhT4dLb55SNRm7qMqKmDYrs5MSDTlx3hDN+SR1omRdakropoUPp
lFHE1yiYpRYNEQMNuxAUevToQhMMfLuNx8h1fXC6LhMWpjRW2EayqC9EPscPiWWuJu1mSQ5SGdGH
z00/3SW4s42gXPo3Az1TQEe3fEAFO1wx6WhD1U2lQNcyWohPut4Br4+2tK85pXGp+ZLs5JoSZWnA
skW2u1F7xnDEq+vpyyIXvZp9im2lfKTrjDW8My3FCWKryt6KpUSgrs2GejWMEboX5rfpeBOLdlx2
monuih06qp7JpMJy3FWT8ox0BXm5KmJzoJdtThVd1lyho21kEdkFY9M8pTZQi59J7r8TDq1fuw1u
ZCVErL7Gj+vFpNlL+93B35kr/ZY91vUz/EgHncsfGn2ubSZnGb+2XvY02k3ybkYFEb1iOQfDzry5
MMfLKeE9/3ghfKfFXe9G4ERQAEzYIojwP76tmJ6JTu9QblGh1Bc8zNR7L077nQmd5bZidr9ruBt8
Ogyt8MchMu4te4oCA9UuQSrxSMT6VBg/0ct9VuPyplgaXCOiN9SVcvvxTfVEQg4qLn0oYjVR0141
rCeFJj3EbIo+vPD4YCG5+ZkNYV15H3cFCy8fcTzwn3gqfrYY205P4WQyzerW9M2EfOYd+on2AjE9
ehIMz4zQOD3fKk2eHBtzfOCfKS/JDFv2wnbUbato3pWVqV24tBm10o+/qr/37uB7sNfaOOvVzzeQ
hhoaYK2hbdlhL6dsDW1IsqI5JzNzGH+ihP/OZkm1Z9ro3DAZcGcg+fj4DRCHGsUGkbSreMf8OnSN
CYMun7uwJ5HiTZ+p1Zqk0sPEJEyrrFRa4nntMJ6OlvCPfmyyA3nI0O83VRCvnzw2PTysySSKcxsl
U3+TcXSn3ZR4XuA2S/r249f6/rEAi5zpoopOE/fx562Z5uSAvCImc8mpOZg76EP9cjQYCpIOB/KO
ce/j4HLiHygGfvLa34kxkeh76xUn4ATr/udQtE66EWMn7vkhMeObqWAC4OpjYfhwvkCnEssW/+SG
+o7SsPI2aGnreK6wPaifl1nNwUVxE5JaceihXXEhHMVsSmoV9kZBTW8QvnQYhK2OqP+ypiJdRat2
NLA44nMkUg/zwHQIWigCqQBNd29dqQrpCIGmLLQpM8oB7hpGATDOqBU3UZ5z5EvMvu2O1jI2sBSW
ivHKj79E7fOVhL+tMZoA4I30m1vnk6y1zyT3UhNzjEfx/JVTD6TcEvPiFx4CJRmw1vTUuA1iy2Jm
ZyucuEQ4BsDUbVefLA9hyx+MkZ5wI9TzYVCMZ+mI9OzH7/Lvvcm1/MC2yP+QfH9cYDzwZVEw7d4N
VeVoW6L2hvlOrRQH9Gkvte6IB27oX378ot8tay4NNyrIO+Tcuou9/eOromJSWxPwz66uhuZA/6em
PjOtGyq1KFyYm58bdjTuCY8WnT8B2+f/HUPsmUn/zPX3q0f597utvfLEXHaZX0HQuC4+vheh6Eml
MoXaRYTowNNFJHiquk4/tzKxOGe1rRfJaeHkl12wLiJthxEvdQ6EA8LNzBxmGb6HOd7YYGj0RtLw
XEYZSMla7TTWJK0Fc97xO2rbsZkrWWddMGbJl61tuF1zmHQ2Nb8SsRrv9a6OzrwEHQcxj0TQB7XU
k/a8QOvgHDOT3e6Ykv8UnVkLbbZNN9Hl8RdzApOQ0J/TmTYYCqllFZJeylpOWmdo8LtHC6LM/CSW
VE0vq7akrUuO0XKqIZzbJ8NsTeNC79EzJVaq2meCWy0PzCHGllcpA8djVLn2nYPVOyKEu7CmKxRu
sQxoYmKQaPHD7n5ye+hc8g9fCQ9d0j09C2c/hfHnvXbO+5KuowSoPDLKAjXggQqk+4nbTKgOYCuj
wQIYNJbqjvifYkNBF5i7U+BFyZCfVOlOSH8atR1/UhB8fvaxG+uGA41pJUKgov9UpeD2VGGwiXm3
5H286XtR40/NWK1iNaz+xJXG4/TTdYDBgSUFzggHHKoQ59PTryJsqujsXuwQsDnNqgPTqsuoarJv
hUFsS2jgjUDRlSISuyaZfbr3BjdxjwNtQnE5j/hSdtkgLPVZuAOnbmmhObqmCxdfeAXqukB4YjRP
GdIk7Yl43Fx+aeKkycOGYlmGNfl/ami5TDo21qRS9HczSKTzqKLrjp/l1wtewQK7WNRIjMHA1U9D
R04i3xFCquiCH7My7X5IhJz3XUdK052joQL3pwaQpm/CNdH2XuaVO1PB2bZZp6SPnha5730V0UsR
mgPPTtCbo7wr+1kJwbUVz3ohtJ2q2ZF9zLUZMS5erUgNmgz7En57wCacAIzuEiV3azFFp8LaMRcr
4k0XzwPsWs4GXTgYyhjddczudzbd9zyw5qJ6lYY6llukSC2M17huvnitji+laZThW10Vjl8v3pS/
8uyg71N4xlA8MqzRm6CPE+3LLBPS3imKjPahzixxEByiioM5WOONUREyjMMxqqKD4UTyjbw/hlHM
LkwrMLJh+OIapTcdJmaIxoZhdfe4PrI8v0FoSgpoOkG1rczYzX3bzY1vWq6TrFkl/fxeIqa8NfKs
dd6yzEWVrsSNXTb+EEVZisF7EnBkOy1lFMHNcjbTlsyCspskVFoXi2mI6iZv0GFFw9Z0CvKXi1bS
XWQExFkGBdCgBLqbqEDUsiKbMP1UTcW7sFRA1TlXHBuLm4odeXPGEqjaUD65km6w70DnpKtl19Ez
D8ilWou3WEl3lXSsUE9R4OyFTGf9Hg8txmN96ccjEV3JwRmVxQ2R97nYqRnasZ8Nae3uc6BHxcaK
3e5dpiPTx0ITnCYboA4K+REm0wf0a/10angAxVspgG/5Cqfgak93wilP8VCLEyk/c3Ok0+7gy0qc
GNK4ESdf+7RMaxzHEyg4TUuKIsharWKGMS7OErBn8zXEpWWiKB7nUt8wxBRXeoIGnu6ORRyqYkxp
FyqFRcyuQSbErYri2fI1UtpP7piZuAga23onD5d2PwYVtw6mKpovC34ckjfbqntJpxw9jFiUK1k5
7Qs9ANtb+1Mzd0DRfTWzxdK3FFOceByM50FtmjIPZrOoHcbEMVRk0BFeoJcFRdQUR7oI09ZIjraW
aVlY9iOqO6Uov3h2Oh9K1ARvSEuag525YMOxUmTmtjbAphxKg28QjkmO9BK7jFtvFE6zS5Ca1QwR
us6Ms0Qn5mrfjiV64N7qagQ72GQpwUEsHEelie9pyg7tuehreUP6BYnYY0GEJspOpd3MvdOUZ7Qv
wUY6i+NEN5O+EK+Vjl1qbRC4cJO67aI/lZpKX61L8BH6tNW43CXqRaxlmlDlpqWYlaGdSVINWoB1
LZPvKLtS8jye97OkwYWeLdV7tF70O3DyYFfwcyvquRrWkqA38gS7kLeqepzI7M5KkninEPhlYtCP
VkqY6HXzaNIqc3zyu62bZJQ2sbquqE7LaqL3VUoEgk8zJCR+I7PpYUIUUB1dF4pziSPgsSCbpAzm
WSmXTVmnQh7G1M0f6WypMqAHY4pgYTRTEBdkp6CdvDhkVdAYmGodxAy56E+E31XgnYsmecLLiJMm
8sTUEDmw1PciRR4Iu82R7HzMFOGoIzRLff55925KkkQwForSh6qFNgT2zJJ5uCAAIiJCFk3oFFmD
0Y4AimhbxmmyILrU0/m6N4vWC6PcNq/KWjDoKM24uuki29I3rVquKpEFyXSwTnR6v4BNk9DF183X
OqN6D8diceqDZvbL42THlCFGx52aAPWyH3J0+ahOUC6lGxr5mBP1HoJ9PE6M8auZqGCw+oa+nSMa
ooEmPStU+A0CUGsHXW6sWs2rHVvUSJJ4GGODdt65njLJ9lMSEvNcFEzsgwFSEduP66F37CeSrIc5
Xe4WAF+FL81Wv6VuK9PAHulHHACGrbJ2D9tSsFhttYF1nCs0sXRF96VqKqUf66qTn5g4yftUMjNl
H5cyvrFEl72106Jd52rVxHu7BMTJhqUMpDKQOG89aExX4Ki3wIKOYBgU7JW24HHEjO1By0rM+iOy
vipk4Glv1JmBj8g1WT+0dayPm9YtEaezTTFzNkETgvmYPXO5akpVbBUP/VKwLGqS7OeeUslHz62p
W6U2Co6ozAL0XT7i9iPx27W3sdnH9jatNLLbCS+s3jG+dchi8prrHDcoIxDd5LaLMtEJcTId5xYM
AybLAYPYoidy7WRXzavLKFal8av/mt8hLWc/2kZkfqk715DIrodRu5L64tp3kc2tRyIGVUQK0YkO
lzdGje9YyDA2aRqJGz3F04MRfJS7luoBCn6PY8v30LZxRXoaoE49LOIqZ/p34XXIgEgnKIZnY86U
KPczoYzONmGX4GcmzQOFJ5Q8bB2JRVSVukoAlte00WFMlDw5xYWp3WnT7BUHmvfYwGja968Zcq0S
C0YTqdeuWpihM8D32SBJikk14NkJPr9uHnorycwwLtG0bTUnxvQxu/CwkLlmq9HDKxih5ULcZOzK
r0jAU0JYNcO0d1OHlQMVb5ls50QO9wS7RK+WtnhyH/GVhnFW1C8ZB8Vl2yRF9e4IF61fy8osglog
w8K5UBXDpsFiXLI5ZXTEpilxVDQfPLuwY1j9Eoz4Owd/mhp5cjjyMBPWlnEiaqmFztNzBOZMDNfr
Qs+h9txB7Y2Y4Cqycbb9UNm3fZYWYmubKftYbhsdP696+Z2zzBPxD6m3nI1VBqYTJlB5yAl1i1h4
A99aX4LkbggLP6sjkJKB6uJ72EaLiXVSJi6OP1fqKKCVtE8h9Nb9vFzj6athD3atmW/GRJoF8SHF
zLTd9tKUGXdlvslWNK4/J7Vu7lKZOS33eUdrf1EdJJ69y33gifpWK0iBQpU2dHdjPecLFaNF6Jq+
9omI+yVYXsw1Q/Ei7aUSmjTQSn/xGtlsuVNYQcLgyFdkyzyeMdRpXuBcYUDQpDpalwqjZUIiyGa/
WNDVsfUsWk2+eakl8VnZlwNJA/kSPVujsN4bthMya6bUqk7lPOpXeOIY8+CB7jP7pJQG0SBp3cj0
6CYQPzdZwWZ9Bh6jrlfSaVqHPA9INtUnzYwuWPSLi3xulKHXs2mdK0ziz6Ux9iYc48Syb81KKPh+
YpieR7fkS9qsR2nEJLE7EtCjoi/b6mlrnVElL/PGy1QTNU5auY+KkDGpwBIhhF/Ch3H3schijMBz
siiUGzCBwllB5Fv6DkMb7yKOOEdsNF1b0xSmrFkuM8uWle8a0eCGVNX9sqdAj7phE1cD9n8IENom
1dE4hMgma2UzypxCUah4Vh5rhCTWlvj6RuOxpSjGptPN/hyytFIcyV9NXhZ10GkGD03yGtl81wEm
m6E/qzTUsqeGXHj7EvKRPX7rrGgcwww1/3go08W8VtLEtHZUVB27Pjo3OfgzCpAipLTxnrTYLPcy
TlTX518xsTp1sG+uki52GUSMeqmGZP/yt1NFweRmWmkvzhJTeOlNbk+xurXZvcbD5OYi/uLgyVxd
kbUhwiRL1eIyWVCVnBeNtPMtJhExPWqjqDmOd7Mbl0ihIQA5eRyNO0Z5lbjJoWTjEmhGQxsY/dgd
SRF2EaUIDWXuMqCNNdyXKDI1qv4GrQp6fmW6AtPa0tjK0+pa9B1qdgfs3RQYExOsMzHRNX0wY7O6
RgOJ5X2JEQhQXibFozqLxOt+0un6vodEpY+ahUw5m6S6z7iSUiQWIgEx7BCsVRewIJ5rfHww+iXe
+zqRP2P0ro2z37cHAIgwLQAn4sLtALz1yUvvcfjOp3kedumcjfedkSQBT4L0ZoqJa2RmERGCWk6P
4GaGc+rdn9nH/97L0wCAMUbriH7lp1P54Nr0mVtmE2oyIWIaKgXSRWea7d1kxt29p3XiW95X6Keq
pDtTDOXbj9sjn19/ndvQH0HTzYWgS7t2T36HqaKJOrctnqkd7ZrK9TFy0YWhHjsggupDYB5NuLjV
uGrykNZTWzabH7+Bz22JtQvClIZiR6M3rZufLkBNNaHCep+hhiEqR3ktCNap1QfSfbsz1x7GJ4tn
8U/679pngsL6qrSCoIbZDC0p8z9+bIFDT2+jGOK8kt0zt0mO41T2gY5iNdmoKV4HkbruKdVgbOSo
v28gTBQ/6f98d+mB4Vm/MhQgGeuGt/757y696054hvlmdjFlaHW0SA6NTuo0jFMAB7FZTg0AqfIm
bsz2rfCEeglZpe+2P778vzaOf3//U1TBNoFgwDTWpkn26UrQCTEwe+Xpvp5bm/N2W0/LW2s103iD
bEV3gpZGirWa5PpvOjV4ss2hNfXnfdpp+XluTrpylZVe1X2b+jrHBZzYjjgJ08mWPQ9/wuZGrwcB
M9ZLHkZR7Ui27Rg9khnbbLVKS+xH1iCLCZRey9XTIl0EtbKJq2lbm6od7VNoVsUd/guzekQo7uoX
bjrgvLDiaBB7ur+El+s2fKp97gyTGWQ2/Y/tUHlmjoccy6EvFbNUJxzDVvXA4H3WwmHQize8o2rv
Ty3ywaCGHPaFxrvGQQdsSn7SCy/vt61Mlnn340v+3XiSqE3M+jTiDBA5lmN8uuQqUtrZySYMZtCd
NxJ9zDaq3GVjNXpynyIHObPySh6Hqqj8iur6Eqi8tcvqdYI+zElQqXW1/8l7+u4+YBzGGI4caMOh
ywYA7uPd2C91KRRwdFuvc8E9TRjOlGNfpppy388FeAA3GjFIoqYkONDwljIcHCqji5Z+GWukBBl6
L8nLaA+I22Z1h4ZHa3xzpOnxhsW6u3dxz4v9HNEwCqdSaZ4c0h7QfEppPdaD5drUrk7zoHRtnh5l
ig44h5fbbEWhLtHe1HEY+EOjA4SVeolEA1wGupcimqkNBW2/ME+iGvXgkI3OCdfGVB7pfljm9WSk
st7mJpDZW7e3RXOg7OxVhjhVbG7xu0+K3yupe5aBQSQpiTXyoDdLmyP3bWRLs3yIyqdac0jJmHtz
4KQLx6PdVintE9/DEccReaT1FGh9b6G80PQ+vZopVJ0jxx/G3vCnlzScZdoOl7belnQQy6a9MVMU
+5gZtHE+2PCA7PtBA58llNRAQoVKw74TfFH301gZL2RuD/Wpk7RfwjgG24YQVo+IBVwYr6CT7lDn
xnq1EMaHyCy5mPp24oDcLe4XczRnAqZqsdx0LK8yqGCJ2JuU2iDeFpFCV82xiinhPDd4WIlT3ApI
GhiJMS30xgtrTL1qA62BjjmYyDbkW1iiDVbDOdt2lju81LkwieuAvHKUmkAaO8Rptx3knNoBVRwf
IR5iGx3TBLYTmYDZ+V5UaErYQZdPLsfU0PVjpRbc5hayojEgrqeaXsGeouH3uQFANANd7SH0MAhT
jDPReuv5VesUXkvY+Q4Vqztf1Vmn1n6iON0jRzIKYQQw6OG6TI/lpei8xr7Rhio/ImnS0I+7dh7j
3kmGHdKnSttGWibiXalIzTphCORDJ7Dikgu4BtEjjndQ6F7mmi1kBqBURatF72bcY4vK5wnZ2AS8
8djl0umOs9IiaFLscrovsm4gP1Id1eEnTzHj81NszaVY8drIY3iI8Rj/uGYFFDTAKKLZTbNKIy4S
BGG4QwE/C08Y96bZTsnJ4YRU7HTR2rqflpVmbLAmGEOo9kk2E+6lonyHG+DRarbb4r7scrNnNJqg
ZqZExCHpxAbuh4X52b1SDPJO6E0iDmgc6B8mVRzkFOrqHp9RQRlN1NMhY7j8SrCdCKd1oMUN0d3/
eLv6XCRCeKTit9b0nzU9xvikpQD5XqtxsgjwYtABhfTa66Ul5oZCbjmULLE/OMdeX48KaaWacSdq
zqdHNWX4MIw6r2cUinELwPkVkBG6WxQ3X0nznr7++OPp62b7+4cyr2cTaeSRnIFuAwjtxy/WUbw6
h5KDHdCxMA45rbyMhbdtMYI+pQVoHaheY34avJGUymQyCT32dLlDa+A+6bZ4yRy1pDVgm5tpcWDs
As8mOquMpiTaeCgFAyrB6iyrx/IsxheO4TYxH378GT7LDtaPwCfQiY52+G/10/OEk2kUDxnYQSHh
3uC20LYOxrCN7Sx0m4UOEU6lAXo2YMv4yQNWXye+Hy4fCSmYCuDPUdIAo/s0h66qAV3oENlkpmI5
Qr6ZQQjuphILXaRag3fBaVO/TexOX7adLZC6KFO6PMq+sUjn66GgB1TLkK06mgsYFY1B33O6xtoB
fmx5tXM7eqbCsftb1LzYz3E3efHWtQak3KLRlPM6cTyoQfTdRv/Hl/W7O5/hB1cWzQxbr2Z8LteU
coxEWY015uw53dj0ub6JFJytpuGzRYevpL/V538owOyyfi9v+/b9vT9/qf/Lh+y9f/z4y+63XxOz
tHnpXz78gnEA46Pr4b2db967Ie//I8p4/Zv/2T/8h/df/5Uvc/3+lz+9VkPZr/+aSKryYyQztezv
ruv6Cn/7yYuXgp/85X/89b/+9b+Rw/e/f/nXf/jlv//1nz7FplOV8/O/5Y8p5IVpiLc8KiROiHAn
2W2m967/y5/4I5evACcQA0vmuJSj/zeBzDL/jBiSwyVDXoD7xhq33gGBjP/yJ/5IRVuKOoAkBiQL
nvZHAvk+HiNWmRtHOJYagST2uketi+F3x4i2mipGXUJB9AFTu49eZFvnPpW+6/dVYl0j86BhxhCA
08bPZCm/whz/30r79cU5tnF0BinLR/l8O6q4SAt9MiLfNSuc5gwotxlx5qjqODRtExWdTqBI5gkk
o0SHroEeBpSmsWbfrmAOCVPVNkIp3TM6vRmeUR6WRWBRhqyi8vzUT/wmGV2P44ycM47xKJ240vqm
5jBPFzuLrhKtkK/TpFRyA4bL9DFERqForf6hVUF1gxcv+j1Eav0t0cYJ4AxD2niLTUP4ppLoVciA
qcaOAMgrimLvupiL5LlfGE74BIHUsQ8QUd6THLC1ldx6AThFHkhq9EMClRa0BinBDL9bLKrf5l6z
zl2wRH8Def6hNfifSwj8/26lepzEf7hS/+WXf//lX3/5d9Yq2et//WdWKzma/5Pf/DcW7/8iQ/Cf
P6z83/6931aubvxZRV8HhRu1g0eSGEvnt4Wrr8mBJKDwpMb5bLkr6f8/gjT1PxNx5zLXpxlBeWGw
nv62bk31z+ivTIeHGRFAiK3/yLJlK/jwlEL1B7CczgdyafYUUtY+PeTpXTZ63DPFUpxqdPc4A7Qz
BnXvSX0Ri/mR7CifKpp0dst91rr6kar/YNuT/bIoyrwr4/YNdxTmBHe40poeXKoz19neQFYwW20E
e+3JQI+0LTINyYd2rc3dxrCaKxb1Y23VJMHiE3tbOJPQ8OFMxGgisYjplN1FlX8zDAk/JYfLA0Im
ue0hAl0SZqQC7Zyz4jYjyqWmB2756VIEyjqLxwpyUzVtyCBok7nFrrLTSyF76g1GPpqsmL+5ynIe
z4l3TisYPzqHQ4ZvCAT68i6v2vumWM77LDvXpljsFvCQSalgoyqDInFmtA0lqcdOl20kWLxLy4r1
cwf1DM6+Q+ERNdxHh6HN73pOp7vOhL2YmK9YcrHutC0S7UKkl13VvHs499klmG9EgOZgpp71zXCG
2eMN0cVb4yr72qLtTwP2gYlOWLhIMVCGG9tBuHTWS8QRGuM7hE3+XLTKNpfTQ9sYgMGWL01WvxuE
Qpwpefklq5ynBTu9VUixxVP3VsKeSTUj3shZuS4Tmj1e3V0hKDQPgGJCRqsV0eiWeau4qcfYa7VG
LztFa792drmf3eidI5O6obAiAL1rzolm8jWgYl8wo9t4K4gmdwZL9/u22Vgckt+cAqCfPaXOTazn
X+L2Jtf5DUQWTNiTRt4SM+YEudfRezZeelToHJJxNGDxYMqPT1Lrl60H/y8wmFr7ljvXZES0F12r
91T6i7kZ537cJQVW/Ugjsr2rMUfrNGXiNrfDOM1Co+odRK0ge2oHEhoBmNpOTmRhSs3UfRScTair
iusrJTwHtRmIipvi5znBl42iBt7G5FxZigilGN2T4ipu2JNnJvjAoaYvuq8zl2AFFOamqFLGvHXx
lRPBYdKWbp/V7T5K3Atiai8HVzFBWI+7GSog1FxsJSlwfVs6mBJWU3rBfj/UTPT16mvlgFs06VhB
jCrdYIQ2wMcaI/tJd7snB3IymvzZRK3SddIH3O3gZ3au0657wKKJqVszfaMbTnNk7LjHGW/jYzKd
9IttGjOLI2++prTJfKda7I2wFPNJQcfCL1ebmnKrpUxlfE8ZpO57Wb9GavEVKEpxZVWXtPufKuJw
Iq9mSrNNl4ch0zdY5kIO1ActxVnXKU58YcUL2XHmvI9cLbpM2z21SwmCasHfl4Sq1xLdzmRQYWCG
l0aZQwd7nGF4z8IBYMuy1SwyX5LkyQJcGCgCuwLfShvYKiNLioFN1qNTSk057232nb1lOQShFJaD
HKfGedE1+c4Ytdu8tGESkx4Zx/tS4lRSW+ebuRjnHhTkiyxdXqw5ci7i2vLIjL9wM+ypOGOhD4t2
Y05iK1kKEbM0hgJ7NVXLMGWIfzMsMDVkiqCrrMyM5KxpJauzvmCwguI0DhVND4Znw2uTc/wxlWxb
t9bO9hD8lkwB/KoAwFXqNT2GGBLn0PV+rr6PbXIc4vgq5m3ssxmWhS5fPNilYVLkgdBH9ZKDKX0H
5QQXIujh1uC8RyTZsmZE2XPTkqnkyWeYIiSb6IskZsXt903NAQQnxeATnpcxgpkeyGoBFkunDYgq
+eqLc5RR82jIeKcuCgqOdL4Zs5mvFQSUTRsOjrEgCLDSd64NcgcdqBXgYzxz8x6KUzMxvXSWZzWj
aWc4zzOYbUmi10VblMjo6O6EFOdPGvwOq5dnAnMIMh/5SlvZz+AH0WeihFvOlRj7HIAp2r4Vcqq+
u0oGzGwwxZgcD+MXwBC0Bpegtp/FyipE1GadO5jBFuVRxmuOi1z2jQIZU+1eCDfb9c34RWqZT0L0
g1J5Y6g28gmJ9XmaNBtCXNCcMVJYQE+dC2caLtDkKkfF7TdLgsJMjoCte3ysIYTr8hUsteJHcPNZ
r9ML5/84IOL22ukQHaB+AP9yaXXmmzYa/SlqEFURz7kOzjHYivtJzOm5QfrVMwpwzICVvWt51iXx
yIOvi1CgWnrgTnMTAHRrTJ8h1TUOn5fGG06j2u8Tu8eNWGkHZ2oUGgHd9JjmcedXivDC0uRxaNvN
JYhYv5Jfc6tHjyCKJwhmyBOcp7KsGdMlg00sZdj3KlAZHYO2oiYXiVZfaUp3Sir7GxibOVDRkMA5
N48JNGHqS4/+XjqayFXGV+RElp/UgJUUNb4TDiH1jW2/4tiEfm/N5q2qyuYaDhTYOG2mPCBuRxyy
vjFx6dbKHcxY1Iolrbf1OICIwknCdr3hPDOu78lh7s+7KBuuLBQsMBGL5sKOsvaGEl65EOR0H8gx
Ua/F5MbfUNnkZ709l1dNHpXxKVZEtzO83nkkbAN0jj0sJtjObtkWMR6rGnXqwcMnGTTLYnz1uig6
y3mcUFZkStDNkpsWJJ9G25ILVg4PAk3US9so5hEWw6rnt4djF0s19NQlvxHqArCzRFceqGVe7Ds9
zW/ATuiXrqIkx3x0GRiXCN2IstkPCQHk0PFanLAxowp0OV6ADgw2phtlL8wp5KbBG300i6K7XFVk
p8WYXxTYEG+Zl+EBTgvUmwMDafYLdl/awqk9T5umTKdrcFi0tNUieh3kFNFuxIZzaFCkbdK+QYCH
Ja48V6e4PhkcjkLTaiCsQBQ/ChY323vb9vi4k+Zc7WwZlHm+tYYXC6aDIkdimVQynUO8+peFHg+X
QO60IqyTAiq81bbt9SQ95fh/uDtz5cqxNTu/yg35qMA8GJKB4Qw853AmM7McRCYzC/OwMQNPoAg5
HTLlyZMpQ+2opX6G6jfSB1bdquRJNhnVXiviXkZmFkngABsbe///Wt+iUAHToVfJW19iNLGpqY+X
DkUYVwJ15TlYFy6kiM6zi7+6YcJPcPdDUKyCPk/Mj3M+1UGO3XODFDHf6n3afxmRErAFUqttF81Q
uVKVVlmF1GQDlJ0VgrDRSvaYuCE89azu2KsZnzKh0rRgjmyRMUrLNqJteeBnTK+sLkMrO4Q2uKfQ
N3mjOe1n/MDytu+Kp3yWAd6YuLxN4pZhJXIae/SF3UOSk4zClTbs8ee0yA8Ef/Dezse92ozpVd9D
b7C6SGd1VjNFGc/Xt3PDQt6Gaq76XSMfq9iaKIRpoNARa4xNdrSJhkTRU91Y1IoONZD5fIjTg9IW
s5dmOVMYUGnX5CnyABrmD3NIa5gOB9JaLQLVEBdBD8xVo6OxqSpnzRoqN6JWqyvJqU5VYe9sU3/o
irV/pg/iZhrHIBvMG1Ruo8oDuIQS/gx6BfjP5Usdp7BbOKhF7elaCBBpzQlEMutQfJIIeNaKdl6h
SZGqB0OSvahSQAzPewzXbi1bmzqvky2kz1vkTgQtmVgZob1dFEn4uCxd5Q/C8mX2x4qQH0OzvkRK
xxuAWpVZdhgVx91kgrod6JjdTFFfBKYabnUIzbYRP2pmI46oNjQ81ErODS/nj45RfOT1DVcC8Urf
GTvV/gUpqnOFhCHaT1XL08D3fmZfb7pTyfsjQU3STDOmz+6JAtly0Tv3UxYd8S7CGAGG6EztuOsk
2aXejtosHisuSOEuCM2z9sPkIJZNWCbmreOz3btWV46gzE6nqMQVdtILq7NGF9Z68s0ZdeD+TnoS
3fra6R6VWEhHzc5OJYbwoB/DGmrWyWgftJZngAyBkwyUa9aXC23pSyDXVFfVPLtzDCn2nO5iFmw+
0JT5peKsEnHenHI3K8O3vKe2PU7Tz1kjEmqvy0FB4sc6DSGuzZDqO5pSNNezDeBKHNlGeaEPLMt5
q0mR6Yqy6AKoL7x8GpQ8Eb9CmnJ3wlXslaV52dKbQJh3RQencK2S03S6Df2s5EOWpNqxIfXs9wC8
v1Rn+PdWQaC6vCpbZR3rM5VynTrcm/WE/0rR4B//5T+vpYNf//Fvv/4fqgn/9C//Zf3jP/9ZE/z1
f/7t1//+6//49R++ry28eqTfa4SW8ZMsk7FjUfSGow/R+e+lBnq9P5myQoUMzASBQKv/7vdSg2r/
RDWXAAey/XABqmvU1u+lBkn+SaPGy+fCxEoJnT6A9VeqDWdhDToSE5MGr4ZPF7cu/vazcjzGoCIa
EjP6BHCqdIcmNm6VNr2s2+UgCfFNFN1WgB9yp4iutwIhO9XpBNqCtVEKvbkpta/fXfbr32qEf4Ml
fl1B5mn/439YdR1/Vg5/PyGbz48fFvXHeeTm2HQ6fM8h+lRktUA2t3Ka1i+ZEie+lFmY2Hr5nZ7E
meyDa+hArqfqgh+WZBxaBC9rpS3BqvheE+0eMODBUJqgKMbmMYLJwKYZGlQjJh1qF2J9UcaPZqu8
Y0F9WatlZkJxYliobFYXjq2dJ8kgpu65pJN9u1ABXeNLYqHNG9pogEn3si4bbplol7MqL/u3r/aP
BzYoUWpsh7n/WKLXu/F9kbiNYoVEee1WNSXF16yMZTxFdVcLhzu8PptWN+8Mpd6JSv/09pHJzXxx
pxnC3GA6itxnCuWmZp4dm5WrURZNXNzQvHUp/7qn08/7feFZXrQdXAxol05gXHY7Ig725j7ZgsE7
mHuSeoPYt33w6YHkrf++fl+9a3blrnOvm13HH51A3avXndu5Jt/4NHhP16YP9vJTc3ACWvn85/TL
+Gm+zg/LdrqZbo1TtK8D5JeX0dF5mG7Ga7Jh5mt1T9yeB5zZG1wraIKna37p01PHHwma8blOXuLf
GH7v2YG0CT16pfyJBu8OOJcvb+VtFcjbYdNsil/SvQigz3nOztmxwN5WO7izFiLRr/Klsp9vp6vp
SjoUBzOwjupJ2snb+QLoaNB7Fb9N2TfPvx+/yl7aaK6zW671S22//qbeDb1fdgcKFS7waH89DccX
O3EgGsG7K9zUsz1tH29Dz9ibl/HWuW939HbfGcPPHsY/n9zf7yd8CYdAX6Q35znoCUqgUBhSfrPx
r+4TVzkIr9pGN8OXhNgHeCE2YusAED3w7V0ULG4SgP5z882yS4Jqy7cGFA4237aXF7Mbu413N7vj
LvKxNLj8Q4BM2585a8QL/Bv/P82KN7o3sUuNZARf9+BcE5UFo03yUSP70ab01p/d7d4euM/Kv7PP
iS0P4p/CxA5T46yxUuvF2IWDVtxMOfRGzYDVMg349R0IdwBuWx9L3exGkf2lkztx/O1LAQ6dpeH+
+W8t7VriO9utKJKOClgFWhIpLxaEWvfsoYLCbbIo24fKSAdhqqj58UVBQR7DC/EsSp4ufUBwqhZT
A4+RfuiU8SosU/ki5EZd4Ov6/QuprzDsSS/y//y35+8TU2+/MwKe289nV8YARYB0VV6Fi9bZlQmJ
SoeM26Q3uq5cSLp01Mv4Nu3io118k7ruTglZlCfZJdWQk2osd21ibxa4imyUqVt66kJm0VekJKBQ
x3srLT+zhr4RVnKhZM4B/cKHnjTbsGUjWH5J9PFT2xW7Ci6+MTebpOkvHfbuifIIQs8OFM25psq+
FfVE8N8Sb00t8cN+Ok5dtkkBCRJCQGLdFTHk7LvrIIwIsLNMrzOHXR46bCYB6+vdITWSK412jiLy
W9b1d2NXXYxa/k779uwN9Pzw2Pg94Vtw6Zhwz+SmBfkc9MyL+IZChI4UxhqoC7Fol3+Bh00NoNsq
xvXcmbjNAE29PaLPD84t447xCqT3wGIEJcPLt8CEZB8xiBKi8jZrL8S7g41IdBhSaBaOZfigELUD
RP220SU8UzCP3j6Bl2+h5/UT70DFxAGDTRKC18vjGyMsu2k0lqu0Vb9lBRvReBDFZonUqzBq6SWg
RURMjz/XQV24ffvgysuj27KGCRgvMB0X2i6sF8/UMjUyrqjsDfle4Hve4Qa/JQ8oO5ADI7tyKOUb
yp8D1jM2cHW1R3zdnzKj2gxKcYgdk4RBvfys62w8om4BpjvVT4js23vMQenF26f6+pmatJocdU1M
XjtH372tS9KAqpx1xH2vJJ/WDrRXyBQJE806oNX/hKyCspmAI0dkzjtj5Dm1689nmwRDi0ujy4iK
CC1l03YmTlRGIihUDBw3eQkTdhwJhRqW/QYQa11sYxLgSDGN9D0Oh/ayAJlG27l8mBk0h2fC/oht
4UhhG11m3B0GXfloz+V40xGysm0aMArPfzWhigaGPs5eOVvJtpPnhz4q8kvNoMAq9PTG6urwQe8u
F9Lgjml04VjxcFcpMQ2jGulnqs8EsU1G6qHqGC7IVJL9pWy7WysKLymfGVhJtIfnm/KXNkf3VcH/
XkoenmUMTxXyWECl3X/697Z/4nnU0el8N0B/VEv8t3VvtGolfv3n7zdEf/zo7+1W5ScLMZrm2Dxr
UHccHu8/2q0y/Rz+mamPleC6BPx7u1X7iXWhpskIGFiWY4P/Yw+kK7RbWTCS+Y77R1+l+X+XjPy+
v0Bt8q/mUq591RcLUSBFLP/RcMnsF9lr/aCqylNo+IuZlRQM2/h6arX5oqJ/BoAHC3q40FmscrCA
ZHxFcyVvBopYj6jnvkZV/vMwaxcq7Ao6EKxW52IJ6rlmwVgNGhwVk2bEYmk3EePaHVodQWUR3jPf
OhscFZ/7uiZjYEJVKYnxCs4vMJYyfBwtGKImD3behNclORu72J5h/NEtmuuIAmWkXKn9dF3IiH4H
kubX9sLJbhL1rhkvKjB4KEpBCUnxw5R03+D8Ue7D33xZqvNCSw3ef9i3FmsM5JNUWnvXjMMvijPu
YlNclpNxnKzsI6t36hLFqtkmk6wr+r1SF1EwONkxVI3e6836VsWUui0Ju/FjmVDPpFNueJGre2bN
A5lQH1Wtqi6TxLjpqUBDTrUpWpqVNztVtREZfdd6wruGYw0JW3uNhk6COcfKupl36SAZW13Ryq2T
FoGdtVsLdoinCnKc6oh+oGo+dszQC8mbDV01NwX0nzpr6oCm3eFsuRT1QKGkupUd4OE92EcxUdJu
9slEMbXW9sQ5HAf5mdd4HCkSTtjAwqIlPiJFa5LW90QX8p3CenDaghUnOKjZciqPXmuOsFzZOkXz
oE4YpeeQOI5FZUWq63mQQh1ErZxAV+dkxugpayYvtpZtvZZ+szJW97GoKUO3aBLj8A69KEJLg8zd
bNE8oMd+ic3MNfQmSGOaNIVFJlufYzHN9hJNVLVkbW+YJ0j6GwxB29ISlR+xWfSjrD3UAut5HSKb
T7H1SzQwqZpXH9GBWV5WdvD1BjoZirmhzfANn2zr6vWKQyF9pRI0KfvE2oZp/8QUfUzXEreCoMzN
KFjWRbbVhc33gXyQ1W71hse7VAypJ1MUh/n9swOSd7ZFu5n78rjkxaPUZteEi1xRpPezdrgPWf+H
ePGyqaRRS21a7bqgTZVtUqfsCFIKh6NufwHAsJ1sXOImxi28/mUJTjUhm6Vn8WXJu5AwH3xUe1kz
j1o17U0JYMAw0wXKYGm5tU7QKOPnMSytSyrqdJR6FL72yrEYq6OUiAglq9hh5WW5Q+8QPjNpKc9t
gd7xi86gz6ZSTdeju7rMNoiOA2sOP5BAGnEpui9wTmE0xE+6Kj0SqCUutEj350F/wmH+uYFHT474
kyW3EFgn415trPypN5M75BfYQZWjZsxHrUjcbBY7NeqtdbXlj0ayTU0FoEQNKH26cUjwoj3mHEnU
eIhFehMJEFSVdifU6KZWpNsECF3EWkklM8pzzPJeTYloCzNlg3Rpa8oLnq7c+QBGAdm1RjU5/LwI
hveiiZvGJvU6xK1R17slRR4lp45HDXmnpMNAj8nYhXX11eryfWp/JQHAdOW2uhsVOgok07kU1iO/
afphY5dMEBnQGaMzu10+Es1oFvqTbYFFwd5SbOrpUZOjQxhBYi4ooxsNY0ot1Xv+kpFBYQUzvmPw
iJ8YoiGtS/WysKgxpUIANWCyEZJ0QYtnQ1ZBfiWwqe/NxtiYVX8vlvZBHYurQYlqj57dNquIp2WH
heJMkY3t6FCUX+r4AdgwnYUEeIfzgRoprKnqNJA77ttDsisgNfiO+eiUD7H9QKl98UBPbEBjzT55
IzcDYYputFBnpcdZTOpj1jTbzgl9SNhPFT2JbuUHObPQN0nrEDXZTWqg5Owk0N4ZU3IppxN5hnpJ
lyABhWNawHZKt+pZZWs8um46EgRtqw+GVV5bBg9bv6Q8JSoasznsTFdt2eb3/afEMm6hm9CdLnaK
Zl6rev+hN2g9hRoN+BDpO0QNprVCv4xnLfXqZfiKLrXeahFkLa1Kb/pp+LmootUo7Kz3z35oxvLG
qYkUAhxoeEi1P49xQjhx0dxUQt4UC5101WDKtebhw9jzt1YnGEYuq4SyvEMzqKSNPmkXo1xeMxVM
Ltf6AyDZ5W6Y4sdWL7+YkXl0SvE06ypBQ/lHpvN9E8r7fHAWN++JzFD6R7npd9QiYQ33zZ6iOk9z
wuVG9rTJ67mHTR9SxzdLGfbjAMVwni7w4H2RTEBhZkxbdLFGv86706zaT/kwEXeDrTFwGu2xNAsw
pWbeBWFaX02jfqS93HhK5PwyoqjdzGrRM8sTPDiVCRwLyxyOlYh+nkb5I/zTi0Uvtk2VALsVKgJl
x3papuFQ9fVVosm6C5Sx3tTDRFIGMwNQ//JDqaRiY0bJdaLNj4UsfRsUMCXO2O31Wbkl3xZ0k2nh
ILfwTmYnuk/XRS4+o6W5VSGIuiAdLnWQBx1MMr9rpwOWsMS1M4tcBsVcX+VtUEzOrrMQ0/Q1ATq0
itEeql+tlFijenxg4mqOUNF3mUazAqZh7dV1f2uN9cANIt5dhq7szGSQVv30bYqUuy5MQZ5Jw6Fz
6kteHdnqJ8YWHcoBgdyIqFo6E2q1SaT5Jm9owY/YgTZ6lV0r9hroaN8kFdsPVNv44we0FYsuEi8Z
oy/tBExmcKQrTc+eWtUmRiSM3Llc0hOrGVAqcJ5Wxc+HER8sTPm2cMU4szVvgOUm1W1SE1Cg0f0i
72PXVJiwJScD5WU2ga0Ml8W65Or6o5rniMXaXyRHI7hC5OBEtF+Kagqkxj4MNpB+sO48W6O81XXI
bFqEPalXe+WU1J9MiFb9Qi/JFD52z31nkMXWOdu4GwUb3mVyQQoxPbQbsNibfLZAcjrd3ogQbZBX
+nNi2l9mpejwp/TwI9mtzFa6derlUxVyn0wl5VdXE7KllFuSfW5VUp20eTog5EN07wDuUWuiwtNi
S54dfoy5ZTiXwE/aQvd0MAuu0xO0MBFwviV/JvFAZH1ek9b8LhlPeblAwjBpxmZau4UNBhV9GAER
L+mDYRf7WZRPYqB/1DjJSUQTsAtqWF7TJTuTZICN0sU6Lf/sXkpkMldCWKzA14Nw0O3Vvi0CciBI
LwF15RP2k24aHZWeTVyqh6/pSFkc93PLrEEW3jw0oYeP+8M4iX6zzELbagbJNUJdg9ewdG5iQgJc
IxpVWHrCg2Gg8bltr6URXFrqZ6UmobzhXQAIqrtknjuQC3VkJoeKqSYnTIefrZzblUi67I52K3kJ
yCapS/1ejkKXMhOtwwwkQJZORiDa/MqcNTJxDfuhU+dbs08+jct8AqZybNv0s9VbHWW0jrMxsiFQ
Y5G5Bvns/kxEgWeKmqVASIyfXBJloUTWt1rrzYB5MQFTNF+NvHF1ke56XZxEHRKcNoxXEuw2fxTa
TTcxMSt0csdmcjtycQ/21FkBmXR3xTht4RAeCN66QERVgfzUvtaknR6sabxbavuh1e2gkexfxkV3
PHMykPXUG5BVG2o0GajagnQvh0LUIFlBDsgAQREZ6GOZTd5QWURByBWTDpXGuYu8XgeLA9X6OIPY
px7IjN8BRkjMGZh6DhQH2wiLZMBCJBp+zqb+qCgtsiXFHv1FHS+p9SG9TlPd0+JVuEGGVCbDKMpE
T0FgoT8Uql87UT2EYblPZzQucBBr9DaePi/3dOhCFE7ivmyjOshm7dCq80fJstn4aKQV0QK+V8Pm
OKXafRGaV3a2QGBHXjNGBbd1vMe1S21YMb60znDq5HT0Imm6WDHyszEe9FjbR2jg3aEjA0yC+kQB
VvjE/lwPpHkgaJO+qZU4wb4BZVev6YSpcxUZpGAgbjyMZZVRe2RAzjDjYTYbPoruzsuycGcQTqzW
zr7Dbh1qcb/FthnQIn9MJVROYVsZF6IYP2RwMrd5VPxMXkVgNM4eY6l9lG0MVkWX9RdZbF7qTkqy
KCIR5qJNlKUnJFIo1xwI5fHHigwBasN1v5dJ095BCB3QlZM7JGrHjOAJGfvYYLp2qqTfzT3iyZpp
9QKusBx0YT4S/FleLMb0EAr9MBN46orE+Tz0LFxbQHfB7LQ+tsyLuke9V+attCFKK2eZIs+uAW/N
7RyGats5FxNSqI2ty9idx/ljm9cqpiDjeiUI93ObIhFU2YHSfNe64qhWyerfPCRQ8IOw0iwa19ln
reZp1CuSNqxVqNc44yosZBk4GG6jlQ1xxYhCpRSuiWjya4K6WiD7uCWVUSQgO9IvihovB4BmF4VB
mNwgmBInTdqCoiAFBgePF5psRa1IvtTi4jqOjc+dgW4hsdLLTtJJUW2qjWQIt1qPOOJ1sISbLfYl
Oemstzp+ic6wkEQg23iHFej1IXlibhGjK0gNUHEmmxk4Y15RJA88rk+qbV0hA2Z/0RBlYs/NV6qR
tSct8Z1ZPs1a/sHUmgLjbrHRWVuzg4VaOENpCjopL6CnL8rPxFuXnh3XMbQWdWYgAjuaszo/gkr9
rJD954UKPwWnSz6glbgjjyVmjib/ZMnpgWU5PPRZYgPhoHlKFa94Toc5op7+mMJ0ZyHY5crBWNOh
wFjdL8TzsA2hhdhgM0TbrKz8kmT4alfBMqceUU47WP/kDl/XOK+KDk0YRfAdmONbU7uCWSQ8Qe3G
Va3GL+Z2X9czShlxYcoTemTb2CRhu0C7Mw/OSn9X1OZjGcVggwGCu3pvzoEJ9pI3un7TyR8nIgj2
aq1jTIXxA0XZLPvO1W3xYRqMhKLz8igsk1XMfAqZvcm8vMSSQdPL0q7UwvAqx9o6JTidarwps9Dw
1I5Qh6o6JK18wotz6liCxWb50FbNfVEbd05WPSqjsiOhtnMNpd0hO8MhO99TRtDd2mmvMa0rrExU
VkHqiFlT/RRWHayadmnY7PYf0/QSvepDUwAlieI226nm/LUh5F1AHt/orMDCcd3Go2nL6p70UiNW
PMBTqmeQYJxjsmRjXF4MTjqiy3bQJ/Mc01pNyIwhVSh80tQPpAkGwyJukmGOt0OUfzwQHUehuTgN
A3EGU87megiv4mbI94YdXpQcpylmzTPM+FtriWMt24hvi620Kr1kA1FOD4vMQoRuJh+X4rNAs1d/
pgXu0fgofUsaNl3NmgTNLNkOQLsSJdwXHeJt3KhGWN1Ofb/Qbi7Qe07x3Uyu0gof6PzOwNUrhoG1
viVfzpZ+X2U2YhmEKwXf4MKLUHbZsi4piQmsvhI6tfY3l0vC4YA69eTVN/WOrhriAqK4IK+aTXuP
KrvZlPNnIzU+W8Ky9tn0C6HKe2IW8e7KVwIo06WxWMj8pa8KZ/RBl9NVg/mxFEu167vsawVv17WH
ebicZ9IXsFZ5qhlTahMGVqckJbXQkWPuOMhzKysoAcdU6lLE5aapw8brpa1CjY8se84dCqrrlIn6
SxOPOCy71Y6gduFW1av0NBi2dGFggD6YnaYEk0IZYIRm5+uhtHhtb9z99dLy/5/+npV5TtvFsan6
GquZ5p1K8z/8+k8Icv7vr/+LevP//k2h80KW8335+dXf/UcpWlFkjJI27GnYhxr17d9K0YqDmw8V
BJ0wRCc6qpg/StGm/JOBiMgwUWngH9W+d+w5PyGboXHkIMcx0ZBof6UUvapM/myx4Ncj3EtXKUXj
M6LDo5+1wXSw00oyJFQDqslxu74fKSaYFyJtkEPoYOu/K9a/orR57XBcAgx6qJPQtp91kzpT6AiM
4gVwmRIHdcVLduhQjTcoVqnJqdY7LaSX3avfPh5KLJi2FPxN+ZzokrWa4QiSp5mD+DKOSncy5ry/
lnMUgHPb5jgkqrnbO3EebRx2wu817l+5vDgQaLFyBhCzz/QmWdEnil0XvEXj2twLWUhemRr5O+3E
tQ92dhNVxhUQGRpmSNDOpERZg/4d9AU3sR5LpMZttelLuqqFnMzB2zfwlQvK0su0VJNVJ53GsxvY
1G1qa/W8+JmOl6BzpCUoDOGwPKly0lR4GdGrN4JulBZE3mP1zic9a5w+31BM75DlDI6+Ynq4FN+1
I3VSv0thUL0SpFwRdGrmyq3JKa1WTh42cv2KZiuaPmXCFnV6KnQCttZ73AsX0Ed8N5mj1rPO1rOH
ZawIn44GiPt+0UvR9aLq81coS9aTXOPzemcsKq/dptWDDlrIRPv2/N+/O3cwc8gxGnDAaVE7gRkT
0gXSNQqc1Jaui4m+9yRLp5AYbeylKfy1ITX2OAnLXVtJ+RXPTYK8laq8FIbS/u37ut638yGkoS9A
lKfREz8Hl8OyA00dhhAYSazFVmHV2wgjCnWcAXAHqzGRWASlCHV6p7/8yowAb4j7qZJDoaDkeXlD
K0h6sFa0xQfHQ24kAL19R4nEH/vmF3lof3u7/audt/V5e/ExTXpu4B8UOm46bbez4SOPOKfBQVM4
B+awGUbjQ60Y3+Ysh8460szB1Nu9IzT44a4/H5JBb0BR0Flmv/yAamvHWAIxqHXOeFGQa3DVKwsR
hqp19fYt/OFKcqDnic6ULeSVqzX8+0djWcPRmzjU/akjSKNu2+LkFNgErbpZ4AsS6/tvOR7vDCYE
3mHnZm8JsUI6NBBthyocr8cyF6dBD2OwJA04aCJt798+3hlcn2d//YCIFtFtWHjfz29ekfWTLkwO
mBQZFBC6JHhvosTnNZP43Zx9aiHfHHpTdHekKTc7eM9aIBll9s6k/vqJINuwcOfSK5bPrjSb4mKe
cPERxC0tOyoY4hTlbNLHHDxqQcvyQurJoIlauKtskMWetBIYRQMv17cvyY/DmYb5ukJAl2GgXz17
eMy6JiqzyAy/FijzzUQOtxXuTVvPdSSd4GdwxkXvTcE/TBUIVnnRsP5QWZdw51+OM7PUaP7Q3vZV
iR5MRjTFlGPJk+n0eiZx8YE26uUWUinnYEeBXCDYz7ipGy0mlwxmarkbQPv7WLQuNSGQR5oRkGHH
6N4ZMK9cHcTPBme7EhEQfb480V7opSlhePb7Pr81oVneEHJX3Oa1+anqEkq9Irfjd475w/sRI/eq
Oni+ONTiz17FuplERBcqsl9lQhzwJ0lskIglrJhd70lZeSKBQgsAU4cbEqOLd+aaH1+PHJ7NBsoH
xN+8Jtd7990rxlQrkIitzcUlcnPX1UK9R+RFKjr24X3eVAYuVYOWXi4pQWJnjh+qsBK6VK+2sww/
kcFmBMbUqpu+Lky/IamN9DCSWqFp4QOtx8J/ewS/dr0AWqCKQ29hsaB4ecLzXNWUghbZp5VAL2mU
GjbY1G4VAKN+ViV7Edle0ebfWDdm7+QQvDKQkV9bCLFMdEvG+dMz8I5PgBvLvlHY+TELm9jLQPAf
7EL9tIYBbSJeivdln03vzJw/vhK4S2jPEDvQs0d1/vJDt3SX1E6YDEwMQAHa7NrryyENJDalb1/e
1x4BAzMA8J7nJejZeIBcW1Df6WUf4H0XiKZmaTFZdhCRir41iGW7CNVFf2cUvnZPvz/o2azk8JLt
SouDJrZWbBUULbsyLJ8WWb82KTfTVaJSiovaOpBL/FeXEzwArLcZLLgZHB7Al5e27602zUKe+arW
NF8wvRwRQpb7rNSHTSknxjtj6LVbyVIUtZCCPo13wsvj0TMh7ZacHF8vSmuFgGRERJhfLH7GfftW
vvLW4aOxPLORLK6EzLOpRZLIGWggwvllUXR+kkUDtN6B5lFLt9CZcYQJs7LQMAylP0kG6mWHTncp
x+o71/gMGri+iDkTSrfPBg7UUmc3GMke3WSY4T4aysbViED0hoTSa1lmeWBVtX0l9UPt0RWmcUU2
h7863S8Ao8sbChsTSidF3r9zddZn5uXKjlEOQZTlCDwb9s0vbwT5F+SxIt/yB6jlbozgpbHrG8RH
qtsQdU6gYzHuYzVBDWyEoTc34CGg7hVYqbTxnef7x5UY58LiwKTUwBg8t1ZoedMUiAXAyah56PWw
pkBGRyzoDcz0Sm2mD29/+Nee8u+PdzaJpjzCRMoOChnLIvXUHId2VNY6Od51sgPcad00y/zXYLW/
DQKIVqt+VSbn6nwSM/shtqxBUYhdJjRA6GBDzGI+SZ1TuYacJ4QQIJrum14KViTIe6uQ164xAloK
LxbFE/mZaPLdm85OFnZCNg8eSRjmHixQfVRk4OX6iEUNejr1NnryXrluDXFzN1jRw+mSb1u8vHDo
dGp1vRnqHJ9Hq9c04+v0nWnwtTNcOUjkWa2Lf+tM46taptkSi8rzqmTGt8HJZS+38s4TqOc2c2Ob
74y6H19nSN8MnYkeT40JyunlEzCyFJoz9szw/WNELXR2MG+W0z4EroBgRzmh1/HyVoke3x596xT3
8snjuFQ42N8gambEvzyuHqomZVE2rcasJreRI1fewIB554avv+WHoyBH1zVYNfh3zq+mkGpDJ1bH
76myXNu1aXmE1GReDCJwH2YzUoEqLvCphl+JaLHfmeZ/vJd8RmZflrVsH7XzNW8/pMVYQWT1HSl2
WLkaZDbTgHvIEfX5kUildyb71+4lBjkOSSAfRz27pmE7hxFID/AODsHmQsSOaywlzfi8IFeCzK6g
Kx16GiONhL9+N3VWJyblR2x6z5rs754rLVSbIo05sowh4hSxfPHbLO/fOcqPr81108jj6SB5WsXl
L8dMT4vNptsKLYS9QkCKDZIsMff0hWHPvv2BXj2UwvIOvT3jRzsbOBoivhAFJzesJq9bKWAfTIvc
gbf+69VN6rjrLp/yFCs71hUvP1UbDX2s52BVBhn26ZhnX0h6jeh4d1TE8Bf+Wy4iZYyVkMsS2job
JIsZLmDXQUsAD0Z9LtiLqg7kGTXjy9sX8blKcf74saqCYEUJnd3fmVcEkr9wiq6C6DLKvT/Yte1F
vD03UjcCUcgmJ+CTxn5CmJ/Jdvzjuj3x64JUZaUha/yds1mP9uPZOEyhlm0ZP2xz1EVkjWYMqj+x
Ot+MYTUEMRojf1JsjFukNPsLVC1Y0FXtr1lgrlnPKklWEsFSb5/Kj6/eZ1r4amDREI2fT7qVZGoD
5QjCZQt72FWls2oB3TyVT2lhZbsiD7t3pvnXxjM6eYVqL4t6qr4vB1mZFqhEQkfxQwfpG9SmBRVo
Uvq2YGp4+8O9Ngs5a60MuyfJuudzQUK0EmJhfZ3Z54icGqm+WCNptxX5Ajd0DgaXKr68NYVtv3NZ
X5tvmYL4hBq7F6qSLz+kiLVeN+qUKKqa1n+FODsoRqVEVFrFwRCV743vVy8qZERKkOxF2Tm8PN7Y
Tak+SrzDtBC9gVb0dJqNMt4oFkP+7Yv62ohh8f73Q5lnkwScYnp4IYcCn53sNZlgSEYJi3fELW62
0rMmGUPh2wdVXjkqMb9MtxDjVsfR2VGzpJDrKCa5YgDdcCycufcWVGSU0kyxn1CL+s7Sdptak/RN
iLhzM7RRTiZvhhq3FQLEhtZv8w7BwEAs1kHMcR/E6Ls2b5/nK/fhxWmeTTPDUKrZMjHi4rEAWlqr
7Q3FiIpDRe/l3r4yxDgUXg6Na4Is+GyIhSt/rK7ZMIzUay6AJNw3WZM9dpT7mEyWJXnnFrx6PKJ2
6bexEmOyeDnEZCsaQmLTFH/FPd3Qvu52begYm6aO1O2yqM074+zVS8lINjS2Qyyb1JfHk6LSdrrV
Yd02SnRK5xzpCIXVYABv886hXhtc7ABw1LATWAvCLw9FWptj9aKV10JSs8tK8+PKLAkIOUHujMnF
HWjEvXM57dc+HzkBGmsI5gfQpi8P2rZhw00aKaKAyRyIr9Gk28lAvuUJKU3vplTRT+rY3xOeNfhG
liU7LZScyyQX9cdagQol1G9p3yqnZnIgxNRxGh+XoUJ4LbTGAMCR2viau/9H3Zks241c6/lVFHcO
GX0zuBPs/nTkIXnYaIJgkaxE3ySQ6EaOcISnHvgV/AA3HOHw4L6E9Eb+QElV56A291bVzJqpSjq5
kUhkrlzrX/8Xt9ZNXY/BRosqsKhV3WGDBTBQG4Nu2AyeMapwLkZKJQAFBmczwnfF9g4gGhzPpvbe
4wpkckTGkXMTaQ0mbwZG2TQhzO3wegzgZgV5CXQb5Y9623ikKULSld6DoEV+Ea7k8StAdfjN58J0
Pzu5NdIkjrcDdAOnypuD4ZWls489rO7w/zKQgjqTKBAUeln3KYjyDGmDIRfXEAeBamMnwQfbJLG1
9Up3+ljAJu9DPCHx1nZUhemU1pkfCjwD8n0wOFKxIdYtHecAjv4yoI9/q0/4KNMWxP8N6IL9gLN8
/SmYEkTGirgqHLAqJgGDOBTnpancdK6FLVKBluWrcFSSh/SzwLqlj2hsQ6+v2g++pxHZ+rLtn37/
ZmKTYMMxl4KBay0r6Fko66Slhv0Ry1Iv8ZqzZIAmqY2nXUfS/A98Adh9QDNd/KW5hK2GaprIN/uO
tJNiMylrvcVgy4W65vivHLvT7uaZabv8eN8PwVUUZDj4VRAMIG0At/VyUBO/SgS6vb5tgwyiV9A5
t3oRm0f6te7aylOYR9FDhFin2QeTMHbSmoINKjvnBv1WuRFJPuxgKMyndOksUkncHS7/wnP7AnGw
txTfqZSYy79/9gJmOmxN3rO+jURRIXKGRcptwN1UXSfDFJTqXX+1r/d74/BqVpYoH80EAtHlQvpy
0ILunqYGm7rN6JpFfdajQQoROAfltuXDeOBcS1wgWha1eExu0ocYmHWOktVMPpYo4n5G8l/cicSl
FwIPIyCwI0aVpue1n2IMPR7pwUnqMHLF8FOjtd7TWCf2V2VBLLkS5Z45MLjueotNC1EQG93LB0F5
VbdlMZJg0Txv7yXTX9pa2ZuRjlzAGI555WWdyeqZJvd4XN6XbZUE38vxBmWbcONaY8thZN5l3qy+
DInykCjmKUu5ttLsyfGFimnVGMUToMfx/TQV0duhQboailS0tz6FY+/KPCzj/uaFEpPBBSKpAVT7
5e/if2pENDkatKjpiKq9sUHyrgsqSbH7Oss8LJJKvurLS/fM6QKMhmwrn1fg4t3+clA5+31T4mhH
ZS0RZC2rdjNTdqE2bTdXhjp3t6KSBoVyuVlh27P6jhGKVuhReUD0ITlSMeR5EQ7voTegDLQ0M9p6
Fea3wTBzryn8W7pEyr3WTOlfvBZzgssPfibPwlIjIqLOukz6arbTdghk5OREYGXQsLPQ7NIX8XxT
4xaBEe1Q0tiAShOxW7KtgYhdGf63IgmXRY92kpkg1fKbtOLgpY7ZxaQVLfpVvhaGSt7O9uzcttGQ
0f3owHnGFD8EKyiffD9Tb+u5ljd1VzNVMTbedVeC40lcbg2tPl3Zcs99ktT2liswdyJnsYt+saGN
QU7PCskfrWiMQ62n97YcDyZ42psc6/srIc6ZjD+rgphsCRoXv5zVAUavJ5YnE/kEuGf1loKRiehz
bg6JXrSbLF60uORQQq/D/YU0AA1FNrJA8NSXl8RyeK0+wGX/8TlL2VfRT7x8atOhBxdJvbkVy9YD
G8zERK03j5dHObPwLG4oCGEpLSwChpejuF7eGy10Hiw/XeOxmsyJxg/asPK+G/eOb5bbTO/lqbQB
fqhmyK885LnJRiC0eGN99+depzGplcR5T0vJdu5JSUUzNNJSh2WYRkW2t/vcATSnxD6Pm4907VLA
6tTXztDMP/ABWOwGnkclFiuudb4KgrWnJ4p8VYKsF+Zp7t4qLDq3k28U+673p+OStSYpN/r4xY8Y
NHowo/CToIVngGdUgevYWonzxq+H+sokfa8fr5cC6j3KK2gOcPhfvSQr0k3a7xLSQK023tddQwMB
VBxLJrSwNrGE+gDeaCpPQW4E9FrpwZ00/SeA0NqeFHR6J5rWPjagj7BBHWy8inUMiw1Xw1m83lvz
mB4HaiYHPa/cbW8lTwDYreMicn4yEb7fJgAn907Hs5a6PxwijJbDNg9QorVIEErd448rLzkV5ixv
ccmhr9KjpUxAIbyyFZw5lbhYMQuoppB12quZgPU60xpgmdvJo6klhjr8WrK2T9jT8pVatDdM83wt
TXFuUMJMSo1UFcjSrk4lTDURS7nQq8W0U1hYPFiqnPdwgpNjrmZQU93vL/UhlCX8ADvB0/6miJHa
QUyfISMGg0W3Lgr9vYkWn3QXXowxOJ6l6KhQFcTFYcaPcGlzGd9lgfycLxJ0zYHaeXmfOLMHWxRb
F/AImAl7zdvJi9JVVQMmwRoT+VbzXHXQ+vqpraV7MItcXtmEzwQCTDgBAKo4LtLeKirKBMkaCxTt
NjEcOoRrhwucIqx2g6teRuferoszhE5KkT1/fV+p087JuwbjAxpGs40O4jmUSlZhVmmvMj2v0atg
L3B5Nlc+PEsZz1zuLRaGFIB2iP1ebrsO+14ugtzaUsjubnHdp3oD3GozjEZKYpFOkGrA3jmVGinz
Yu5ONQ0Pf+Bbok6GfomXijZ4dc4lwoF9DI5jO9O0y/5bwXqfvaeSDh7a8lJtU6fVT5ef++xck9ih
mQ+tANX4l4+dGkk1jvbIaTPH3UNpwCdzI4nERdCljnXHFIfdQAPT5VHPRTfUK7/LV7EfQdnxcthK
2onMjIjFm1nRqclpKrXUJG9kUOGhDt86zPoKNzfXxv4pokdxPyPpC0VXShpxsPvQU9vdDfRw03PG
C7r88859Wtw3gAEuIZix1mJ2+cx1mYakLT3D2c6V1hesecU2cBLtFlvi4Nrmsqyt9WmCMBrCKlJw
wqnVbIAkbO05M7+/BP+EE9K8cVMj20d+VR8iq/6WuNl4k4FLeFVnVXuKCvaguvfLewxDBrBtsF2a
cjhdnoVzXzy1WXgwFKeW4u3Ld+TUg8JCKLG3M7BLTJzRsrX5tO08q7wy3+cWIfEGhSIPLSpF25cj
iaCFs4BwcNtowrvz7Dwjtz17h84ei21DQ/CtsBLryqDnHg+CmMc7plYF/fHloHZl0TDVdPbWzYOR
TpyEtsxCAS0w8L69PJPnnu/5UKvnS5FoJ8JmKFoTB5iDkDQ6me25s5tIR6p3puO/uzzi2Yejm4Gr
g8cT6ssvepZxGI0+T0uZIn0QXr4ZGtug4ajBQKNN5isHw/dgf7162aVZtwFzSf7l5ViJFQtsOweL
5KJO1QtL0yM62VuVCjC9tWILpVKzi7knHzDjMDcj4c1dWU76Qufq+KAge9AQUJ9q7jK7cjbybdkT
Qk1w7C7PyrnQGrosx+V3xuzaapSLuciytsOEQps8pADic6kMeRNL2dCSl2U3ypn70Khi2BkmScDL
oy+Xot/MEymFpTNheTXLLvDsnQBFKJWoMCsRPnxMAMKoQlq9p+mrrQ90GtBKV8Cj8MfpD3zIixqS
bZYw7Tflq3gg3+hEOQPHDtkv3Rc0OmPLwV2xuzLUCvP292MUbA6RCRhExlst9djPacEY+YwqK20f
DFrzUMy38y7QjJ9iv2zuxzhIb+jo/oxvkEPQ5GBLMgfjIZ9N9I0gECsNm3DfEdvOt/J9TUrYyKUO
FsTXUSvlw63gtDgIt9BpYo8GIByN/Qe+V0IALv+0KHBIrXa+SWr5DDHTXmr/4z7Gx2dnlXZz03iN
3CjR9kQFGAddXh7nIhCbMIScNYlah0r2y/VhaZPKynZg6hqV3FIBs8IiQrwyehUYBfzYtlZuv1eF
Kw5V1eW3fYXn+OXfcGbbYMcA8MUbpD7zvdbwbInGVPmizGOjqjV8LgzE1K9q3/uUjHTsXx7p3DXz
xVCrhQJPrFe4urD99ikAIwPYsAdxN+ydgdarNphfuzYoDbIkCgOIzN/meCNsi0RY+8u/5MymQDUf
x2rCEOKJ9VVu7Ayq+Mjptl0T+J9yXz0JO9H2blZ1B0+NaqMXE1kYV9NQsGGSdXn0c0mvpai8uFSj
V0LV//KtV8UUa0lGwqK0lH5EiYJTudk525JzP3T6HlsyArTdQIb7lFsW3bH4vW24idBtWUz2lclY
Zn21R0Fd5y8suzlGsqtzI4i9aZSCX4MfUHmcDbaKeaq0e/TsWugltFNffvxzC87QcZsDv0Afor8q
xzbJiLEFCvltTi0G+IGWndI44MSSVvaHhuLCjnCJTPLaIrcVHqaHprS3uDCwdTgxu6ADTwi8j3ll
F1y+1PUs4rX3y1Cr9Fg55BNVMj6jtArikA4bfWe2uJlcnrtziWqqtjrJauQ2PNNqGM+PvBZ3Gpp4
yqn77JKG28BlB1XvBPqp7TP2RgPLJl1g5ObjeAK/iFR1olB8tl0eH3yF/8OV33RGkbJUYaAvos6F
8bbaxOJRts24nDX8XhfBFmrC2KpJ05iy2ZtuIb8k0WSDayjn+2Hx9IxBEx7SoTOv7OHnVjI5OpIz
1PkhVa/28NTCgwgAISu5pLs+wsltK61oXowLkpNmERVdeXLr3EtfimwkKtku1nXY2nIipxnpb6r1
17aVY5lUjnCjB+egaHjm4jiX93URBYe0n929l9O6NsgYIOPYZu9jOcS/uw1qCcaw4CdJQvln/Xuc
ic5FWfEpx2lND3zRpPeWqt1NTKjByZk5V3aysxOOwBNtBehjjrGXGxl2QSDaqpZFP8NhDCJ3PrR5
02yb1qv2Tuypa7695/YOMm/cmcjHsnmulr829VXd4vW41S0hboq8HLb0uMqNlzTXzubvycb1F21S
ciFuw6yWCX35cIDVxAD0DY0jOfidTuMTpqftuItzR4Z9KdqtW1EhAA0WYEFN6JirwgBbEml7qekN
RgWD2JmZAXmuq+sTtnXFnW/Ti+nDA9tnTYlvNtWGsLfN8jjEONGbYsCiws6rQ+MU8aYcLX8fa17z
Kqercx8npYkyx7uW2DwTo+IJShfVoq1Hzbq85GcBwGzj06dAgYFug90EKyvYmnHswiEI5OLxRZI/
i6eTVHN3ZTc7t3yobHH0+Eg9uQ2+HJnOqcCXNl5IyvfaA+Yp7WvhaotNVBpxUdD1P/B5kGqB5bB8
IsZ69UB+8RLTbvg8Wm/amMmI2VsFi8epIwMnX8s9Xt4fzs3s8/FW+5FVA0yPkVjTAaUwJOqlhcNQ
fEfmtjthTpo9KAlpqTIm+XB54HPxDZ7BFom75eKxdreOnZTqqY7+BXly9rPvlP4NDj1y48/T8ESJ
PLsvWE2bpPHEfkiDawq2c9V5m8AGKajnkEdY16FTI2VFTY1JGsFMj25ffrXGZtqhZ8SDfZGc154/
hNGE8SeGaObe76ir0EWt37WmCxYJN6/7oamtB11wMe8dz3h7eYLOhqJIxZf/LNKddcOo0WqNgd3i
UjjSsD8Z5xw78gI4Lbyp/SDrGQ/axv+Qi8zdWxrZXNdz81d6FMsrZ9a5V0VWjCsH3vG0la+iISfr
jG5cHLtsg/sp1mXZptAy+wT2Wty4ynUPqrc/zZ2u75NppDJ6eSLObajPh19d5IvYkZMIKGqMY2s/
RVzHd3NJXhCnGP3p8lDfi/brDZWQe7FtoO/s7yDWZxtN0qd64MQVqrNMmNvBnKA3DTqd1bZTnRT9
KW+Eb7Z3OLMtsu90Ogi9jE+1P2ebsYycN0TnXwszhfte2jdOpuEuzWF/aw+xvKOwBScsd5HCp26E
V4/VhuaQdXexmo1P2OH621nvu01aLYAiJ6sOYwC9G2/P8i6i6LvHEMHfwwKy7hzChRtHmc1e5aba
mQY+UJdn4pxOg/mjhZ+6pkHrwOqlMw12aSh0kJwC6jGOaeQNEsNDYCyARvi2ddfXyrsxi6m5J3So
99gYDbdz0rmbxIJFVHlpv6NWVoVW43lbhWnL+2ZwzVdC1eXBctPSwNx1+jZnrrlzeu9qaeTczvb8
AVbLRpNSKzKebTunKqDdNva31HF74IaLp1BuaK8rMmynuPShM7Ym5OfRjvaD3ZnHhr6tzxHwtbAt
ArHXnV4tXCpvMwwyf+iTrLyyC59b4j5qflL8VBTZK16eMhSYB8MscB/tIuZ5KmJ5MHU3O5AyklcO
mDNJPxjjfkCzNkookBUvhwIKBQW4p345FVm2N9AbActQxUNNEj/0RlWCrdPU/eXVdPb5aLVahCvE
KesrAd4JhWErikKOl6u91TvF+2HwPhtI565c4M+PRIcvO7tDBXQV6BuFxzVKYyQpMdfUXfsGHbb5
OvOsa5HBuZEC6hP4sC6y+7XknlbchoZhDpChy+uTWZR4aPUAE0xv0K58jGeH4pzEIIdGAm4NL9/Z
3JA/Q1TIO7MrpIhuk++9lkCINd1cCZfPLI+lUYi7L2UXj0bCl0MVk0PaMaICIlvRnQAki4NjVHKD
JJkm8IxS9qRdraydeT4asLB2J61F2+J3ItWzXTewW+GXdWBu3cEH3CPsHB2cM4Z4FV/LtZ7LBNJK
DLOb2z1OJeurfYvrSRBNFFH6QJaHyUVqmqDf2emQB+/hPYHxoTF9r2kSiGBcNkBqFtMEHw9uCrCE
gG4xbJEmD/gaYJTD8zh7CLP+HeJJ/1FSFKekblXfarMjSQHt8kDJSByStv7L5W/qnGYcSYlOkYyB
0aGsXpUB6/fvahdan6pjQpdFWGutuJM5Tu99VBMjg60MvRZ7ziab8H8e9ewuI6jYTAO9d/qQdlvo
qNa9RQ/azvN9uRM5ztiXf+eZl+vSkYrEmUsKd+9ln372cvFTTge9YvGqKtZu4hj7Mpu8zTGL8R28
PNTyca9O7xdDrWaEzJ2xdBcjf4CwvbO9Bb0Z69GVLeZcRpSMtb2YFzAcb+DlE+UDcNOOJC3aE8zF
hJf1uAGr1yYlmgM94pAWZazfEd+mb4LSqk+olIsrn+m5SeUixKun3Y4KsfnyJ+hqAiA24cswSpkw
s0mKKXH3RRtke7g8p+dH4ouhZLO4NKwuQEZnoehZNFVxJaq3+DkOB6li0ucWVvbfh/pd2Iz/35gY
S1Hwv/yTLfFbHMb/+tt/XUzK/vbf//bf/vp/vxuV/cff/sef/vo///q/cSxb3Mv+44VNGX/sH5RA
x/gz+6Cno7Ymh4DYjrX+d1syzbGhBJo0/PgYjIFeWSqg/0BkOH+m7XsxfsIcmRsr+eNfEBnmnxd0
3nKxJIuuk3j6XYgMsmIvvjU2adLCmAJxVaWtyuHwebkCQWaaRIaDEzaCGtVJabPZkRjwyawFbQZR
ezKl3tLt7IzkTZNm+GRJHEMPQ5dVWz/qo3lTjRMqxW5uKn1TVxiRIAQSnDf+ZNh7pGDZPkm7Drag
Mw9HXCcoqLRy8oMwyVxt2NRKuJ/jyYizhcgnXskW2vqelK5oQlF3mtoshuk6jrUz4k01zdqp4vuA
6NsW7xd3CXw/oxom6exFNg659OE2UP5UhB301Gr1QaaKuL6N4mh8q0bDvRnavh03TL781CVd3G2M
1Hcfm2q0Hl2R9cWxmKr0a6ZNzZtMD7JPgSF6YN89mjRhdp4KWyi92oNXDuNx0C2IiWncTN8Ks9K5
5fmV9wWNf/yxU7P/xrHyYiLf4c3mnR0ZGIMmJCcjZJOO/dTkQQ8bPNOwLAwGrfhqmNifvtdF5/rv
23w2mm2k2ajNCHitdz0yZWcjPE/rEG44CivNos8NtP9jsli4atxn8a9xk9d6IbDfBmNcgA0vaPIK
J/RFVuinSmvuM2wt8ceV2SwPqkRTFgaxaG7InjRfl35SvC0xmW/20pt8qtbwy7FcjqQ57epgrh4K
NaCWMdK2VTcomsYuVOB0ixvcJjGmdmdUg5S6XRgf9N1kr6Bgt7xOkrNoK0GTx5s5LruvcTCa8k5l
QsM7tLDkx0nX/M+lOdhf3bjEKZxb8PTeTjXxIeeE42n8smh22Iy62Ll3DagBq0BVIzb10AKyr8k4
3dtQvL8BJSqLVxmXf4NElsaVHGntmD51rUV+pBtLB7p9QZU4NBVzG5Zukt2Dx+KMTQKUUHuccWFK
eBg61SG97vqJKESgix69McVhzq2Lbe41In4nq9RPYSEb0zCGqOGhifeOqj/KUgeGIaQYf8IpBoPk
qR+Tdhslk/xYNEjNx0Z2Y4h7gf9YxUkF9a8HqfFodDX2BSqAkXvCW2j4WXZRANi6TeP4cycnJHaW
EYGEKlpdipDCURdtLTIdKT6ypRvtsazQmpAWj5qr/TyWLobXeaooccZdEPZeGdEX36Jv2tC7iq/x
LKrko17iN4oK28s2pesh8IUoBvNJcjAUvCurOo6OKB+7WVKttOjrYTVlrHf4UDZ5urqi1W9Xj1gA
bAkR+nir9YH9s5aJGtvZtNPgNKbLZdvtYwy+jbaJw8G25NtssGwtjC1p1vig05G8KVWA2TbNh924
MwsyZVsNX1U4xZWpbgY5VojkqU/uDbPWk+OolaBE0kX6Fud6/zhXTfSxjoXUNjLv/IdCp3dpy87X
vcupsRZbDuDsnSAllYU9GvwPotCDNzWZmdf6pMn71MK+Fh6Gqrb8HI5GjLEBbEiAoS6NRaoC19g2
7l/YIZMPQdeOnyNn8v2THyhBx4UbNEW4iOWmTZRF5avB13r8gIE/K2wi0uE1rWEGNVcu4/YGQAb9
WrqkyWsza04QsUSHhVph4r61SdLSOwq4RcARJ60db2hcpLvKH5Cf4gNCCmsnkx5G8e8/t/9FT9L+
m+yU/Pan+891+ydcDr9+7mCHrilZS8TwCyYLctM/IojleH3xX3Yl2+z0qL7J6c23VuXd84P4X/2X
f/r2/a+8m+pv//5vXypV8kG8+Sb4WS+OZg7ZS+c8yKv/xIb0P//6fzjU/yVLUv7gP89678/k+dCK
I75AMElh5Jez3jX+jBYI4Z8FBo/a/3If+8dZrxEiLLE/2X+senUU2WQN2kp18b//m+aYf4bjS7GP
wIGaD60Zv8eFdHXV0JB/ebbrUNV7ecjLROVRX2SYTI3OqzGeMWm0AdqNc3I/Cd17HeituifkL996
Vj5+TDL2jyqZh31RG+5misZpo+VTcNDnOtn1emRASsES59lUk4SZsAh5jgdeuWr9+utWIUispXpP
B1l2zJG33mIOWd9lI5qZlIruvYkj9EaXmF02wtNDo5/yt501P/VabOxNXdBTNEVOv+F5xFbXc3MP
S6DZWhU0Qa/yR/AApvXmyi9dbga/XlB+/aWr/I5eKZeNNMuOJNQAryIbDXOtLsLKy+Iveg75wbXH
CtfnOMtxXKZzoGva6vfdW34dfXVfsXwaWVEuZUe9McHkeNxdNUSdO7/h4IG9V2BgWeebeECQXhtD
f+tCR7+SwniZjftlbJ31+/z2V5VWMtPSlB3nUnBQ1m6fPAqBWFBzkK06Q6C/SaxkwtvW88Tf96Uf
ukm+vLr8OubqxtkHhFOaQVa/zlQBnkO5YeWX+X0V6V+vvNAfPdaSRnl+qbVdrdDnITsCGopv57qJ
dyN2Bu8KNxmO6Rzh7mRnsMbEpG+8uiiPxdx3e1/MD1lOPdDRRlSs5XgfZO1PZePa+yoxFa2nxrXL
qrksrTNLbp3n07S8KlsXuAh2E/jstEm6c/2q3eco5o/WrJc3g5NnNyIIwCtHbvyOrHiK8VgT7GiS
FHy8+DQhbPIOVjbGNzoJyod6VuOt1dTTSW8DXFobrwV/BJPj8qz+6L0t//zZpBbtkHQ5laDjHI0F
4DaHLo4xhW5Se28vj/BdP3xuVthpnw+h4kzkdjpUx7zX8xssDsnvlL52dPJ6vO2JsUJTJtVBa4MK
SuQkT7j2Fzd9YfShPirjEaLetItBor/CQBAjI5zxP3QlFvmijtXRSycsWU2jxPJdNAcLrMluHKv+
QINEvDFaZewywCENnXy7giTbvkdwcGv3ih7/mhixdnhk2RrjrS1sks+0M2+V4FqI5c09VDB/Pwhp
XUkI/2i2V3t7Ojlzip1BhfnbrG/w+cMHzJ1lqNeTt7883auMya9f4mqHbiS1lmAamW4vbff0dut0
jcTFpivVQy2KD0MkP9ldXG4XyXToF9Z05UWvdEy/jrzacWsNm2Bb2tUxS1wKm66DMHszoBHhkhT3
34reh7MNy8lzt743ZfZG1UZwaIOOy2Pjjo5+nKl6VVd2pB/+nNUWDJmjrubKYbJryjfDnPV5iLy4
OOJP74UVxaLSF+BWcAvgdlENO83IMtygmvHY20V37Wec3xQwW3+5/PuSPGKhG9UR15XkWJq052Q9
vDIpoqfGQiubLHelSe+Ir4fG30FS9ClC4F13eUG8TB78861QC3g5PuVyW+MGnB/9oadRg5sb9bG8
uaVbKCeGdcXu8jjn1zayn5fjRJPPl9X7+bFPx+LQTtTcpoh+Sd1o3l0eYflLv91IyLi8HEHmQYCj
b5Ads06l2HQaUNczDQyHY6hTY6XGLjUn48Plwegt/sFw661xTFWJVq88+mBIvnrU5kA5ed504+Jx
G+xbZyxbVNRuDhVB5vltLnQ/3XYqwv6gBs3UbejpGneZSxvOCQLjfeoOzE7SRe4m7/3sfsylm3Ht
mvQvNHhGn5siMtRWh37yKZta9SnWe7Et4g7NjHJ12LoyzmKqlGym4dB55MmnMg6ygxsl3mvdVzIF
zwG8ZEMJq9fhnpj3reqnBwtjD7WbcxWc8qn1iT9AqMzQiiIPEmiZQXt0CdEOUB5J2iSWpV5rZk2m
ZPBKD0CPX0yhNcTpLWx5UhijW5ROWLam9mGyZUZuRyvGXRd4VXE3NaP45BBX3CYqHf2HPiiNneOO
trVJsegKaJmWmJqqdEjdDRLDBnRaXQqEjZXoDmZcue8slVYJT1bNP2tRqn0Z0iTYmRGkk2MzldZj
43MTBiOh2XcydYN3U0sfwc6wo6Rm0KmMtqIvTDvMscj5yG1t0EiZ8Hhh2wSz3BW+JZ07CJIbS+v4
h1z6j8rKb3J91gCaj4lBusVtPDDwpPIBylrjOws7o1dwM+tTU+bdwREmWZ1OOrz5vLdqlKp5HaPT
ce0hObZTm2jb0gwk1Pikdw5zVhofXR1kRzjUmZ9toMdlr9zUC0jNd077rXKd/OchrYNb2Xg13hk0
ue8IEqodhp59u4EN2wGBKcHdbyJHFcDO5Oi/wzKDt2xkQ/6mLMqyQK9i+hWWx4X7UZvhwJFcsLMB
7w5AbfhKGMVHsuglGY45sY2dXWcgvhCPArYNxtj6mE4w1y0/k09pmaafjcx1vxS2lrYhWvWpfGo6
3f0SOP2s7bm5jN025WYuHt3EKpuNUWto9DNyLGVoZmb1xi6K4r0wK3yJ5tzM9COMqqbeWEan77Hg
KO1TQ0X0lGlCUzTQSkzzi9YFYjJWIMGcKYCVqPWZDJM6gZTr+gMzM8a6erS7kpihVHozbPykNd8q
W6PBN+kwyg4NWNfboUZwWASxEboyCG4dKgVbMgaA1Ul7QfOUBbf3lNtTGIl0xqrDaRpIcjNmgGY0
dm+b2inL0LEnLd3r38l+vh0f7HFQzcaOg+5RGKxrGkx9FnveiZ+duKyh6DjDkvMzUmcnq0w4oafm
5qgFNKmOLfLHVzSvu2+7eFQfJfXSbqe5FeuQpSO2zohIfk/zffoIKQdPkBYAzU8V31oTern03kaU
8H/WrNb94ove6Lbx1Dvfmslyk43RKEk2q1H9U6q1Zko6zgt+6vq2izdOa5Xf6DRIn5KKohTsm8kC
HG4jJA6Ru09GCHKx/NzoQj0oOq4/TIBn9qYm1TtXJnUbtnSbnjq/iujAd7CD2kSx+eC3+OWOAIND
VP3Jz6Nw6h20dgeollPfiHwa33VGQX5sTIvms8dyysK40GG94q2c7rMhtgDpVr71qW/VGO9KAVC2
0ONT00WSJGlqNPXRx0M71MWUjsfOzj0TKKUx/4T6rO6OILCmeWeKVLuDfjRA85pF8SZq8pFds6s/
6YY3FTc6KLj7RGHn0ai4w+qk9qr3dgvYhsTd5N/hA5x1uww5qg0vk2yeiJIHo+Hz5UU2R6cZkILh
KZPQvZLNKak5D2exIoGrWHZTcuwnG3gZZjnBN6fSk8W1atC/FIK8G6SQxMlOZTAqPDHivtz7NZtn
WHuGKDYuSat78MuwgnJXugOm5DX8tdKLD1GNE004aLX9SQ+64nOfD+y2+B5aRRgUDT4bbpaxntu+
jyL2cPZMBFuBRFwcx85dMNpXe2V+cKKvq4jdZMBDgxTG3SA1943I6AGHzrfNBkO/Eh0td4AzR/pa
iV1PAchj7qZcBkYztJIWPC3SpyuVux+EPusavh8N8Vx4bnkEYosYNAjeVbIIbmmpBxg0iWv6nSWS
O/cQq0Ch7Ae6WZBXH+Oxnnd6pw8PudDuBUyQu0JziIEnQ25c5fDi+8i8MnUr/dQvgZ2/uleVI0Yo
MbzGI60hzfvMT3ggF5+nNkRFP39EtwhuydBTQSgwiKQPZQ4bLoS9BFgrarTsrstlC88xSrKfqYRU
7ytqMH7Yur3UDmnVZ6SevocZGv1XJBNygKuW0+CLXhfDa5wM+4/emERZCG5YP5kmKYZt5Nk0Z9IU
39UH8HScWJ7WBOyrwNoeDdzFSIXbErLz2LX9I2CR7H05ISAJ7bKp5ish748W7uqa1QyWIrUvify7
qd07pSVOeeROYTVb0fZyePijhbsEjc/uzaMq2qIpqupI4ldSYJusI24X0/HyXzd/9ASrq1Qym1Uw
ewiAx6KCD1hm1McCkvnKERM1qKp9mzv5sIfOgrPwEGCBE1nujZIE3bAJ431mONGWnjojxMfeIXE/
xHt7TpP3de8ZB82EzTzmLU7IOCWAoIQySmJlvmlsv33QaRa8skZ/8AEuSdbnsyTHxJON36ZEbjT7
pRocxpJPgTaXr6OFrvHybP1gstZ6YeHNiSaaOjsmvWXfCQp+FAIIvweXIPPyECuB6C8f29rttixn
V8NoLD9aqCD3SPTtTZ5YJGenCoGex/GzGZ10el2WNGjXqgpOOC2kB12Y0bcrP2FZvWe2GYrJLybT
q/GRBsyTH2FMVKc6Ql2Cg1P82si65LERMOXxn5ZPpVEq7t6Wc582hfOIL2izmVqWZh2Bc7/8W350
E1tdrUspksjBROoIQmpGuK5TwtJpP67yStsYRZXu0F32fyhpYq39REnXoIHqOCOUb7HDudAPKqvS
dpYEk3f5eX70etcKpZFaWJR0c35M1ZDeUbBtQydd4LImHvnJPBm7VlRLOBO0J2CZwSGPmvHOqPtr
vSo/OEPWxrUegtsio9v9CBJPf0XDYXQ/DnX6UcPCdrFvbbe0uwlefUmLzCyuufh89x07s6jW2vfJ
m/I+xif+GKXp/6PuTJIsR7LsuiEiBH0z4QDAb63vmwnEzM0Nfd9jRuGYE+6gdlATinDARbB2xAPL
yEozuH/7jCQnJZKSGSEZHvoBKBSq7917bvmGVaYB85lVthQYfXHaKqmukRLceiW28rS/I2i4fmko
WJRM8rEDdFrESmdPVm1YtjEN6WqQeiLeRbWjVW14XXlP7Y/erKRr3bga6sS/JYkT/KwYJPmc+NTp
T0LDhyXpjZxDjqp47NDUrDuyNhy6r/MM/rROZyoSS3avwTZAUM6xMphLxbgXVu0AwwHHF/PY1mX0
b3YmetlbUEfY+7+fVQfWpaWXfaryDNTf5G8tws+fdH8YV/QuBwCuUXFE7Hmg2kf/+Ov1tVnGFqdk
DIoRyhrYeXwFLUegPE5tNJb02sXrGOwEtXhvWxViwhBlN99f3hy897sFaWnwohQCialshE0YBtm+
noNUxdycnkaiHs4KNkQrTUGF4AhMbva1sj9QDOrSzEZgoL0CgaxKu6E85LtKH1rn2Qhl1a20sd2G
Wg9HmYLLVklDCd8rH7/XGEXroxoGxcZqRYQggpzO+EYOg5UbqljpKVIU40XZkLXxz61zxmIjAc6S
blYSR1sv51+fxEiui7qZTpXErJ0ojKPHkpS8I7vVQ7dT/voodalXitwkngDow09Faa6Q0NScDqPz
ROikDf6+5FlF+XbkzTi05i0F0KIejVFu0qLK2uBUMtv2SsxTVEGzCMKQw2Ld1njSEit+8SZDeEQf
ItpkOA2X30+fQ2/H4hsC8iMpgBvFWxWHrxP58M5x4YxrgDXHHMYHhlga/ypaLubQZcGWVly780JZ
dBokSCeJnh5Dqh/4EuqL6upkZnFKmrO/bZSUVIW+7FYcNuLTopKK3VAiYi8lVfjxT90yfbmYIT+j
MGL6W47mtWP2or4jecnCgi4aq++HOLBjW7q+AiMbJsQMYLqp511KpCPbZqag9mriaeM1JBR/P84H
PO83H54lc8NqSm0QKhYuydOzk6ggSzeKPMFWEaecZYIinLVmHe9rsb2QOEFcGnqKXlbKi/s2k6WX
vE8h4gTSz4yNsJ3lUm6bjXjr93OUlq0LXrEFSwYUz48fpjDU11OT+HMNInNGLRrIIGuLdZkOmyCf
9VVFqq06nA2Ulbr4YpS0HxGLGwWEsGGPLFhb9MSKLRpBSQIu+8uBqMKrjMe78uKK3U7UxydxW5Pd
jVPJBUP/bDRhuTY44h/5mBx6XfXFXhrBe46aQWYPYBZUU6Ish3rbgNjUZzAY6jRzE1SyuK2E3lt3
ZSI8+XXZOkqaiEdOJYfm+mI1zDs9tSZF8rd1avjPsjFlN5NcJo6MBtjphJiqR5Wr3c/vZ8iH5+p3
M2SxHhplJ+RE2PnbpDHEM0Ov85XiZdO2qKtq1w9ysGn0WuZsg7FCNbrUDgdKrqmMDtILMfvQ3b+z
AsFy6jSG1aBVRO30+OfrVJ2edVotc4swcjUZuxeHRaRLY54feY0O3arFXt3qrFowYK1uDQxUK0XO
RJuFaDyfUu2hCePwakqoH31/ow7OjMVKCog+Jj6z9LdyyolRVcYaWFwzvhqEMZ+QZNvtOz2uT4Ik
CG76OM0RikU1LI7w2NXOU/A3T2qJB4piKwwFseFqZwXZGKLqgs4gOkeub76O3/3rF2tsWVfYSQDc
b0kgozouS+E2n/pqZUDTdaxhME4KYZBRoU3RrtJKItbBLBzZYB34hCwJsKI0hUVXUA8RYTDauBIz
V4yj0O0zuTpyfQeW3CWKhppepMKJC7YGXMtH0kaGM9RwP2pzyjoSu9VjdowDyiJFm6/x017YHDMk
RboRbGMD8UdpDeOV0k/pSV81DWHHnrwxyQUmpAMB5RQN4VUmk1QU6iG1I72I6BLROkFPK4wwmQxl
P2oQKGtD9/7Je71Y4dAhK81o8rlOqiy68mSq7dIkJ3SkNOn++7l06HEulrBwNHPw0G24bYLY2qBX
hpKOhf1CJVvhyJdtnpW/m62LZavuE3GAPsgQdVTvjV5ChyPE1lrWUmujFqHsANAjm11uiyMjHrqo
xWKDPracCrMJtzy+xtEHOd4zZWssH0V6TM906KoWawzKYb/DGsT51BCCWyrc6QYzj3xJrlfhjL6g
EGiWdzeMW+5osgdbeQhKR/PNCWly1roEGMQrzRhUB8JP4hJD2TrUaDDDVMOxOuyBF2nJ6mmtsunp
vYXUYTWK5b0WO2NkjOtcp4lmhFBiv59Eh8ZZrEeeDibE8Fm/K2mczabpeDLlFgJmDtNOkI7HOKwH
nusyEYiYIzRipRZSYwTWTnRXRIqXJayqPjmWknlg5VbnS/y0JOQ0WxtpQpzQdb23mhpLPWvK7K+R
o/+9aLaEGEp6h4A7Jay50kMd67CpAdPiC2GOdO2/fxaH7tFizYjLvFFaAvW2UebTsiMd7bwupgsU
vseCZQ+NsFgyfHJBzGpMuIjAMmfoHhKzvJouuy499hQOTajFkiEE4QSGx0q3fuk19x6kJzTasbTT
xbqwkYMeQ3Md2JWoi4WCn14NbaxEW3SWN3pdnPtRrQM5ExK3KzxbJKboyDft0E1bLBeTzoelRze9
VQndA0YOai4ySol2RGAdGeKQPmPJq4R4mzVm0UXbKELH1wuDtxeHUHAiElM2fU/8RDl3xGT6FCuw
Sg3cTFXeV6lpQEwn7eH7CbiAG/z7JF/my5qBRlkg4xgdgGAd7N4ym9qRNEl69socWb08RtWuk73W
QsDRvqR1Lj1rcN6Airaq8qMZhX5vxVpmqzFnDqRxCccI05foxHz/Cxek4n/8wnk6fH7JhVDjeI9m
l/QRO44m8WZUW6QR0bAm8KVaNQPVbKSHiHr13HTqOROBNn27tvy2xxCqkWdtGiM5ITzGPiGqIkI6
9tD6krlpNHmmoXvDCu3l5KbYSlaRj625jYOTqq9Pyy6t7bzGwdGqvi3SjD3tRl9/0AOz26Q+bKfW
r054guWmawTLxfkmnw9i7UrVsTXiwLdrSRhNijKSC4mJgrxC3kXSwDnFitDdkgW47Sb5XZgKzu5V
ZR2ZE1DMfr8JWHJrUWqShTcEoJsnS0Tw3ObmSVimOPMTNmET2bPtbLpKYLIXnpCewV7tWvoiNApX
ihaGLsdHFD8zA71yQr60Ej5xMjqcPpoyu4KksKdF1DmyJqy7yvepRmXcW0fwk/45TUbFwIgheJsm
NuudHHIusLE1DW+Er1W9HfDVvtRKobugYKjcJIo0XLalrr15U1UQTYHu9BSklPra1KF+1tPpD21M
FG3gEEnsXaSWoOVuJ1j9tU/3unP9AuDxWvB/0IjOcgwTnnyeNRKRTRy9aPPIOI5wBhcRiUoN6Emi
7gbXGEVU6iGNrmElEd0a2KNpJNt2GuhfCYYwJa4Fc9VYeTXOJdsUzPQnyJDAHQxNMNxwUOqnqhPD
F7MxEVMKZWXR8sESNfLTJu9FlNrhHofbdQOYf09cV72uJeui8DucV9M4Q9OqoC2cbtQFmje1IZ/m
fSaSKiMGamd7FoD5FdcXvrVJIp16ke9pjq60Hj7MMavWOuGKL7JR1XTgPEBHjhamRGxCB5QetaaU
9wlO5lUQmHW5EdOMcgWcRCWyY4AGkmMWXrlVBC4n7NvccEw+X8El0FFFcjKvjRSHxvvwMxeLprtG
PVleR8AdUCOY8PYRZkGY2jVe2Z9mku5hWinGVKAA6lf9eWMJyVtWVNpjMnL8tAU9NjzHmNTo3oxC
2AO9HMQPfRjAbR56c/DcdurNuwYnT+R0k1+8Ru3IOzLFQJyQKY7dThoipbVFVAoOWo9SXiN9apnL
k6zTnUDdkNjMxP5xlKTcx1zWmXeF7IXvApKycINDjOQqI6297dBkkebUVYbcQR2Rt9hqr0TISEyo
lPDPm1bdJPHY33LUyNCGtWEZrTmKaBPS4FQdNnGvwlZXOkVeFZGvqg44qfCs18mK4IjWi1e9H0yG
k+v4r0LZCu58MM/hmSll+CLEYhCVXTdNIlDh0U8y2C4WqriyFrLXsFH10hnaxnruDQvgLp1zB6vU
eGla44inLbGMTQeuXyEmRu2dSK87MnSlpD7tk2KM15Szyidy5/yXWpzCtQB3dS5fBcTP6rVo7Qm0
EHKnxMS8Knq6H/s+lOTOUShxXOGNK8wt+zo6imYlGAks84IHyrKtvlpR0N4JXo1Zk1fB2EeyNAxO
nGVibYOPiS70XGsfvbbsTug0VJ4tm5UWOXTprBs/rIUYoe1MmtAiq4quKTHnmywStB+dPhYwnWI8
4a2XThT54jK8azPPeMtbLeZrHaUki5AFVfsgPLIceXSJ1mDdWMXks1x7xZnfD2EMCiepr3wtE0fH
pOChOVNseaxTZtW2QKN7uv55APSI9b+Pb4l8QmRH2Sa9QwstqPYQB+arKeUcMWFdlhMehVn3hOtS
u5jMWb2fA2lK3MhovA0ixCpYCZanTeuSKuJ5kg5xZw8sGyE2yklifSk6AVtJUiPTawHwrUZFIOY7
UbALrPLJbNaq6BW3eGXQeXeicRorfQxTizjHt67D+G9PkjGtx9ASEYpIPTIKVSUQC2xRYtpyxGyw
mo4CudL0Z51am6HNv8905MHztxVxefK+badCXXHpyDGLoEreLKvrW5fEvnZdU218stRKZL2KG7zr
Tdl15k5R0Z3Zaa1xBUzf7mSYYt+0ET1pFyKkRsKsqqbfpcRdhbZphdoVb32JNDOwiDhOmcmjO/qQ
VfIpa6uNT/n+VdO6MzMt731RDytXAvd4MsiC/zPlzzMTEEnZupSFF2pqKD+8wMcj0UVFgUlWl7Wd
j67eWCvAWv2VNYV0tjPwJlcFmLpwnYtzuXNIDNXWS76kdlC0nccep6FhUGfx6Fokb9JySyWptCnL
iI/eSJLBtkm9izJUjItU6aTbMKeLO8VikNulXOhMxQijLRTguvLQtGXqaYJeh4le9N7lICaaaqvQ
ap+M3GrzlVYj4UKjVl7UntycDeF4hxB07pZaUXYrxJMQoVclaCsZ9HwkEHRUCP5t4/Q5sRJ+XB7G
I3A2T632lBbTyZGYsu5Y5EJvD6EpCq7cxO01Sr/+OgDj/+znaj1uzIYMmpUea1XjJGXYj2w6E2u0
+ZaLCFxyX9xm3AKbhOPsFZthdzvlGbwXJWnwmor+VNhZ1pchoeSe0Dk6E2cr5vWo2HmcE9cmGkPQ
OmHYhsqmwI32A3SX9cSOoJLtlBZegXyx9mavql9NcwsszhzR8iyitHXD26ltRpWPTnl7il5AsxHI
KbiHZcFGCHgadlUB2kqT6+v/ZHVMDLYL5qYjRfMBOQk/LSB87OH7veeBk81sl/u89TR9KIiTNcVb
zyyMK0tvaSdwGnBka0LBXZFN8f04B042S3JS7Itp7JO2tQms8dIim2gTWzW0WF2DFK/FmGeRRX4/
1IFLkhd6fjJNW6kCjrsRq6E7HZFQOSyK/Rq0J8p61KJHcpYP7Fo/uq6fdu2RxwemFXUgkSbrvBRK
P9Q+qS8slv1d6nsqDUE+0l3cWkdqPAfObB8SgU8D8tUZMoAs1oZPeXEVo01/pzag74wk/PH9rTvU
rZYX5YZeVGsCwzRrY3RUEjOFJPA8DeK1Hkr1a6MbqP+aLiEkt662IQpYt0ny4fXI4AdqHR9aq0/X
JyJc1gUqn5tO6m/hlMOQ7gIMQHibHdkXO1futHAl+CwLMh+0XVL24klf9him1ThzlToR1uTtvHz/
cw493kXhYpjkgtzlXt+Ifc4X2yc3FCxofQ40K9+gpU0cj8ybtc/+7siIhybufFb5dP3sOJpYl2PM
JUIU3xNZQpIhqWX7kLV+h4Zg+OfmkbK4sjaWBGvwVH+roQl38mQO6lbGZs1+/FjXdUFM+8eRdnEt
LX7DQAlYV3C+g9kcknFd8J6Tf274P1hXIjuPph6rXzmt8szzn1odmV40iJEty9O4T2S2m55Zgd8n
6HaV1pZ35vltuObshEXMty5zNUnI1cp/VJoVrr9/5ocq8EuAR5B7ftYSpICidmpWPSItJwXOu/6b
K3RqjMtK0X8MZqmcJqOqbaG/QZoLRUiyfLEvFckaztHrVE7jqdaNGmiaLdeWdGTFObQALMpQUg4f
Q5Z7Y6M1xD0FRGyecYjqXKBH8dX3d+DQEIvvAWymIq6gPJLuOlJqtPSLZBiRy5Pr5PxzIywqT3WU
SopAp3Sjm8JdEynKJdy5DEHcKO6+H+HAe7TEdcHFIH5PY35Dl5VXPWSTk3zIpTUW6HxD2uhw5ENz
4Ju2TFbzKkWti2AQNn4cPFKx2QlSj28hDd7KMB93sd4YRxR2HxXl3/QsPubrp6VBB18lYvAJtl6L
PbnME//SsKrugraqbk9NrW8VvUXpXkfZGYZLxckhg6/AwQ6uwobp3kqs97Sv2KeHTXzaeYN0HwG5
wtCm9K5MCWBl+mh+1VwY+USCl8Ffoa9kUicviUItiGtCWKDThEGclRm7XoiY4qOargRa7utSGrHC
WHJy4U9SuFGMIj7zDF1x6nYkL1MogO8aYrpLkxgtRAJjhm3jtMr6KF3F2F5co0VgTNmlQTpXj0cm
2qG260dB8NNNK/0kQi2WCJtSz+qdxNlqxUIUuDh2azLn1Ai8zIirPI6FfR024jURfhxCzOBokvWB
L9pHtM6nXxDLfilXXuptur62iLKQpuSClrhCRBDOrI0h6aDyIFBYEsK6un7p5C5FAUY8lJkXHafm
cU5pjzTt3IpoxhyZt4d+1WL9JwOkblShD7ZVQiJgFrKZQLb4Z2b4/z9w1WeexX+++A8LwQA092lZ
+pV29S//9l/hXf3PGWv1v//XZ3rGxx/8O+1C+cMyxZkmRq6QCIqBZ/J3spX5hwhxdKYCyx8pf+xn
/6Rd6LAuZgQGqGsNipX2iWwl/UG0Nf/8DMnQiMb4S2ArahJfyqSArXRN0hUZIjCxC5a83FP7slyR
cqSbWN9CybQLeTJw7ssRktsk0c1gbUpJQZlD9Kguotx8SPVsONF8r5dxbKMb2qqR5N9Tc82oOYZ1
Ntkx0UGyI1FpWONEm/8S6HG2irQmXEddkCKK79nQZVUphU6q9dFzJEwoWFIqW8oG8DRNb9VIxYFy
qJaejIYpv6igOjtbs8a0tZXJCFo7livyEDmKyfJcyJl7QxEGKTsL2+ICi5GYO2PBmXEV5UO1ydrZ
ZZSHtR/ZkUwp1GXP29HkF1LDcBKg169mRziv2+cTxAwov3Gx82uDU1MnjkmJhzub4itOuBPwBl+D
lGuaZP3ZSh5ZvW0qOodhNlzGj940g/tM6PtpLVZNOjhSMFhXqj9472rb+nee1td3lZJzOejJlIeq
9YNreZAH/GBNC4BXkVNs9R9YHGEm5EQZTTAKdxC7EFqlAaofrB/mjlCh4YVqevQAWkh/DsOsaJ0u
CgadaHW9KN1cisLWBTTZ5W48U3ukmd9jTb18yWfGu+5nuk/ut8msaYqT2/QD/yPWYXtLfQsokEIM
53n5gQpSGtN6DGd+UAKZrHItv0s3RSEiCMlm1pDPyZiG2UwgqrokTG308dCuPayHw4qin16eYfQC
XgRyEpBRbflAjfCmVjfmB+qIinj24n0AkORolrL4yQxG8jFYvEcfuKTyA51UfmCUog+kErVD8EoG
7DLcGR/YpXEmMMF+mpuqHVAFfDggmqKup/+FxQt0k6kU4U9x5jklH2incQzTgjBdX2iAt834J/0D
BeUlWa7b9QcialJUcFHiBzqKzBgwUl4FnmhOAAYvNTWTZpwEGB1Ne8CBGLwAEhbCPcid4T011UHY
FYKBIS9CVZJe+UlB+iQlNesK/jd4K8J4wbWpQvU4JAjl9pKaiNGO+Dfvpuna3OODNoiDfAfoTStf
ITXo0ckoT92NVPSd+ZDBdqaiH1JyoPXFB3lbVoJ3g1XVb5xWyBS0elj4cjskvLO4FnRsWREmt8ws
HQoQoOYCTfbPO48Ovm2oko+Zsk5ww2VSpESnvdz3Z1IuG63biyLsOTip1Hgw7SMqsAp/ai5nAK0O
zEHGBhGJNR0A5A8D2CU9D0gODOsoytZNSf7WJhsjqd13vgYtSxSoFNtxSrgPpVzN9x3saB1R4aBi
HLLrNULlEB1lKNflWOQRwSVDJ6Z1V4iV25vIEuNgNZvMGhIckvq2LgbYAk3aWG9ZT2yPG1mx8IKF
L76wQjFq7JwitsDNjJQXlYL+c1/g9rT9we/PDc6fVKu8YLgtJitMHbHELEll0ZgEu/CjTnCDIUeQ
Wchl8VSB2CuxVdX6E+Jkisylpo0v7Nm9R7Dm/k9kp/k7Va9WsYtIm1SK0MUYrvKGXT47Frwsdm0Z
wSkUjqo6MRUvftNEJePucXC6gORC5XYgWkk/L1Xq1PASJvBCtGXMVy2jY+QovmGOQE6SJNr5ptJe
lZaORtSKJETE9LDKDBFYgMU6byrZdAR6obcFQHVckqpyEje9NLldZ8TTXIrStE09hcDWm9AnvXoM
jHpnTVbSruihpueanBfVK6ITyoyjH8jqyvJNo7EDw/DSVanGxr6P28qg3ZJ3worFzQlZAultT1X1
zCaUf9ZUK+LNR3EQwtWo9WfYmwG/RTW1ugFbFV43oLO+0w5e8UzXrHtu82wgbGqizGMn5Ri+ep1F
hpUYaYTE5T3y0tVgpl3qWJmsFPYYlWO5MauK6jCwufJBrvP8Z6dn01s2CuIF+uB5zYkqnTJtQt6A
Iw61EGE6TbDQtV1Y17ZFwwZ+n1SgZUjCWnrXeo2uW5syE12Px3XVYFZ+DhNvXKHr3ydGZjpWGVPz
D6IUQv046J1do/u7VZtwDEkV09UbwiaKbisOOHbQ2+fta9jqMmbtVLBew76hGOipgQxDMuRUZmO0
592c9BQx7hiW5k7uPEm1SSqJ77vG0JCU4h/3XU5xxpmXBj5+6yptb2RBkQ3bi1S/3eDiSB91j+vb
4c63MCKMTbDBBhvS/BF6QAqN0UUa1couuCW9Q3zocC42NkGmkQR0kebwlRq1oi2kY3HtE1qAckST
Aoqnna7xjcvTYkRJRJvhb5vWv7St/L/kqhU/s5um+vmzAaz2H4Cmhvv9243kf//AqP2Pf/svbCj/
G1C1f/28mfz4w3/fTFp/mKJOzgp7whlaPRd4/txMGsqMTlOJSQOzSJbGbPj7czMpaX+QJsO/B7oq
0WbKLAT/k5wm/oGwhH0fvFv+EMwjSo9/p8qxCZhZZADpDiKoFoZYUNqESxCExD5SY2tL6uHXQpca
N/hLtN5z3fWZuz1z5/9d2/Zqt15vHNuxVw5/Y2/drfvphv35Qz5D0bi4T4q/X8edS32fjmNiKg/C
FI+ei5VWEl+r4EjRZOEG/XWARelZJIMzFXIGuL+Y7NR+ew7ty9C+8O3zwD6//Lm5278/vu1vjlzV
YnO+vJ1Lb9wENUlLkYe5z6V9f5Xbt2BQ7Ef+5vXnqW8P89//3KyeHl7OT+7PT1/u3m/uTt6uevvI
7/jAu/yjOPHL1c/nos+3Vx6ICdDm35Hbj/dXgNzs5/vH+5PXn7Rx7Ef+85zak337enG9u3i+3fn2
7tq+3F1f707Pr69PnfPV6eZ6t7m+3s9/tdrvVyfPN+enzv5m7zzdnDs3NycXV87+/eTmfH/lnpy8
H3l6H6Cf737/oryWQ+QoauXj97/Ot5Lf//p6+/PSt29zrmCyr3/ehvz+0A75S/ZK9vXm5+1PLul2
mJ/wA//kQ2FfPgX2+8vT+fvb08tVYO9frrjjT5fv3PGrm/f797fcBpDNk3q/L5kkj1enp08vbyfv
N4F99Xbkmj76N99dk/L1mXC0GZLQQ0LAQDyBq7f3k9eLlGFfwT3a1+f85Mw+fdrfv1y+nG+/n5hf
K+e/zof5dfz0ujW96sfmyP0U9G2pP4Tisx9f4kTDzdHauXj//Wja/Hi+u9S5pPlpOCBAuSG0DHf2
fPZ4td+ePV88nzw+bja3J2ePvr06vT5dbfanq+vri+uL9cU8w/ZXN1cnN6vz/ZErXwDm/nbp+hwT
SDI0C9xHSerTb9FNMeRcFXkuKgZSkm4r+F5hfypW5gYzNNtJA1JRuuqV+HkaXkJBWWXdtdo9qCou
B3UvTC9jfNcPt357GxnyEZTcvAotb5QOnlo1iHCC5LtYpaYAyzffdc+tRcFutAcrpIkt7IbxxrT4
8I/5Jk+OzMPfroyfxvyl/5dMBN33jMny9Er9z74O7dfXy5fTy5eny/O3G9G+fzv2Qn+tYfMQdMUA
H0oeBaB9vneL6xwFuYVdUxIJVBL6ZUjhhLAo7X13bLrpx/ezb9ExI6kB4DeZ86opa3MVZyndLLRQ
QbUvG65cD/o6AGn60EPRVJxMM7x9mHKetXPSsd0yNjVXpg70I8o0tpff/47lNX/8DCDpfMAJtlPU
X9YwJRQt4nvdpGymG23yiUUfhQbpDlTpu+/H+lpf//OSLZkmILsNwOuL+9uIplFyeiOhB9bjqpQJ
Uaz7UXnp1F6+Llr07t+Pt/x8z9dGXAJPFXqqDOb96wtugKnFIUtujtrk2oVVa94KGXFy5O343R0k
dpgQDA1kGAHAX0fp0LsHiiTCDGjGyBXM+oVQwh44whhv/vr16BTvyGWxdAtc4deRjDbgYJSPhkth
S3cDPDR2X0+N8xdH4UJMGeMhhUUw30sDZE12CajqVnHbugo3sTlxVORQ+1evBeCuSDq8Tv4DFPol
XA5bX9eTVjhA4xZFp+LEZQeBdcyovWgnMuUYhrwcTi6w9hlu8Umx6GOkkqkP7lhF6Gria8TCQLib
bdt6u8ioV4mQPuTwecrOcFBxbEVFWwmlvpaGdksg1NZIhpU2TC+UOV1DlNeR0g22okh3Q3T5/X1f
ziOLlYe4GFFlMbAUbflTKzXSC1PiPGr0tE3SWfHJyhGsEwAGq/+3oeaf8ulrE0hW34KXaF18rtDb
IcUMV5GKkgbNild3f3G05TNYjKbXeh1pHc8g6yVrH5SS5bSNEriSj570r13Yx1CKSCQem1zNWs5d
ET571MsMpWRRviZk+lExA4GIrOpYrP0va8s8scBCEzGoA4j+mHifbmHcmGmi5NTIPIgKZ7GmiqcC
j+vIu/jLiskovIUce8jdpjS/uHW5F4cVSTqDG5qdsdKjsF8nfSef6+NETg1K9d339285HolWHORE
VmgOWpq0/Ch1gaIGhBTQ0ysjqsJYJHwVn1O/z8tjONNfXs3lWIsvT9gIIh/ianSlU7TLF+19dlY9
Wm/q+RDazQMK8vvxcjoPXqb38NLae6vKPWYA+WXXtfwJi81uP2CqTXp+Qn6v3IjXxoV6nr/rG3+v
XPVUMy/N1hbuxMtotMtdvVUulFv1yMdjOY146Qmmpu1CU0a0eNJf30QBgL7Y1A05SF0qIM/Uhgeq
U9WRzcacc/JlB8cwpJuy0CkzCF1a7uD8QvGkwphGVw3SnVnCrh476dEc0FAFRWdnleQI8T4o7hSp
3wxI2lrrzkhB6BXQraiv24Z5olnlI1DyVgthiZwkVb9N1dpNhTM516GQQo2xBFuJXizAiSPin/5J
kp5m35ZX7CTQNpP4JnNXReEBzLlNs3tl9Ihew7e8KZ75LK+1Kj6G0vrNdesSLhedHR1RL0vcQx5B
7YQw2hMBMlmvQ+yrz3maHFnffjPIDJ0nd0sxZKLFFrMokvS2keWxd9UxFRHvd1cGIqcjDInfD8KO
xmTB4eMw//+f1psBtUstqHXvak02kkVrUk9szGMfht+Nwv0Ckm8xW/gUfR0Fj5XmGXLUu3FSzwGJ
Kmwq3FJHVpmv+gfWZXa9Eh1CkaqOMueHfR1FAXMgBWXXu0Mcz2rixLqxlAixZzm1m9wPFSeeUaff
L23Lw+XHoGSVcv8I26H3+XVQz4e7lSZMBWj3+d6oqpeSKm8Iy1IQRGTQFuBWyPEuaQ/HEoZ/e1cN
zhWIldj0i4vylaakhGXERBjHmhK7DY0UdyTE8S/uducLnEPuJZGLBAi7eHYK0gRxqgRofqlvrCMt
afcSO5cjUqIPEcTnw+A8zJyVYHEYJGl9WTyCiN5VeU18W6TKip0lhebAAvMvu3409zHQYDuIh3QN
+ZNoL8wPq7rP6ycsolu1Q5enjr1BcGR6W/TgQVTpiERt4R3729zSdX1OjeZtJHPz62P25XaIW76W
rqTUPoTJpspeK2KgLsCekKRDOMi1julkO0kK+utM8uurekiBCZpA6wKnaX3r5fuJN+/Kv94wSqAG
zXuL28b3dbHEa4XpFxJ4crcLTeJdcIPbVPKB3usFiPMiC08nRcThyhFIFIcjG4h5g/BlcImkdnrw
5GJa1OU/gvw+LRtN5VVmK0ali/cUoplB5rTuVEaXYKjDNCQdWQqX+wfCMgjIkrFM6KwfnCK+3n1R
SnQlGcXCpXdykQjNY6EQzuMZ4zMU7mOIyV/eaEkyPtKzVP6bdWTxqAUhzYbKNGLXw0awIkWmO8va
qd3pgAivayPsWPX7ZIPPx1x//0h/WcA+Rp53D9xekRTFr5eZCFbbVbUVu/po4AcUitOqLcDiFsFz
ZRXbbGbkfj/iL0sII7KvNfh0s5Doyw9ZqNQDRXY9dksVMIpokDpKqkDqfj/KYrbMgWiKzpeSE4jC
vmQJ70zBC4LmmIq5x68pp6kZJvU1HT6hvBijsRKObH5+Hc6Y12LOmZahG2Qwfr2NmUZXzGwq5FxF
Uf8IkybeoFrFhtRqgXLkLVzcQC7N0PD908JgY0tc9WKydOzSPSVGOtY0oXTlRYV3G0706L+/gb8b
ZY55YTKyIyBy7usVedPYaEXdp65SKWjUpSB6qRQlOPIp++W+MRPM+TUjq557t8Smh0PpwxnmvmlF
m5rrVKmzB1kci2RN0EJ95CH9ckkYkEyEZVzV/2HvTHIrWbL0vBVBc0t530zdb8MuSAbJIIOcOKL1
vnczb2aSNiBtQEDtoFBQAUIhVWuI2pE+j3ypDF5SvIjUSIBmlfUyn9H9mh87ds5/vp8WjH54BWlH
P2WaMuORlsxH/KsxeJjV0ZHD6zAVh4OsoeJHgaQTu22ynOdvbl4MWbSKZVIKR96p21hUxarY9NOQ
2afCeq/Nqe3LoGrnxblqAJQ+Lg1qlqC15ZxtUYTWSC1S102eSsSPnwVw2+ybVyFNQT9TjdukSgfm
frIk1utNu2RKrZOiPQp/aCfv394GB2HwLw+zXth0Gmrkawcb25n9ViGKYd4RodV7PZ28YZstmN1v
h0g233Vu3fbv5YcsuUq+iAxYTK6qq4MlB7HC+u2q3Bi2127xep8DO53qI/tbX3+GX86Tn8s4YKRR
dGGKZB4ShHMdFyzlx+WmnRaPBnsSX45eloeaapczffSa25YZwjBO0njXryDoweunQNfbae+2fXyy
MAH68PbLfrlB11xydVbCRZTc5ODMKb3BSstsdRgrSDLSzB53mejMI0/+6ipUv3XyfLAGh/tzmlD0
lC2rZJ2d3iL5TK7HDP3O7z8L0WO97FuUYw89fEXvIa3pLAYmUmMBfi/k3kj16u/YKySihrF+azgv
H2QkeVLbomj8gixUZTtvGldLafGHodn/sWv72huj8OpTiGEh6/DIWoSaW7KsYjNFevG9NrUR5GaL
1uftV3ZwFv/ckVCyLH4Z3NTdQ6UzByZDgesyRV+L9wxCMIkFGWSjYy25p/aXn7ppfizXfhmBV88w
Ukx8QPX1HvM8WmHQjtaLw3LjeUwP6/mkneAjKcIl68q7t5/v5Ws08MnF7tug88JF9mCp3LZ72wDn
v6GMysVBx1/xIluKvNm8vc7LR2IvOBS1qFIhDz08jMd+trS+pgJbxbnzsRlJkhnY7FPD2fr2YJjf
3l7u5c9m0OxChWZSrDPdw8cq9M7pOa1ZrlbuWUeUsHfzOPu4W1WMQjExjNMWP+3+d5ddz06ONJfr
i8OR9vyHy+YqM8VciNDRqnbcOjpivz2D8/UVjnsz+hViVraJy7I7Ut09uAWwTQnQHrvRpIpHknwQ
n6dOV8OkJYJIOUbnSe2Wp7m7mkBO8xzGFUIjUeTistXNbMNw+XjkuV/+uuvyHoGSrPxlt8nPhozp
MiMKp04t40WXVhR5cFQWaDgz3v6RaPnyAKTgomHu6VOx0MzDSyJSkm4qCsGQurayphgOTFbVrp6p
1RGV+izGFko/soNffiksalD15SBcb8AHB4GnoF1aThRhqeGJrZDQzseMCeS3d9CLN4kW08AokObF
GtcOJfqxnCxbeosIrXHR9rLM7gu6fCdGO6RHItuL52GfmIQ0Cnar6fdhNi56KbsuibxQGxIE0wuN
mAhzkCPP8+JDXFfxaI6RNhCkD6tXoPrbWmBZHSJnrW4MT6ZPGLGrRz21rCQAlsOoDXHp7jffIqty
wlGRW/uApEjPv8M65f/ZSVSEeTRVZ5XDFHav9Pz92HXx7u2lDq6JaHE1gxq65+tc1yjQHWwLB2iA
tVgQGRLYDvfcRib13pGFSOcgy00tfsdV1rX2A0TqEuG1WnCUe/sveOWH5KKqk3mtpdcXNQkNlrxa
pLJDw9T7j73X+eft4DE0+3+3zPpL/3LXz4Glp4vobJgh1XgzKquJg7nojyHCX3wAnHer+zXnBH2J
F5n6sPRTnWFzE05k89/NEjSwk8z+zWSh/X37iV6EEZaiqKrjxk3c0vz1T/nliWJpFQkB2g7xCMF8
tdQK82moAelGyH+dQPjEk7dXfO3h1sIW0nF+dMqEz1csequjnVjYoTmSFYkGZEfga+VwX7ee9ent
tV7bFsQSbL/X2zbZ3vO1ZiGzsvZKO0wy2ZzJXNTvDCv9PdaYvW5/1+dZ2Ht0x34Oivz6DrMZ42rB
NTwsay1vt8ISfrmNKVBrYavH7rFa58ufjH2uY5ZKNLF9GDDPH6q1wMxgngFM3+m2el/J3ejFbmA1
1g2w/d+s7/NwrMZ6xmrSSunz4OcSiSENvSuscFxwArqYktgt96nGVOiRnfgySrIQ05g/LWRN67Cs
iPdRs4JUrJCulbXzlTl/gBHSYorULqcOsMcHwNjezdsb5OVmZFF+QcviwqFzrj1/lyX1AxCjrkXO
YOY9QxhLj5jeaApvi2FZ/XtOn+tOYWJG4+Nef0BuUgcxebI65B/koGEmHXWe5UYfRtWkX7klc3tv
P9nLrc9SaBh0fy2Ik0k/fzI9bfLIYh4wjEc17hqjwrS8gkD49iqvvb9fV1n/il/DBwXfpJgHtr5o
V4iQ3VqPcytsOMHSEEcqGK8txunCs5A8E+cPoi+5x2zMhsIDkdGfIsyGzgXz43oXZufZw5H39+pi
ZDsu1wITQcjBzkBYj/hD8mSJGdk7ayi0rZZa4sLAfPLIS3zlgzaJhtyv1wYX5brnL3GJcGZidsYK
dVf275PFRL7j5dqZhDKxAYhf/vZhqVM+Jt+hWO2iIV7Fq7/8aNJXnYmzlYUF8uDeqVKDtu+W9ebt
rfHKBuQiwHfM6Bzn++Gn1et+U+Nrb4HksLKrKisYmJdZ9v7vWIWeE0oXOjP+YZYzJQMwLJfwVLr1
hLMgVg/6uByDMb72LOQVXOjJetFIH9wQtU72zDukVmg1TBadT663pKddmosjm279pZ/VfmzKStyz
CUjMDqIVf/7LMFwWx8OSWTjFy7OsMvWdDRGJ5jEKq77BX63U2yM/0yv7nCUx8+bea62P+HxJOEmt
Pc4s2UxjvhWAjLC/EXdpJY7pOV5biSjLB0wZEkHSwUpJEgGlogYfxsx9Ye/m27PYDBK8RbCAA3r8
/Y3x62oHodaxjCUbJzwUbeFh9zTn6c3sx/3u71iFQUyyNGSbKEmevz2tc0DqzIxV6wV2XxM93fOi
zfojKdMr22/dD45DSsgkiXkYy7MBC+QhMkO3mIvtoEbrjIaYfuQAfiUMsQr9JWaW1sLYQRZv4gc0
6IpVGBufTy29YQRxiJf7yKztd0mvqmOT8y83u7VWVF0Ed7CYXpD5nRzb5259KjG7V5kXJxv8zMsj
h8Zr7860iXJobcCEHV7xZG0mCSpk9sEEyFDFeR9ElZcf+YpeXYVrFv249a7lHuyDbMqyOVLsA3/U
+3e9EMYp/NbkyBt75QuiIMwsHzctMqXDAzDpOhdklm6Ghb5kH2It8+S+m9Mi+VAwKSiO7LrX9sOv
qx0EPeLpgqkM6DYxxO5XhDXNVjrxHORtj37IqHp15CWu/8KD6LdqPKiaUmjmczrYgIZ0u7rGzSZs
vFxs4Lk4F1VZxhsfI+wtWBK/3+I+UONUlY3DMROhV0IvAh4DgaFF+PUP90k+9sJrcS4N3W50o91i
xwlyxrE20wDkvd2fUBbR/EC4jXfMbfm1zUPZkcFxoiJKtIPNw4ZKhqwzTEYl7fL7NBjTEkRz+pv6
ljX5XLWz9OaoCa5ZzfNYVQNxhN4IiKKddbGhL6g2vReZR3bNqw/zyyrrP/8lufCwEM2ZTsWZYqzl
GYWc6CT1qt+zLfuZSKO2wruBkxLl8WHFoYniTiD5QMotgIaF2tKDVBtpgH9D/ICm7O0o/9reQKdL
G5qLMterg5MrVYVrtzGr2ZPphw5Xc85kNfqQ/OBzdo5/pUYtPtIVJBSux/2zD4Jg71JvZwaM/jvB
5fm7HLiOGEsO79Cr2+Gu0WFXngxmOlygHDeZ5W3stg4qoxePZlUDnnHKET3G3HjbUiyZu8t9MofA
rYf0Js4g1Aa9pU8XsoedH8rOBnsnzbi8zeFqmoHDuH0fDk5nFjsKpWArVWsltxGpInZWw1Cfe40o
ujD2YniYjeMwoC3xEPhgtHb/WA7Zgqsqo98K6Wlt7HCYixDdD5b1xeJ//C5vrMVjmt0FqljwgyYb
K25yVGrSHdQuier5roQjeNolq5a4tnE31TLN/ebjBXtalWY07PM2yi7sFOuGPf/Zj8Okt7MrlNRl
FcYtPtHYeOTxdmg15zMoolYFUqJUCAYM6i96KOttkKStcHdz5xotQ7tZ/AiGjHPOjnueqdcy83zG
uLo4GyPp0ShVymOkGcufhxwKLIjBLJJ3tFzyRwnJsQhKbv55EAtdv5F1k83MllDJCDTsFj7C1e6X
wDRg6O30Zeq/xrrAfoQ52/zO9wpzPq1gMT90Yqneu4tv5UGZCutOmXX6gOfXkJ7LBroXlDzAX0Hb
Ix0u4nV409AboHtGhANYoDWtuLb7JfuIve5chUNSe8z/Or2HEgWp44C0EMIJM6FifLf0ECL37hBH
GKIW5giYeIrzNLCWZjzBvbqb8KK1zBGCa5I+zrqTPJqiFQ4MmwmyoVgnfDcSTey3Htn/BeVfXtrc
d/U7zW6nLoi0Jb4Q8QirxsxcDx9oi3IEVqVuGQ5QMzi3+hQvJpxph88uk+IJj5xbD6qbu0/j3Nvv
wHY7Ty1qR/e8Vk0yMuLrtte5IWFWlL6j9ECDFH0TRwLgn2FFMByNfoZls4Dw04O6oesMJFeV3lb1
jXlqp0tCjkn5HX2lZlK4i3MWC83cM0972ZSfc2Mqrv1R1V9lUvgPSYEFdwhpaj6Pm6580hurf0Bd
JT6kDId/oernMq+71F4WOlRz263rKu00SS1qTE6qrHkLR9BCgmlKcwqrRGlXA9wGJ+wpfdx5AwbE
TIX7w3Wv0sYNqV15DqyeuqcpkzjFuckG+p5gSBptplj0jFKPUb3a15rxreIGdKdmf/4oPFDIAbA+
OJj4Bo9NUFjeMIZ4g2PpMeMaviPzirNdTQ0JuINKlo9gkwHuzYvo96R3oBoVE+AVRbifXs2WtdyX
hWrPY/o1AN3Mxvo6u6rOQlef3PzE8VW77czJjsKO2gYzxX40YwIXd/6NwAVanmk0bB/o1y72rlI4
EQFEcp5ElU3DKTen6lzDazzdkCoP71PPK6xdHw3xab60WbZBHuYN4VRoMt8JFN/qdDS4ce+Wfine
9S6mzQBNphtYJIsTeJnqDDCpmuwDqxw6bQOdrLgTLfQOoSzryhjhDgTxXCpYsGAFnHAoUu9p0af2
ssz4HinZYqu+RcdW27uy08szZeKIEja9mP1tahoEKtOdXFw+oTngpl0Detwwd10x58I9nXdnK/sz
1SrIJEm2TPccQo67l/2sAADoopp2ujDsBW5aOVW7ycuza2NOPG0zStu+k7rql01jzkkfTEMnL/ul
hFOrLPCXYYNNghXCP+rzwOKj18OxWdDRjWWraxuvHbpzV0vir+mAxzw218nwKPu+v17MJn5fV5V4
Mmh1fV+crCVqTIWkx62XwOpnP8+3GqD0OUytqPqWpqRaTN0vRXKFlbVAJrrM8222gl8YB8ziL82Y
lt8btta8mUib1Ik+J8BPpsTxee5B3RuD7M9iWxgFTIApu7Pa3vlEgatNdybz95coQvXv0VRWVyLz
7WnrzXP9aWz5qEGd9+Znv6zBXkj6Og2I57x4SlZ+IIJnqMHxRKcJGxN4DmcDVM8vJnSoPGgWMX1G
VD5pO5/3/c7Oaj/i1ZXsWoeZpx2AAl3bRhNG3IGOx4aCgu2P+d4oU/U+wS3rPaJA8WnWlvFy7fo8
gRJUnBGlqd9XyislOr5UInRxlsTcTemEAiGxJ0Qy1tIidSvyxDozq1J+odgw3I2TZLM5XqVuNTxp
viSJyYkwjSOAEb/Q20+xo2ZCYwbMM7T10uBoroqUsNwnVag0aeshXZrovl00v9LOlyrlHN5jHVa+
N7UBUkM9Y0e+aaaiyfCK9/PrzupB7ppVdDpNQ/8l6fKoCCUoUtgtZH5L0HTGcMfB5nz2E9OWhG99
uo+VmT02hdN0O5OTqArdmGRTTJ3zhFtfoXZx3nQqMCV2K0zFCPWk55i1hpPQnC3f1cIUZFcXF7kL
fgWIxIg5wFyPHW/HHXuPmlyef8gXj3jjDyIFtYKOG3+ElsgXGokl74tkckfQ7fylgb1EeQIRe5r4
SXE0a8/GZG7tQJuaCrvwdRxkB9ulTgIPCDdmmbnOqn6qDDx5sWgZQ+K7fR95iz2fOEKuKAWS+m0s
kloLI8bwFkZcawgV0YgZe2C2wClMr+UpOi+p632LFhW3FzX5NUHX8h76PvLYBnHidxuIRTyAtTLF
wTkoqD4W+YiGMsqXH6Z8cb/2yBK7jYi5jPFaen+CYTR6X4CWGA9ti7uSpebsiWZsdyX6ePkyjXXz
RSR63IV0/lQdMOsZ6Qye+tm7thKRDPG3zEXQzUlyiQ06KZBhyHTeRTmmoDsjdTJtszRNfpfXyaRt
VCfgHhv6mONvAiLusxwK43Mz6KvLOe5qPS9+8gg6hfUATptUqB8AYOydXI3swx4K1K4o8onSS0Re
6W1SEr6Mpx3VkH4x/NxyA39qc+idqq7rR5/65ErexTQHf9fIaPxAc+jmndp1JIzrPC5oc0eMs2Xn
ZaLPcDGcmg1izV7knNeiqe+RqS75JqcI1G37IeejgZNq6BduVKcwzkFlAKrBTMyDZcM1CWVfZT5k
ysZSQVgL/qIdIJn4evRM/HAYeCtGqN9V6ud7hc7B2kBl94F/Q8kpXfoufWGf0T/vefAi07Jz2cdp
mVJJGwGDh6mQjX8D1FsXW2scKvfj1JbxnZuvbmiIFLo83kBPceJTlERiuffAlDtXAzK95bSp2qU4
c6tiUUEObXhJwpTUvTgXOEGIrZQ12I4J9lT+HtymOoszMQ+b2NSEdqbIt40zu7Tz4auVkGiqQO9E
XoQllwP45XUpwcPIIZv3o/RSJkOQovkRSL9UizeJalR6ZuVMcD/GDHhG0wlyphbaEuyQ2T9Dll32
FxjskPwRUix5W5DjyPNJJbP13hw4K7UgdQqj2/LvNrPdXINp+rCUBUMIo608/2QkTNBGIu2JsIJ2
/ey2buKu/OCNEAkzCtRaHj+48Bo1aCSpp33MqqnPVidyWaQcoDbXBv6btnfaW62CD1Mmg8a1ACV5
kDclZBuTs1QPYaoCsyVRK4EMciBgoOtyZO6xmgd2rrf8cBdyKRPnzE0BaOGsPkQadklADz/oer4s
11ZCLxrSVzE1DGqMjPCmbhBXbqK+eVGEnXOWNmO1a01RaozFDYm4d40+La6Q99JscbtYAsh3GjvS
zigYm/5OybhPn4YGiSQAqpGrix66lhyS0J7j7r4erXLexhIV7B34LyGJHnSAcRGMrOkWv4nGaqH/
KEFEiOv6Yy91Pi9F8QDWOyYRZHuOvV7K+oGwZjZTzML8fOlp00hBSuW7EbQrnQyjv2y0SvH9aIZd
tDtVl2o5HyLq7N+pQVACBGduGp+cquq8d7VTYnfQeIVt7ocOzA2ZY9+qexqH7poCYPo4P8z6oOAU
ua6MuqtyqRDGBK2AFRdWRQKNefDTeviq5V5OujagBqVqbyeXdcZER1jVZnFa44m3nBqZwMAsVHpf
zptEtFWxS5Mkzy78PkkpfI2Zq651bQJCNziWfIRRWc9XuE7bXmB2nSa/MsdrV1vPVuphygzCtOeO
VruxvA7Pk7hY/BukWNjgmnPq1CHlCivZtlo2VnvZJrqBA8XgcqvwrdWbcJm6CUzRKv9MttQS24a0
rl2U+z2qXT26BKZDiqfmxfwQTSodsYkgx9nJIU/jm9IA4L4ZjGUS50g/mPLVSlPDBEtYmF32baaM
u4EfsdqNJJMg0SL8Qj7rfmE5J24bjybuOMPg1vulnZjOn3tP74LZ7ofyXZ55UfqOqy3phJ2O1XQC
V0t27zjKo+JqykvfvuMHKY2HLjZUTJ89yr0vjeYZ6c5nSjQ9jWUuiyA1R1PshrFrvuO53H/U3WWp
g0h00j11YKaVAWbpdnai4jG+8f2kL6GVo5ALW80ci/NYtHkdpk0M4AHTqvgM3aM5hH4puUnRbBL6
dY/HwxzoxsS1tfHSiYhTjZGzkQ4JUjCLTPq7AV/Wq2Ko+WKnTOZNG9bTrD5Pc1751zlTINHnlHCd
nGXcKr1zUEpe/jDlFDTO00ybq4sE3wL7UvEXL5fCMgCTlXVvc/P0iw5OGPmsVYSQec3ypNEm9n0/
NpZznZRQlVYD8cl0yeuWuLyH7CSapyVrp2/pNNp4WFUR69y48TBHIZMeerktgWmduV63ELDIf7z5
g0zMuv0+x5qJM2Y6+L1+7WhFeU+1GwfdSWrRtdVU3NNTjBy2ssmYTuZNZd9hjPU+HMLMM3dJNTVd
4CaD5CCcc+8c2ps3nPudxtW9QEh+FlEF9mGm2vLCsTubT6CvvGrb2glGLai6je8AvGrQT5HkROh5
kV9sFXtcwnp3us5chjj4aooZT3gnj2y6WXWc7Pj3MeCBAYH9kettvewXORUfMLlJlm05e1YZem3b
R4FlD9bFjCewua1VbfT7nrFaPeDyUcg9zpo4dsJfNJJtp3L3+9JlezWDCNtLp1EXtdS9Imj8RD5x
KJcjZg5j1G9nqijQ/vIsP3ertEs3kgN3xHMYuIDeKu2z2aeVcVJn6/fdaW1Hvpa5sJ/R/82bNBrd
O+QXVBAYT45uhqSgVpfYI/48WTurL86oO18nN66KUKhpuWmGEhsl/ur2nduZLjt1MeyHocukzVWZ
uZN2KvUlHFIj/dRGtDB3baom4NxeUTWXndAaJw5WbUIcREU6f3UhUhLEzTRyslAAwfpkYyZ6YfjR
uGCCKX1ta2uZuqU60upbcJjdbeGZi7UpjSWdwpEWyP0izIIhrJFhr83I7MZj5/luHDqj1RnhnOZ9
G+hmo32HcjhbOLnTzw/nURuWk0zotCRFlzXf+OEKN5hnAewSIkX8hOugoChgdaMKgD9lH3X8hprQ
NQYOzdhvqqe613NzhynHDOncUeJxrJZMQCCrc10/GWxUGVh0xGQfGRdEGfZ9peuBmpTOK556XF7q
qm4+u2ZWl5tIRMnWl1P5rTdSFA6qlh+x6JAuPkmm4A82BUl5wnXhw+oClwdeTyF001cWO9efnPRO
S7soCYYBHUVozOp7UlHcgdOZL1iLYyrztTMx46ExUY5XZjTF0C3IiqlcerB8sRip5Dlwbv2rsDO5
Gn658k7HFuv9lM8meQWVd/ekkBqu1rYsG/3MKMak2vhjXH+thhwKYld36cdqoH7EXYeEfyMybak4
g7HE2Sa4nT5GXq63ObcE8gwMb4iouNrKwnDPF7MDNofRCCYgeNtQNyOwDFx+S79+nAysCUIroikZ
0nGHZC9MjEoAHJbOsulGQZTVJ0/r6APEnkGAHW0Kmd08wlv2ytSBvTZHXyfZopdSEZZ0QZ5kgmsQ
EvdrkqBGUPCMqOmTFPbf2nRiZasuY/AzHud1YKUdmuBh0OP8NLdG4QVOCV9+2zWrG1ApDTu0vcz+
OGEZ22+iUrZ87LkcxQaWI8XhtlVdcqlUlObbiJA2vku9oiD6AMQfw7xrDPKtvGkuyBHbBLNF5WHf
ofXLg2W2aAHducPSMyXoccEcZCs3MUP+3lpZcr/FMhoTjFK4uZ74Nmq+c6vrADikcd1/mhGqUWdU
DTjYwRpgrFeD2cOGRBIyMrA8TkuYUGWhGmNbxW2jFXN5KUTi5XCw/fSJzVjgfsNRq28cLkR7M2ky
eapaZxBb3J4g+sH+w0IKPGdsbFywhvF+9Otm2UaRF3W4rVspVx3NrfCUBIrdB5nZgrOlpK4IRZVP
uUJOXZ2Qudb6pd+Vhha08dBZAcCzYtpINJTVVoguHTauPzirmYiVdCciqiz/VNbC/ibTAd+SMqFI
tYH7Gt+MNGhu/bI8owTVNhv+9WCr2zTqocn4XaEHlrRnY6NB0e62jeGreaVudtHGaC0Vbbx8cbSt
suf0e6laLw2naTGT0wLgQgw9NS3VdNtFeQ8SdpU7bsbedC8RfHEzcZDTffPKqOCOT5p43oDa7ffm
wshL4A5kjJvBNNTNIF3zA58HRisd4reLvKt1THJEIS+h31DDEGWuEH8IbVvbWRNv9DHl86Hi9SEz
aqi8KfYZjxHz6+nWr2fKQYmJ6B/2a1YU+1THOgj2SrX2VJeMKrheu/YUdEmK9YtXRJR1qZSI2y7D
0JjDvda+6JhLeyQ5U5ecLuNQTPt0pfcEhqqaqwnfreUdgihNclOQMyQuQ/nn2IO1y3k5koiHXHy1
6qQZ7DIOZ0y8SXO83vvgNb7g+GvWu+nCPMwQ39DUSMrrjlvGZeqS9W9cS1Aliub6CzBXKw7LoS2+
+2273Nk0M5dAVr0JIb5Ni4sU8DlTDZO1op7s5CPVPHg2MDKrEzfy7JQDjZdMPWnurybMisyAmE9S
pE1Jft4NRetv6VmS7tJqPiNyLh9bG8JDgKoN/UbSEuz3lFPFyTCZEsbn5HcUrcAbJ3+ZPvn/QMZ/
vypi/sNfuYYvwd7/5ceff/zzT7T3v/z4xx//89/+449/+fGvP/753/34B/7jn/k///FXQOP6L/uD
zwgn+086ClGECDAQoZrQm/6Dz8gE7J9W/Pc6nOdCu1nnof/gM9LX+RNyLWSziPoYefg5pfIHoJEb
25/Q3a2jF2i3EWoyQ/jXP/z6L02+twCNB814d5WNG0yg0frUuLmZBxqxbmDezbKVe2ssurGJac7Q
SZqHbV5gbRNxZTz95cX9sf6vXMaf9K9feo+A0hjoZAgdpY6zspAOusWQSf22XGp15/qzGdEKo4ge
dHrinS00HjbeaBkXNsftTqOMfFL7VrzvmQ+uNjo7/yyL1BBMMrXpoXMMn5qpOX8Dc/1YenaMwlLX
rZvOmosnc477E9jAxUPkU63emn2Zns6Zyj5NFg5FIX5Y01llV9QPMsvDpL1dsIKjWvN7cqGfj0tD
2ba4ONqIYA7kfrqBJQAdg+EusYYuNMSU7mlJukcUDgeN5JU+t04CoFezGW+gG/+8oesPWtGZg1Pe
VW464A0a66cut9pN5A50G2iI1udyjI0jIqV1X//aR/65LH1rA0E55JkX3XIUMDU2RVN517VIyoxU
uptioM6J7X0S2LaRbygE5aEzJBeVO32ZnX66e3s7HaJofv4JDgM6GuyllVp/0MrWtHjuLKMs7zif
jcu4hXvFyKaPLWd5Wbs8Mq6m47YRXrxLtOW9lvTy1B/ZeFpO2yLvbWM75GLcO0WXP+YW9QXRGGKf
ZvpwZqjvVlc2NLe67l3Rzb85isa8wirrRt5tIr1h+PNgb8SLNE1svMVtpj04RhzW4szI7SNb4/AD
XxdBR8YCoEcguB1sDUXNRqRxLm6dpNw76behbPZ89fspu//5U/zW4XD1/xqH9+2w/19/Bv0//9t/
/vHff4b8/7GG/P8Glfc/cRb8649/eh72jb+FfccCo+uiG0X7SPXNWRmJf4R9/hG6EnS/6FchsaPY
/t9h3zT+xCQPqAAbCbdn/DwR/oj6/CM0tRwJ3IMA0ll8B78T9A/ihc0UHTMFFDKxIWCw7HCMtAVd
6zS0CHeTnp8meLI1aFtG5q8sklwDuot9A7Jgo/L5MvbyE+LXnj+KRh6eCon+LnPz/eoV2c73aslD
vW/DasJSGcuXcuhPIkazPSHOGnDUvvnVGp5Q0gZTK08YOn7AdOiDlNUuohiCFupE77SwGlEV1Lup
WTaDk4YY8QVxNuwhlj/EkIomp9ssOF7C1Q4ibjbCMfGPMi/y08z0TzpnxAfBGWFmk+ORyq0isuwO
UNbHyFc3S5Lsx1Rsc384d+y9mZvcYHIqDiSYY/d7X9uLF3twuqErUsC6+243tPUZRqTB6FxbMtuq
1j4SfK3nsffFSus//0UP1bRNnkwNP6FvXAvjUR0znvqpcP7loGYBJMngfMBXUNBB6f98gdal+QxP
qNt58Ttw+WHp3S75LtcjrgtBrt3FRh36DU4XbX7ZJOdmXe5yw9lk2RWD42G3ijUa6OtFctYLe+Oo
B4m0SNPvJzYO5ls0jrAD5H+fDXW4/ruGdr7gqoLdQhy45nsxa4FEJ5CR6JJlb/GB3Pb0n6QVIxgg
+RU5tI48MLF2rO0zJuGOyFZ/Tmy/eAGrOnv9jpFKrZH1lzeMmhpV5Ki6Hf0a/mIOli/ZmjnIB1kr
MOqoYsrAcrmh4AJc8VIwMtvhtbZ9+4g7COB/+R1++TMOAngJ/tOZY36HjIa04/sBPQUuotQa7GMH
+qo3e+uJD5SZdWMpP4knwgL1cwZ3gog8S2nHnmgNjK+s43AmARNdM8/nb9ZPugZiCG+2N+6Sxj7N
tCgoAIwJziaRPHT+hbOW46wzCvs3i7isa7WlrGDQLF/o/VaNBl+VqzouAMck0asW9OUr+NufdnAm
W5APVJ/JbgeLhHqXS2exR0u29mjjLWfpHjg+bev45u/5kf+27EEa44tpjhrFj4wbxMauYVDjAdA3
aldExwZ8XwYOvmumQv768g9CVIWjeRNLlponyiCYOMTl09sPc2yFg8iRyE5j6o8Vxvmpc+96eQRk
9foXwUiBzVOY8CKfbx8GtrmauwRZqV8N8xfpsjtiO/CjL28/x6ufg8kIg28D+rMOpzNSd/Cnsmed
tqBaqfZUbbXl9u01AEm9tuPgUgBtZMrc1A++796OARWV7Liyy4lwzFTNq54Qr4dFw7CMJqMXYZJO
RaEcd6lz3tsaN38qjq55P1FDpAjw3bDTK7zLsavGyxvx5AeFgibAZng1K+W/6tGiyiN1Igr7opw+
ZDnQg6La0UJES5Zc4Ri9KWW+/V/sndmS4kq2pl+l7dyrDYQQ0Gbnxt01MEMQQQw3WIxIAs2AgFfo
N+i36jfqz8k6Z0cqs4NTVXtX1baTRkZERjDI5cMa//UvGMG8Rva23lVugyzRvnee7DqvjfzNsHh/
JxsYWWPQJCZITL9LsrFNNM7aiuoMsOuttO6aqTwX/V2bcJkF39G51z8kjL/D6c45NQYkNGHirs8r
t4ojRHjWX9E8O4CAd0WcrDgvc6M5aB0iH8SWv6u8LCOSVG4nZvLeoJN5+hIWnY+2dVja7fOC0OfN
ruPtzEkVHuf7beeDnBK5QyAczcJZRY0F0ErSBsFwx8SVAeHaFNeEjm/hvgfCq0EksKPsalZs18Ko
nopNG8hDy2tXbY9IoMjijdysJybRF7bILN5tJpvSHG3ytz0mxNnvzHf5K01WVuhGfQtV0nZXTVqw
G2A2nxP7dX1+2lv3xaaHcnqmIf1sdSR6fdor69hTm4ou6lmhKGVydr2eQ7MQtyqj8fnYHe6PmuLr
rspzlzzbQHeBjbuCoCB45Ggcnehvu0tHersYIf0HKXlpRF7HCm5YHtVFZ+7RFPGJ0GXaHp0C8627
P7pWd7UAlkkCttEhIdrcjGBGHac0ihJAKyetQ7XIgAHvO6V3zBerYEsDlGFslirLQ2dvVtJs2MMY
wJhlEMa3/QZduyqtHgiURoA0OymVt2ab7uUFqC6DvfFixJE6QcxmGTLM3468KIxpRJ6cVPdl1zMc
e03KBxRuvrP6nfUQsh/i50E/ip5brQjjrOEy5wnBy8NubDW+WQRbW0bG3od/QRaEDs2Q2uKs5cQk
I3aHHlDfadmmzaGteqdSlZh9u/2Lzk2R7+uZk5Sa1sasQXX8mf4zURnckAJ34QFSxyxWgLoeSDmg
/SyCaJyyTaxSAJHFOnFN6pVX5Cy3K3PcCw5k5023nW4nRcd63jSip9A6TxM7naTn6qasuqMYU7Zh
EaBcD6BUIL0XeLv9697q0VelWNLSFt/87pBjuwSZXKcvu9N7ZQWyAcyZhkQ+PM4YQidpFCWRGRqA
Ns5yi2cdzPZhQfD6rbmyRGuHPmw24eJTZKtxs9eeVdGn95B5TVIM5N4nR5hNmhvabJ8kpa4qApey
Dc6jbEu3VnM3jHNS4WY2Pq6Tp4xP25um002nKSWWALyjJkyy69003ZTMQ+V0gVjDwOeGRgBL3HLb
xnfIY39vxGzItrvJnsCIz+CfdgLbctOKIsN1Jne7aNztLiozdVYNKtwbHe9wpF02nndpFHSapHFb
Ke31dl7E7X5VgaI5tfqb9dEJi8Td2oZsN1bLllX4dmQrmgy4ZxiSkoAkZehY+XFEox4I6+i6A5Kq
ncUZWD62ZUzTos5ZGKfYP2vivO1Z6jvcdHcLwhDewXw6VGsnShZtsOIsTlZNyjSZAebpB0n81C2M
ebgrBsdyRWkmeY017KrGyLBpyRnR1+78FBHeADso2ojr3akg8l5JztguS90mF2pmmWvFVd9abd2i
tPzWat8/hj2O8MG19j1wxGuxSXtOtzHD0FStHNS0fRahQfYvjvy1oYCBjoCWOXA6equN7ii2vodW
zDM2u1FsfjSO4O4bs6BHBuwQkIbMaccEjH0975iHSSt/apvrm2J/7B8O46xbKnD6DpAgcTITCOho
Apb0E01Uv914LcRdFR0n4IOXxSqRESyxhX2YNjvx+LzZ+Hsaka7ox2zSiTksF8X64H+tBS/9U78z
u3BqO/yjmITqRNhuv1fpBhmfICSZ4bbDdBCBxqDISbTJXKZdEGHm1o0TXEIzIkNuCQDiilIbx+oG
w82hMYYLl4TEYWYEy03VuTK0H9RzbWQ19dyBrnWLQVYAFAC9W6ymjdVJmNFZtMslUC23V8bubvdX
lv4TF/h+PmqWeAtURXGitMA1jjRStpa7feRZwGG/nvZLsPWHaW9SI0RxEAnYevvcoFNSTg5kyrUh
Q7T3tt82sLb3u9m+UTip0aGbc89pVtVUGwB0WHVOJnii835IgulhzVJsW2Sicnk4bWRnPzRBabVJ
02gfPajaUAecSVpZd1bewmkE1tI+qRafmjfe2kGbU2P3K3u5u9mFt/BAiSOlF5uyKWAePfgtXMID
lSSrQrZhnmqkG6dpPWQrp2VhnaxL4BQWyBKg5wH9yuzThADozOqc3W7rPdysZ4FRzvSZs5uHJYCW
B3DPiiL52RbgBczy49UhcXvrahnYTafbq+ZlZj5V8Ul2goW9Bs4JAsiNT+dFaTQAyO395LRanir7
YUsy6Ixr0jALzyCnBUJDZJ3oA+wwZSFw0sG9vEs3qowxNFAkrYgDHVzjNKuzuX3bIL+t3MXF+uSc
IgJXxYmoL9ty0kAmBsXCMlwdxumeu6MDc3xe7gf7MgXEsFj1rljGP8SP4AD4FoyiRpVSbG05f7p6
mXePbTA/hQvile6QbtYPJiEZwR34uMsW/auiirdpzL96W6/vesr+19qEee/p5BksQv2j9Ghe0+xU
hOtgR/bkL6PTeaDvfnHAAexO8/17cbqhFmW7+48YnH7lf/XJ//F++ZTbU/b+7//2SiMLTjINeMI0
+ZxD0i25vkhI/R/Cj6SgiEoShvy//1vHJfnl53FJ/VHf0lE9+3+ShGpBUYdDA5Kni3f7LSzJM0Qk
e21cKpuGIp+CkjoX1aUyvdfrwptmUkD+n73CjCZRSQps6SGGM6bryf6qXmGXph6/SSMSQx0TWn5S
UbBmEHH6gZrNiqLtkbSXZx9AcsNjAaiKdojmNI77u0LZsYqTBXkpktSYobQK3Pl2a2iDlz0lLZEH
AyDeOQbuSlR0fg7l4ew3Ktmy4ShD5Tq2hSrFqVZ5uThEXsvwjJWPEZ10ZDtHo2JydlVgu51oUCT9
VjVaIZ4CBwx1e6tsGOmOw+zcD1MXRyqkqqzYi3IcDDvL8jZ+Oz63P47PiWdYk1M8D6PHk9WPV1cc
31pM7scZ0srq07kzu+kauIxlerBklU+nd7q1PuVPpi3b9413kAmdl2amOi/pU/q0fyeUC0Tm/EKx
VrCI5Xrl7k/vNMFOTbrTCgDd7dSvQDBHr5QBYRDTkHtctuRJ43f7ELo21357/7g1PuhMLWIIOOmb
gU33ad/Ovq3ud/lAHdn4YtG7tVhQZ5uBXVyz6FXnISvm3a3fgLDeuMvMGa7J5PxhzLsP+1F8e15u
HluOgbX2iHmVHySNhXu4RPR8BGF2U2FSYgMWEp+3xRv/zmHW4kL/pGFe2yD1ys4/wQa5JhXq9J3n
/3ZS4ftw2EUowKDUJWsEvgBGuJqFGjfpxUpv2JYXJnlXHLZNKGxaEG+Btt2cdt2/Khz949Vqlunf
ebULuWJNPMANCgFCmyyvDV7ge4lX6BIN6xBa3l7aHtUEDhxHKlIceklJnaRfN4+2DBUdp9VaXcue
fqOT+WIAnZp8ircgEemsanmWVzkNBysPUKSFD465txXth5PcjRpbak/l4bb7fHxb5UKXLgMPE3w3
KJSlEmGQLXoaIEafIq8Asf4SDugDThaaGHt+F7+v57umjG0CAXJzZ0wAJeyG4V2jEvyP75v3AyGx
v/xigTjsiFaMx0ZZAPhr0XHw8AsQRaUT0VWWBM3terT7gPHWuDPG0U1FCXIqWoP1bP14fs5Ap0EE
M6Gdwg0VgdR4jVZiPyqW9lZmWzHq4JM/NJfl28HbTE/31XCt4pucwl4R3mxyKpZEoy1uKWGjt2FO
DwZJGTf1slXgnh+jfjNQBobvR8CzH9lr8pq90r6pos5wTW2CsCdvjUkLtXtwTk0GLFvZnQ7prCVu
KCmcoq2OgCvhJ34yhyE8AqKiy3Ag9oudt8pUuJXBsAHoWX4t3q8vc02+/1rmP+MyX5MmdTqV31ua
fO82fZOdoIB0rB9CF4T298IsPxyb3YDSOS8z1++UIs9Ox5yOSZ3y7PeKlimNFpD/r3f2tUvWlMPv
cckLpukHkUniGPpoeEIhS/r+NjcAf/JeK7E84gXyqEp5e392gom8Rp9x9UI15fA3X+iS6q3fEWxC
OCU4u7rxwfd3FJppAOtCbnmHFSCJVjetRAJgAaqAyDfD49EtKbvyO73SltTPnl3jTJVwYZNRKIoT
lH9NI1eUT8f9E0jkQWBYDQldJOncc0Bl8QnJW0zy7JBJu4tIjlabRK02t0fT2rqNDR0dv94TFz6f
r26ntkBJCZNKQVWx12vJWEKHQPOSM17TWeQFQ5DbA7zGahsqlBlcEIZoPBzBE+czFMfqQFGe6BzH
yfOWOnGVbuQ1pfvTY/p5umvruo63jV4UM74Tln3fgBWkDxx4S2ByUUy7D7bf9c2HDN+gO61eDuOj
V4zDK5RI15b8wqHyydX6ky95u6bf/tFLrnfcFzuyTlWUBnHSMA3MvPw5B6dN8fZzuRfBOLmi6K9t
rXbr+5P8R2yta/daS4//zfdaA7B8Uzcd6LzA95JCBt/7/b2Wh2AbnauN5T08NOR0Sr9f8fh4R2/t
r8XJZXHqi/f5OjVxQqWZfaC4h+M6WN/s+oHMRWOw8tb+rv+S9Ys+HK+OLTGQ+/BSCM/wWnIlMoFt
N8omiXh+HijHoEezzR+bWKaZuLeETbPqyU5WonfVqK+BRn+cmLp8KY7dMKfDnJeexeYG+beisHne
c4NZM3A2kqRYo1+cJTTPyTwb5FMQarDwdij6v+v0v568a2O5YGw/yZn1HziWaxumDlb+WzfMT/X2
pw2jke+fw1jUOxGKjNkwBxcQmD0on/oomdQjO5ptnWN17dD/JMbU+3y92qGvorxsNArWe6eOr/FR
9abb2zyUbSoXAxWECn2XgQok4+nTVq7XuqUQ5XCWuaIiShfzXIPgXDsxl4X4vOj/7BNzdcVqAf+/
d8UuO+ALkdKsWcqlDZnsBg4nL4ll6jVwi+XKtyzV/GgBMxUxLBx/9y6pics/fJdcnYSaXP09JuFn
AURqM2DxI+ZPPKneqJp6rOa5KjPLU+opFU+ZW3njp1js1IMbKfG+dgSwCtWdPsp56bSEv1hMWrIr
TsofnuSDr/y7SPhfi0gKCZAHP+yG3wZl1WIw2z2I0vTMoBpeR4DhIRBkzykad4Nb29ufxIEMHb+V
g3RYDjjID/YYAN88/di98spMGv6Jo79zW2JpuG+533psq73s+SuZ+xtBhv1uhXMyXznz5VZSw+2c
BsRL/L4hDdlVdp9Amjz6kJl4UB1Ivpyd8GZrEbnHYeC+n+XBOUuQMs57MbQowrydEZoyHGzn93S8
UtZsJ94N6fU3XseBOETZQjqPlDPy8RvZfeuq9y3azpGFGFCI6QYvqOoX6l7ckE+1RdML5eusPRbx
aNZVHaft9MER9CGWYhy22gqndOF06FMDzJ9pds3vPUmhySi5D7mkrdo3nYkOlzW9Rv8++tgN9u49
tXYD7ud1I19tNXqs1P2kK+4Jb8n72U0sPYvLJSLtVwooivDueWpUQuEzGDhdwctbAyAVZ9lw034i
BpPFfE6Bqti5bWE7w9LRjwdQY2L4dpyCA3b3slCls1PDvXxbmoj+WOxR7pF8oyJdxLyrUMkINiD3
YbgX422fBLFCQahKPoyHUb9QuUN0aBqMhslIf1imCjfoV4PDAzX4hchSUcnTIBpF/X3Bf8n8CMiO
peEeZybhw2h0GrSm+rJ6hLQa4WsJfpjHRrxNHtveatoVz/7HXiyXjXmoIGtoCJGPtiJnjjMH9PKD
87jp7xzqcZ20/1gqSrfVeVC5nTHTbMij6K+FRw9d4SfSh2XuiuPW+h5Z+RfD5dNBqFnx2f5Mulqf
zrag/zl3yg2M3X7qhWI6Pqqzm4wqR806Htj2wWPZd5oDhuieXEeqK1bfNUlh1ZT4P0RSXJufmqIv
dnm+OxaX+dGbajXuTCtnbIhS5PKpqc4K+JUcPJ9G0ml5nIFENNz1bDQYLOZXpue60KqZ+b+E1i+h
9d9TaNVsxz/yUF6TDzWz8o+Un6bGVPxg1ZDWopL3gr6q5+0Ma7c6B9RcoJsKVaiGp/Vj6Rzcg7t3
9s7ZPfMzXh5dwLteJfVzpwFsmQqOF/6vM1L6uZM8u+CN+0236VJEq0zZVG3XdGBXcDZO6ETKAE7V
uaFppk/zNIVBoyBDUSEWdXtOxsfcw03tJsu9OkpbjPbKOTjtwcF5Xque6jpak9pe1K8cY3FCi9Kf
2a34ayZjRZ4Gnx2LYYtVgzSd0JRe3D235DMozIuLj9HgvVNLP0vRjjcbb3ZjqR2G0UHcpHJk7sVm
1Jvkry3vLEdo2kSMZqP7R5ugQCD8LebDMhU9cb5obdT023AJ44AgntERWIAn2RbzvXjT8/GhB7T4
QH3zPPVkF6Pi7e2NbOhARs7GXbtbL8Z4tQRMTW7m6GkJVHmXq5Nru7HKPG0UdCVFrN7XFuw3qu26
Bft5rWumfNg9BskaQgcvY/X2zN5eQm3Io1AtVLleyeFB6QynXkZrQMlqP+l3vax/VCen5dIkxDEJ
omRY4aHT9rfu2gnciN8S4uuxE6gNC95SHRdKisvfci9wKXqTkRs6pdzyPK92YW1yzn7sbXj26G/G
+LxZTzWmMcyBDrxXmKAbNx9BBUshbCGsadMrHNDz/bNzUlj6K8cU9CNwILzFms6wwbgZHk1GFTor
bsPm6+RgvakOFnfu7GU8zJ3W1PaaboNA0LZ/cDMFpxIWeJtt32VlUhdeTD+TMgFP4wS+yG8b/fOk
NU9Hed8c7TwZOLQblASAxZnhNAeJHwqBee7kXuLGjlv1d5PdpOFSbTDgk8ZzBRBOBoOYd0EwzRbW
pudONeQWQxLDUIbLA79vnVQd+UTqGrGl4eJkH+8cWlK7Q+JOGKCmlzpdx+arww1htOvDQ2DA74x6
o9D1e/Ig7NvTdO8KyLX6kja1XnBt+1wVFbWA1S9R8acVFc2GFgVfiIq6s7vaU2ARdhEVB7dEUJSO
7UGo7xzd1fz4F8Ww4iyZyAj9DEWunpYPTdVwTpzAldeQJ1ASiYrc2DPk6wGHlU3r9MOWhD0Qd2Cv
YPhSIfu5wyHcyq03UMl4N6769sOR/WyJFXHY8+A0BXagOBVrJ3FbWM/4F5zekyT5z0da04aYmA/B
zU5uB73+ztt5HD635YG+Ag+a9knqy+7l5CDtrsFQLm1dvpqnmi9UHKJuElSF5cG3dDnRe4knP66k
Vo97p/16dg8qQy2e3fbDtn9GKllIyJbSclI/bNkUttx7WxUze5C2OltVepEbMG9r/r9GUq6dlYL4
kJ9rJ/XWg9DZuqWXe80XLXup15IJ8jVSqRcs9Pti0Cn6teE8RPkCqVP5mPche5sv+hOafuTmvD9Q
rI0Ty5UymPDDMPb0q769Ei4nXpHyCFz9fT2ADHHQ9HOPn1wxdHJZejHjDlmXrZvLLd+p3uIrdjKX
MXGPCVqAruKMQEv9lQq4j9jjaxx7+n505GI9iNTZh7SWK+mfjJM7SXmVvvLla6r1hH4fwnZy8GNE
rha7HQyIDgGFUM42/RibYQTzP/YDVUPz9qDsb2+iG+sh7SO+0a27SXnbHFBW7nY9AjYXI+eIZ6+N
mTaPptp7CatAUyy5QcvBNE9sqSttZ+ulFxmdqt3k7CDdpdYuJutFQ2r245E1aHBKVg6FJrKQDbUS
0U1bNkkobFTgGLPQ3biBEzgqmgcYJ4YyUO9adeUohMJdOSd/661RaSf3pGKe27lEEr4ZWJwvV6vq
wNNxii77q6MiJ7k5qaYcdd3so41hsZLBmG6piq7dM3K7g7VapKB+vC1RnsTr3kReqFDzK/TaSmKU
wIoonYKZazOTpGR6RIFSaYw7Xlv2vLxfjspRx1uMc1QllMFiXKFDTQZeyI16oHMTN03DEiYxY9vr
87VyQsBPsIHKNUCooT/s9Sux1HfYZWIYMsNX/t4nn4vK3XNAGK0qnL1KCW1lTmdOYR7X7jkC1XcQ
okPU4Czv/BV6HrvMJxTeL/utQTlqeuaD9Wq/lur0umZnlmozAm7u9/GrKf7TjrYwJeZXLIaEctT4
7D64B8cYs7RYnmsPlNrMGBy9rSM/EuTDx8dWzt9Ip8vF3eQ5End3lXjD6luxYHLvR3f2RA21tdcU
Z3GjQyyluNVXocOxoK5J9jAPO4R7YozDJWQAijCI0tuMVup+b7ZmhbvMVI49fWJr6SVtqy4vp65b
JV7lp8OUhdGyUM/WiqXJ2QcnESryQlg9I4BXhPcqtzUI/AErqc1xatHZdXozkS1nC60k1MT8P+IN
W4Tr2YF6VMiOl/Y7XpOJaw3sB4PQUOJxW3JiqrY8MTEjGfg6vCecnudQxjZdTz9SZ4MRsWLvJzzA
tXELWlC3+GuPJaRo0Qn4GONKyKJ9gb98JVJrIR0Los7sAMcfZ0BbprkDce5FmH6zUPWhIINy8U+O
D9r30Ac6naB83LVvOm0XXrvbtttUtJwbQb0m95P1sMPvu37DoeHN2rekPru2HGsztT3K3Jem2N8h
xVQyvViqSDUtx7BY3cTdDPZejrzDep3DtulBo6j249JrCqQdr0MSes0hRKm+lswREhgqASQ2GDRn
Q2yT0pnLAzejl0lrepybC3MRjvaPzUl7vBmt+7CH3qcebIq8q+foECmR1RmFUshwZLeW9IKxaSmL
Zth4G86tjSz89tnUNcr1yBIUfzkWNizbxl+7XQ6ZXiUdYMS2HjYdalyXlcurCOfCiCer2UHa/eMQ
yextF2tHj3LnE7BVBO52DhZscrdWW2xs4tL31X3h7VWO3Rki3zZ8PrvAibwu4iXiEJ9Q2md203Mh
JWZ1wfZknVjBwCtfYGXjb+YcP47zr12gyGv2iYayCwmXauuWnwdXr3RBqFWrTi2adXRd/48wIyo/
B8hTEIzFO2UjYjN44fREjJN2P27ibTk3XcQjD4f+FcgmHVZFdjEZAbu6SXx8j1ndQML2vAp3K/uY
gIV0OyMdpKX4DTG2xnbnKWWKlO+4G662xPeEWI/Mmn473TjwFXr4HC2hj7A+rj0Edg83dc2MbJnz
rWzN4nvEXH8lY9wZ1oqdECPatMOL4wliVCcwdny+dnf2/YaQSHCOU+eiii4z4xt8ZOexGhp9ygyR
Bjzc7eDgwRzaTyYNwJLJ8jBoj1kuHXQXwTP967nL1cImOcBWmsDH1+frshW7wFW/KdSjyO43DEE7
Ee0J9WR8aeW6uVv1jRsU8zC+O/jHoVbMesPpTzBwTVYXowKjxE1U6GtnEIpp+YLnXfZLyh9CgR7i
oVcjQmib7sh0O86r3sghRkHlQaHJWOiXQlQfUrxp5vmhm0i5fd8TqO6yunsSITnr11MhWxnyFSgP
hHxjHzNBeratm8DTu1p7yPm9nm20Is4Oe/1WqyHjVr9W/7UrS1//H2YHz7zRmlN7g4GHG4U3yKsl
2+6KQXjVx653Jv3lY//ysffxDIaBXfnv/9a8Eo2zauH6jt3ZnbcV0bgI41crjhIj71mLSXN8DZQJ
yckVJ08//wkA8Mt5+eW8/HJefjkvv5yX4/9av6ezb07K5zpCHQH9ynWpZXaaBg09e1p8AzUgJt33
OtjEV4oAr12jBhD6m65x3QmrpQp+OWG/nLBfThh21y8n7J/vhF21omuJqr/Lir404/1C5tdLNBqN
nIY3RzIlsJBd8h5ZXyfOk1FrqsNXGjlG/lEQrCC7C5sfOcQM37RD3PisLMckjwFrkXMmDqPj29+i
RuD0uur1XcdlN/I9hX3m7f48ILxNvaTT9uAeIX8Cdg7QY6rWwN90QEbHPL7FWYfaP76G+7p6p7Vc
x5/3Tq+mv+qVIP9N01/N3k+NEbsFEYyp6cXrEPKqOJg06djpzU+0jnidjrktl2/Lk3whqJqCgljy
h0wRTR8CE6z43tKhdR3vIw7VP6uXm7OY5ry0lATVbw0xBUowSKbJtPS6s929OWtNWuPj3LrNnIyA
dg5ypEO6qiS0JGaz2Ss9RsSMqOZWzAhFnQfnQaMPJnVw9nIF0y4Iu5ToaOA2ZdqnCRKBdV31QU9D
wmGCd9N/cfC4FZ35x8ciEAvSAIzVUG+hmn+QA2hxDxtS9TE4j6WGbRrucDkk8D3ai5V8e4sk2A9y
+UT/l4VaktogLtjWNwyEE1TIXv/Uz+i7ny+Zi8sc8ck7l2+8QoMK5m9fgz1+HkX/tDI1334bbnr0
O9tbYJX1Y0jKRz5VDs2nxUNHuLcU4twfxFrcHMXtpZbdA7wsnJEA/zICQXNHjYxDpyEVkvLQabsD
yRU3IXkVOXS61fcSEXNdvgG1OV1m7QPsS+R8nK7ATTW1y49G9ac7qRnVx9bJaB9N8gH2U/awegdm
7VWDziJ8tueNuTk/zkoHnrpjoEwglrakjf2xKQ1aIo+7C4oDLRPKEF1Nc3xJX22SfMoAiw2vKcS/
G0nhoDm3nQNdgx6/XoGWhnn+oBg+jbtmqNPAld4xK87GadIMydO+6xRoLF+b5IwUnZzG4VrexS4x
XcdQm8VmEYzpRULmLiQjpGPaGh/89ZguBXZfjalm1u+KtdXaZDq3QobKkmSiSIW03N2oC45L5/MA
xIjSv2BN4MwTu6aTggRq3lfuAOwSFVNkNskClpekTIs9HzFUMDHkiCpSmNsxOSOspsRrP1KiemUr
wAV0ZU5rmj1K4LgMDcavswVdxquTtOQNxhrycyJlq7MDOj8ErRxYsfWNhi8dyMStluR+wKPtphqN
Vt5t+anT2zrJvCL9rNPpGs6k098aZK/3eyhjsu9ekTlrS7Xm69uiN8xpiUjDLALPJz8Cfl2SwSxV
ODoSpXu2p2fH15CfrsxQ9yR+WcUuidOSvN/BvaTTCELrEW/7xwssCQ5O8GvWVOMVDk5r0MBEgGgR
HJlXDd/eVs7Hx93oPfZuZjBMJ4ng/CGjQsW3gDO4+OipEoSajo7rmLfW+/p7ReSbvDWJgr2vf9dZ
IB0rJ71IcB1OXCKKpGz/zu1l1kok9lYSrk4ttjyt+y4YBOp1fT291V3LhxmQ7Fko6CiKKEHwDgZI
jEUmTyKTdw1xF6u7u0VKkuNyh8jE+dtbQu2dlpFfn4OfW4i/nc1LgeanyGfjmNAabM9A85vt1LKx
ukCaeQcv1SgwD7I3dR6Z91cuek1bXqrwPl31l7b8R2nLq/uhBtn/XfbDNWFs1oL9/7zTck3sXpCB
nzbuL7H7ryV2axbSv5hWv2YoXYgiPu2uf4ShdM3orLOu/6sYndfMfrNmIP3rmv2dn5r9nQ4Npxs0
DbIvVWifdkU7zdeQjmDqdedPB5A70/To96fJohw3fUDe6h0khbMV75vxGksO7IHa3wGjl+EA88KP
B2B7BGAf3LvXo4ScFSwZnFWe7Z7HKZGYSADUO4w3F1xFInWVQXDXw/IONzKYZ16aiGhe5GJO99YR
xZpXTNmrt1fzz/5kt3fhXv3B0eg2aHXWsCnlrVMAdmM6ne20gdWg5fvtHoiMdd9RD9o011jYo8IY
l8Ut7gcOyMbfDO0LVjSX+7HGgUauLhM5wF4DP6/YdwBagdvTxQMqmgKycuMx5NXEvwDPkCHXgEug
PLLFmq7l0VtTQZA2obL22k23t3e+NuSu3lzNWvhT3Vzrp8jvTytXs0pOjc06MWk86xEmaIvhfElc
Y/mAH01JRYMoiOfNLCIuB3mJTs682TyjXKYp8UeuuBNabX21h2pHJF/BZLRtM5Kp2x8svl7Dq7dZ
05l/4G229Yx+dZ+1QEG7lYb2viBUkzsaS7qZnAnSuCHS60UHX176E1M8P448mtoj3foTQjaw0/DM
9AWwIy9LJTE0HVY4OU8tr+xbbjwzR7ZvD7t+vFjvROp/PXt6RF+NuBZGOK96nbR7ZMRw27pDAnpf
f3ytG8m3CuPupz1Y02K7TWqlZgfpUfQggxKbk9wsX3QxWXNkyQY/ExCYbV8jNDUSfauavtscati4
9uADN1A3ZSxbHwVV+UQsYLCXNMometGS25uzQ7NjsMyHylndfD3wK/PSq/u/R7thBGfmJZ4/Ujo2
v+Zg/1xr/DYxvVoIPsuPwa6Vc4HhjiriM6hQ2LJkSmyPEKohbvXOOON7vxBXdfvCo5KNDiei7b7Q
oFm88+99BtfNXSEeM2zaQjBKCtp0hDDACx8U4gZdSIHTgjjeR0M0gOV9XFndlp6FL3ZPvVuikZ1p
3xtwE0iVE4N/6ImHnACwjhY/jfVf6Gyh4awo+J0zetSLZ3iFUF8v1rVzd+Gl/2xh/Mufu56WJJ9G
/Neeu2vbtyZw97/79q0J3T/n9q2J6z9q+17Rjr2aDP6rtOM1AXyJZH3aaP8yAvinhHndLomoTsNq
wfxYk8DJxmiWbbuyvJeA8qTSSyHuIdh4j6yTC0yUO+SdopZCJ6muVC40G9ru+1Gw/XbxmnTenndm
arSO1NfGMp9EVBSdqYU9OeMLs9eUXoR+Athew/l7FFMdIZsC57loUwj1MiwW64I2hrSXRJEDvKam
S0t4ODVa/kGtHoGku5NJg/sw1UfEXRy87pAWdHgyMVU5qWrJRYP/nvpHT5caRQTsQ7fhR/CHrKki
IUmjA62RY/ob/J/YjRx6hkiepPrDxICmqbsy1bO2o3Oe+FrYwrt5ZXLM72XXKQ9hoVyxMqpDJTUt
Li4Sf5iiek6YlfrXBqJ//ERzQ6ppdG0N1cb8pSMe/iOLpauwj9SWt1ytI1KhawOeerwz58/aatKV
OLoeUX/aUy547tsjmOnXwB+MU3hLCRggfg3zz0hmkDJ0TJKDXV1tKI+Ud+ksO5Rb+nfg/lQkURbe
oWLgcCmwqHgXtVOJ6Hnf0PvNQRMFdYSP5usp+//op9+2k95unw5hvG7G+3TDdmrgJeXiZS36uby5
XWPqYRqWIlGu/oPeI7GT9J+e7k/qviVhrsswep6f32CwQYdH4m3+MQjZ9ZkM2Ayxura2Vzd+TS/9
d9r4P6WN+iyRako1p5XRIYtZxYs5ryMV+qEXTZtvkXvbv6WGiFoiCsgvRn/I+t6+vOQYZvOP5RLq
gff3LtxPG/zhVV9beNTTjgYfHx/UEi58+WGQjtWLOzCFPs9yQYleSIlORh1e4lHgpvO10WAROCdx
ReZdvbuaRv9z3d11oVXT9b+E1lWhVTNL/mlC66qlUPMxf1dL4aeGNk22mzS0aZqtS3Dik2Rfrexw
ezqiC9FSNMfkSKcIeKjuzmLwbLsNsR1ckdE/pZyl4+p/XrJ2u6Fp7OzI5JJBp/l2bHRhpegWNGDZ
vVgB5aeH5sGLo2ahNps4dpMzHKlWE6pRayN6DeuhqiDaz+OkpHNeNosP5ksW0HArORVeu7MpRa86
NK6N+KcGw28jtmqmXBxtNu1VieCEieRAHS6QnEBm/ZY4jYkP0vX44GfQgNw9a1DCYLKGn/+KBr5E
+X8w6D4NoWbQxfRVPNkWQ8Cx1iL6Zu3oQjlNZ7cVmhZG1w2uwQnNsa4WH1uwEF/bAKa2ir4aQc1q
io/7chPkjGCsveO3+VgTIk5dOP12WCiju0Ek5lcueW3e62bH7z/vFybzr+66Zk+U2X5XGQZ33XRz
LDlwYbkk9kWoIwdWkHtnzosmRoDJ5yAqNaGOT5uGsZgnoAlCBUDi5LMk2vptE/YnygFI6WP59Uz9
XNZ92h411X7sHgzDTBjmEm39oi1MrDLMTkIa2qR9UN5BwkeUiZkmWXy1IBbStI3epNB+iC7s9v1b
bQnooVc6HiMpRF8uPxYfX4/06kbWa/5J4Pz+G/nqktY06T9pSa+JSd217PNE/fPF5LXT+v+o+5Id
OZImvVf5XyAavkWE+0WAIjKzNlZmFVkkq+sS4Br7vsdJC6CLDvMCAnTRQceBoMEMRhg9A/uN9EXy
n+lMz1QGqv8fkKbRjQbJ7rIwd9vc7DMzza6nfsz7uIAMps79w5vry3Kz8MN1bPPrfvh+0cQFLd/j
Iw6EMho4dqr2cEnQlhoKTDGmBINJ3Pg++tg4b+Yu+NBNtjkgVS1GjmG+BsZ9Fc4WwxlmxNPXueLw
6/oyx0s6rSN//9/pNF0IIvQh8n+NIGLBG+0P7+DG/greaFFINBubTiG2glazkBAXo8R8AHkRLcED
1O48+nb2CYbzMqzw5r8yAaIbkQCJN94WWMQrYBnfoTffXYhMFr9Jt6b/P3yTZl//msr0qrWZ/7at
m+pTEn7K/uS01bdP7Z/y739613xqwroJv5wswTzcgflvPoZxWHz7Gn76V7Aqc14ZeGFV5n/78Xc/
/uePv/vt3/3429/+w49/+PE/fvzTz4WZ/x2/xG/99p//9OO/4Pf/Ef/F//7xT/iv/x6/+ofDZZwz
hZ8bNKnFfyHIbkouFFYM87mx++cGTexd+0UwbkvGsb3y527NLK+aAL3m5BeCHQxcKQt7fwgQ+/+y
QpPiT7BtE8sZhG1JbiN39887RR9+GmysI8XNnG+C1OwSAWp3Xt8pCGPCkvstnkculEd5qoosvic1
Zj3LZu3HhtORzElS5vjq6eAc/0z9sOVyDgUPnMhPaja+m2I7G+NE08UpHKkxRl18nxvdddXytSBv
XknBZpQKE11DFqAoQl9PPHRlWbRZKu65R5gbpD3WvmFtzoJROTk1m5kKd0pNamN/tv4kTKVtdKZM
mvvCTAonbk2xLqu0verbIliXU164sqRioZeUzg+Yo9OzmUVA0JYzZa5Dr5owCwsst67va7s13lAv
+17YIwbd5EreVFmP+UxUYD5NIKLVOGF1rVMEcnCzznrtUwsfgS/BZldOsEVQEL3ioBjvDdXw6r7J
QrnJJ8A3PF7RZyO2/WuvbzCfJmFiI0Lsq5uUgQSvnXnruqs7tyQdvRmGOF6PCY/vbNOznS5kfJ2N
ZXHtD91znol81eZ9vcrKVl7R1OyQhLNEd2fRynvrGQG2qYsgxwy5dKCPSaS8BSHaS8nJSQtTWEAy
QTH28fGB65xaQ7GsYfW9zBtsbK9617QYFhf5jb+JhoI/pmRAuaKN+rUJYXBJV3o7DysUV5SF49pm
45PXyvy5KsX44KVxs7IGC0tO8q65SXppXV0Wei3yw3Vg3aGiJsReYfu2qYeV2Ti2KWPWPbVNC1tR
W3szUCxqqniv1mbFS+e19GwkQiiQXszCYmBbc19TmdrpZPDw3oheyog7FNtVA7HKxmKBkB42gbNj
SlqE35PRHgYLlMStwfdgAgtDw4LNjCeSyCT4kVPd5qvC/fp6DhVknAkl8betvWkLYlj+MJlo+2g2
9hS8CTPga+R4N2KN42VKHJZc02rsGeFYVckUgc2yNBZZE8RVPLLwvkFXRPg2elK77I11C5mnzxGG
25Or7M2wY1f2BnP63vvf1L163BaYlch2QFsJjET93iPXvAtXlz9sFppjHTj+Lk2o4hL9AWU8hfe8
vxtpvC4ya21U2KnYT5soBAQhxeyy4P4y0RMHIbFU3uRYNg3bgtXSWhpJTEbJvDYc7psy+y7i8cr0
8mDhxE+0ZU/Dxk5ruFCuuJYnom1dkIwnw71Vzvub0T/QwgSJhyH+dpmZU4OtUZqv/sCMRFEQeVYF
StiVvMpvzeto9cUE6q3eFQsO6eSyQMlGxIDZ0JZgNtPSQP6YksTyQCkSJZaE9pu+xFzg8VM3fQzr
bp1ASUt7Yd/ZLJhHArKnaQroCZcUuM9j7kQyca/LiuFeJYBfMszOtzHyNriX6l2d0HlB9uXjXKKn
Bw9Gw1VHQS/wPIck+X03ZRuffrca78ZXxT2LFwieE0abW4IiQMLy+n2R9OD6COvsobTy4Z72wXDT
U8lcO5HTgjieXN28MgWiqIhJhQD+8vgY/SRvk96sy63doZ4c1KsylCsFa4etX47f+q7Mg5uhW1oo
dHKae7KI/hD3MUr22OQD5qYk42KIynJrqPCRGDHWKoXuZKOtjOUvKokdv2Gv5xR73wk28wpuEayM
P+a0tA0qvJnTMkOnWurdmFxsatPeTKRyPZY+tmZ2W6uby2Jzou7Ksm14Z4m4CYqhQy/SsFJNX1jj
NhTeahQYeFtd2RF1oyL7cpmSXjWH/jGTEsYRgtpY2Kn7RZknlQj4xO/FvbHDRO5tfGsBvPbkZQ4F
HO6qWGdrYTstcbFs+TJtPSL9SXomSoUy1R4jcnCdQ85HpmqT308D+gQRC5qRwpA3DKdOMWwQFP8A
OQQAhGK/pYLFOb5K1fUhH3yD3/sSvWP9g2TmVdKPdyFfx6z8dJmYrod73g6IaR7SCqW0w2JP7E4a
L3QJCHj68wVCvPkvKLmQ+rUxu2h4SCzjvuw9TAPIJyQmRmMRIYAjOTSXbN4EiqAd/zCGtduaPxW0
oiFLc3+blarbZGX9kidxch2NId+89rwEqCAIxwMSdkXfP50LQdIpmMJtU0fhfSAyueoCvrT8Stcr
WH2LKc4F3gIIlPah24HE+XScQtMYs11gcOsqCSR/mrqCfg6DATNpSfJymSndXoEcnrrYMoXwVlCm
R2QC88+CKVHVLhrUigbBrk+5Q0a6Gmv2ri8wE7RbUOczDOKpur8uC6vELX4s40UZTGVUdvWO8yRH
c21/Y/oTEBm+fVd29tvL7M3O8kg6wB7iTGDvuYVlWnoqu87zzB+8qt41MMeC98AACPs2VeYCBuBE
1uFsOOWmhdAdC4X3hdaDW/PiIktCXte7NsnvwvYuJerqMidLFDTTMDZxFA8eKJS2dCeyk1m8YHzO
nJXiszpB6sx59Zh2MXlns85v6p2N4M0gt6zGwtdidZkNOl+vdiOHVPbA2IOTSmkNBGcMKuJ9sbOJ
M32MMXMZ1dPH8EsUO8m33lvl0QJrJ2Z8vp7fWdNjU3tIxjzNQTSsnCZ0DLr2MH0cEOglf3FGnaC7
xBYSWSghda9YK6Os5Sxv+VDgcZo/CM/onShGpSur1kaDcnLffb18pHqkAxVWtg0PLOGPBdPnTwQ+
TbxaTdjHO7qsdOwtj65rzNXGRnrg/9oFK3jyiJ/JSSJQszfxTDX1bVPW5I2xMs0KF2heFw/+BBwf
v5vu0IN0NV3FGE6tbqcX42svneJb/vEyr+e04JC4ZjxElfbV1IE4SYGAyx9iu1oQ0HM3KDnSirDC
8PknOSgv77suBQX4k1VgZus4ReO7b6K5Skxbb8xe8ixcMMJnlGJe84dwH9cokALT3k5I6knWcaPf
DZSukql7sBR7U1MMvsyxrJWhiT8Wmyp+GQiGsmMSTt+bjpctRHSn+m9ymyAzYyF8xctjPvsDzTSq
rBvtKpx2lGbYQ+OtmuHGVAvCeo5VeBzCsMMb4QFSo8dUykoOIY5+3FHmYJW0oq7gDvsin4dt75Sf
uw/V+8xYiJBPXQ44O6CpSU1N4zLzeh+cZeiKwpqSNHXSrIP6P1wWzzl/rFk3k0uG5AoiVQiP0M6w
nEJkNQs67VIYGuwjKZ1UrthX+6XDRh2svHnD30/2+jLR+WceW9RjmvO9Htybh61GfkzGaRdwrJ4Y
PhbN0pTU/Tv3Eon5gA9IcBpig7Eg045jpwG/K+/nOd0dekkIBjMbqxCIvPBq7J0wx+6V6ir9jjn9
TzJb/WWMai6wrgsfj4Rh2qkgvGXDtW0VC0/TfYB9wuicIkHTJSJWoinixOy45UM97cZbkgBFm38I
vnbVTZA7EpsMMSJcvttio8Ej+eK1DiZNP0bb6kP8hJHgWEXo3bULYcVJqoMhayMVE8Rkpi253nQ+
edKySzMlu/gDsg7o3ynWNHHad9xw7F+XnnRndfOQmnbNcZGyxiYzte/dV5PfmOWVqp06dwTKjLFj
Gs54nYcbb+Ehok8eQBbgmEvtYnkgRct70E2/h29NrP0Qq/jGerDvAoyID+6m0iEfhwVVPbXzM03F
cNG47pPkLkntYPQN0CTfhf0mxkKNm4S/g7PmC4ROkq0zdwqmHZdo26bUW2za0szhtaxxNzw3m/CT
/TR9UXf52xjjb+7I+xFz/VO3grBhGslze/16lUFNiKJsgzQIF9qNmoanVDh6425iljMYLpuWosYz
8cDM3u8ktMuzRVLYZIJBJ7cmKtDYCvK9eJO9YVf1bXYT3WAO6HUp1nybRTdhgRlSfxmD8zUfWKax
D1KWVsG0S6bEcIrB2JRtYv0RIgqageAYWQ9TY1EmUtKsaqedIaAOfezW5cfLbJzzveqAgsaGkXal
USSwO3X1YQrju2S0r8uULEjDGT+ITBHW0CO6QZZx3/B/cFhh2E7NOJvxVm0VVq9hn0G2pkvVhfk0
NBtqQdjhBvEcMlHGO76SSZZRHo3etPV9sR39TRu9z4LmcZzeKEMs+L7T2HeOlmx0AyphUYQux7Tk
FI00Upm5ZZFyaRe8H9QNCe+Uh00C6eBUTbaauqWUwxk7aVFLInbBjXGUs7TbKse4qaKybbdlS6+L
aboZlb3xpPG9NW5Gu1mnDeYOZdmmqz53TK6EZHjpdJvLInN6mSij2Sa+gaG9XOyN6sFlWgEvZBWT
YRt6qKCw0d4g9w+AYFk/1dJYKlucRjY2hdQgMyU5n0timmcsgrg2+oH5Ow9PUWdoxDo3/JsmwXCp
xLsKkK8aveiFsOBG+m+7ql0Xyl8I406UBJUToIWtOVmxr+8fX7bXRSiJ+kJtw1JCB0WByolZ+hsR
++FCUfgsKcUJGnCBCqCmdsM8K4c+RLC+9czJXCdJ1Duk9qQT5XX8WhHGSxsZJZvaKKxLFACPuUqG
hoStT8ZdP6FrFZWgIfgWDu8nM3pD0s6t6C5oFkoMJ1ozk5zf+bjOuUKm2TNRclYBTDDu6rJxkB2+
HhTWBgr+gAyKO7LmZqynq6lvF+K3+dCODMOc9RcmpXNmy0aK/JjTPCzsZFB9tetYydzR6Lo7lXjo
LwoC5kQR2YaDRW86a8wXVOWM8IIyMgAUKov6sw6QQMWr9GVS1qAcX+WhfW1mmGFI8Sz3zeAzCjtr
PyKbzl9B8K46T2IdWWctSO8Z7nGmcB8KckPFvn/oQF+TuhrGwC6rXTwZpAMQRGB1To1tOKgp118t
YvowVwV96Gi1lJXQEZ2E2Ry5AagvzBaedrYmY2YXkDZO2mpXmUYYOMoysM7LjtXOtPPsnrZsvLNV
MN2N1Zi6RVtFTt9MdAU+qnVZZIM7RONHEppsNVUjdw2vwwI3ak2bMI98d6ra4SaurMGxi7S8umzm
Tl4386fPJo7PuQ1I7bHQeFM2BVXiVbuwxxCLPo3C1WBYakEj6FwB1WQTgCGEaQRFBlDRTkiUxTRk
ChmiKFIIkxparC2zfY7jiN51sg9XYpoe/Syp3D7imB8nq/KVNdr5jqQJ+IcJPBP+pbmyKcy8IPVI
vbO6or2ZqiTbDL1cWoB6qvpIiM5KwJHjQKJS51MBtiA9Xu/q2hJrIqf0U+9l2EI7jv27OImxgTZo
w2vZJf02L0Xy9vJtnlMC6KGE34Q2oihwfJuV6MumTa1610cCwyyzkq+ivONXBYpxtOijjdUZyM8J
Y3QvEz4JSqB0SNxLwUAa+qCJkTS8IfDi3trGDSo4reLlFav71vUg95iESfh1Fasvr6QpQRCHjAEw
JirI+lmnqGrRwPY5tO6zYdyHvedSQlY0+dD7/YJ1OXFYGi2Nv6HPUqMtPLZTYerGUtypqb7L7aUi
/8kx7snMlUZ0/nJuaUKaT76kbSzYTpiO9c1HthFL9O7bj5cP7jwzv1PRpMRSXdOQCFFTVw7XeW67
YXcb+NPC4/pEFsGLgkUEPoSjgKnXp/A2ij0yxWzXVxtruh757YC+4mZN84dmWBC/k2ANSUuC+gBS
fAhT4f2O5d5oxoQk9gCOnlPLNZP18MHnC/m7E9WeaYh9QVYp5J7mPz9wMDTuVd3g4HaBUKPj1fH7
uJkcCUzJJGrXozlx6pHdZJW/unxdp+71mLIOL0FyqKWTKgneRy2yznl4jTgJ42e/VGn4Nif2VT3V
K2YZ62Z6US1ZjRG/vfwJZ+QSLw7TAuIHU5hPIhp4dxn7Q0F3yk42toH5J+rj2GMnW/rY+Etzq07j
/5nf2UoDLoj4X38PVghO7SAs6S4Z6Kq3rasiStZ1wFZ9E30Qw7OXYBlr/s7si1VvxM7UVjdjniwE
NedECgGcBXZNAD+VpopZSvM4ChjdmRNm0dYvPA0du/5KamNBds/JFXAaiKBgsEw8Vo7laoqVjKoK
cSh/F2EhevVShnf518R7W4odID6XL/IcV4DLUrxn4IVnFO6REIeEjnUcU77LOvnWnshdP2A3dpU+
V7G9oC9nrAwwGr+T0nRyiMIhVAPjqNWwt77FNm0z3A1Dv6Ad50RzfrQAqIxIBmd4zFGZYqpRRCdY
5kjErh+pZ69rQ6cR7Qce99elFS5BX05TMnibIsrD5DEL0olX+DHJIs3aMKZlsyNhKp+TkWLdXpVO
t5wFo+unaXUDc/gtIbG9tmORr/sMQ4OD7o1ZmLnjEbgqL8TmzDws78dkCu6LuP6S0yS8Cs26+3j5
wk+Tf3J+ZHECc78HJWo3bsY9o16TNPCSHXeFzH4tVVOs86bDavMKJlkgFL3rmDKcgDRkndhFtx7L
qXX8LgvcNugxnbxNDSdPFNtc/rjTu0PXOl5niiiKqMGao8YDk1rBPfRFmiBa6qRasyZ6E1VAZHbm
MK25ZdxJLyrWl0nqTWIEAYo0UcsD4hQARjyTjmmqgDV9OANfe2+0X3zZBl97DAF8N/atgbEHYde/
DClX2PE6pemveRtyzIeLjBhpYdRv3g2lDLfSEBmWspoo7Dtj4EXv4yQyXoqS0BTPHhvYYGNU4QsP
6VQ4PYREOb7H2GMUNATQyIBNt33UmI+iYEbtVn5SS0exJIgwWTz2nqSIsZJ+HNiUAcFr1tvMKJDO
pDSMf0X2fMRkDmnYLwK9to8xHePYaYq2/zzWFiq7XRqlTwRpbQB3E6v7APBI+rnv26rDmsPU3w09
yhmvtCooyQJQAQdM50S6KbXoiBR+DeSIVe5gulf+sB6Z7/CgcWl/dfn2dJuiE9KUvTdIX/MShFpJ
Vo0BNG2yU96wwM78uYePFZ2KJiIZ8jx5l4GKSYChLYN1XucLVmv+EYckkCBA7g4+zgIoHeGylu4R
0qBNRqNul6QR2orTmy5UkaOqyHLTGNm1y8emM4RSK5CO0DJpmwrgZO3YogwQtiLpul0YILMzkgIz
zSQw/5epnDgyJHCRYMH7ygbGmprasXWWNXTUCAHSCLp1VfeB0zX226bsN7mNjupuQjlSonk2jF8p
FXhngbA1xyUorZ48/WVvDU1epnhcCsvJq8yxy9DplvZu6rK3p4LqPNIbOE64z2PDgfccQGw8Q5LD
6Fas3UmKqXhA8Fw+xNOrAi8HVPSrCr1mpFaOZ2qUZOtUeR9Re+g3l4nsMQvH4gcq8xMRlPCE0nPI
rTn1JJAR3omNt0oie1fmk9M031DHdeOpWEeWuC5UD9s1BfBYo8P5MOBP+uvCWFKFU7FB7IPqMcpv
KFujXHR8rmOatPkgvOBhMBI3U9ZtnBerKQZEijWuZ4pN2TzWTC2oxInrQQOMnBtukG5Fxp6wY6pi
VGJE6Sh8sFB4w6Sk4dacXF/cpB8vH/XpfcK1IfUwo8LnBK92nyKtasoyI3xIaGNsyGShNG6ypdTf
SX4FLyw8f9i+R2mPOTxmx7cSO0x8Bk/K1eCImFGgfHos3qbCIb1NXPgtgfRO/ake8WIJ82IJWKcz
ii/YFz4Q8RFkwITGaNaHZZtltNl1gF67+Zj2ztSk+UJQuURFszHUiIFvzkmzG5S/M1MA/NFpsVRz
O0cEi2b2Z4qc8X5gwkFYMvRpkgzI4e64b8FtxiQr3hsTJQtaOH/roRLOJwZnaaJuQBBQ6iJoI+iR
ebhXQjvblH1YrdLAqFZskOGmrMty/TpRhFtjDEgNQKhhqFDVOZYRXojIzDgtd77VwTR/L833lwnM
V3zE0J4A0MoQBNhjXZMRm1s56cxyl9i+o0LEMSgRBR/+MiKa5xyqDBJAQSTMsBmk/NhP70q7WrAO
JxKgcaJZhyw2K5+EiABo/tIDRhlOSytndKv38zJ+Pyt+fBlpGVjFEPByl5fucJPWjoCiRqhSO16z
7peKWUs3M/N7ING5N8gEIKtyl/InGhdO3t8hgbFwaLpJ1VmaP+KACC34mEXz9RdfwM90UwpnsPFC
XyCzdDeaCZBp1zZoSSp3Y/eZA3AYLj0Rlg5r5vOADx4qJTAYpNxJ5PKN9ME2n6j8/pdJsaaLSWKk
YZSAhj8CDyw/8fSD2S5kvJf4mEXwgI8wtyZ76iBiUUqclgKalXxMFsvRC9ehA077qY7qQoGTToau
EIFTinDhxk8M5bE26vC9pAYTRcnKnU2j69Lu0Zaw61mx5sXny7dyVoLRHsDk3PCBTOLxiZHGCwB+
hNrjabGWqNWY/Ys98rWt3nrmQknk7O0c0NK0RYapZ2f5/JSplNvab2j33kqD1WWGlohoulIZJEx6
NtuxrnASfk2k4dI/8vxDb8Dvx6YpTNPHqqr3VBimJ5mlWxvMAWm3zV4v0gBQoryBRCSK5fupCQci
bRmsUrVBYPytwhVF6+C97GTDApUzthnJJKCJ8KAVeC5pEWnZ1pFXVHW541iKCKAhhh2mDsOsd46q
qiuXnptnLgnk8IYBJg5JiZMSXMk91ON7iHf564TUVcyx183eXJaEk6Tq/lF7QEWXt8FMEiSDyl2Z
rueXy7Z4iB8jTPUrnLpzyi/TffDIlh6eZ1kzAaFAdIqKht6RHDcYdsOCFvelkpXn9d+stluJJFtI
T58lc5B/0Ny1LZEhRyUCgUf0aQDWKzG2cfv18gGeMUJHOQ7NYTNB48Y0QCPykg0RjxV9j+kTV1Oa
OJcJnb+pA240deJ11HdNDXPXY7gBQznPmeRwX/XsOU/8Fc8lqnjtFQrSb027cBMV3XY2v+qY/3qz
e8Sx5qPsPEZatZ8tVNSsSslWvEEHO2FXssgWSJ08SPfSecCz5quojHOKFpVyVweuWa0yz2me6rf2
dfzeS1yerlAHy1M333jpwmmfcV+HTOrj1GNqJHE/E6ZRsmoSz+nGx4X71GvfGm/6QPWhzZAymbNj
GHignluM0f8cY/Jmg56zlfI3qbnA0oKk6rPPfUrzUQEKseODuYrHexbGgJdmm8b4Q5br91vToZeh
GcN6hqAUsnItwtsy7jY0/nD5/BaUWx9InqatX9X7G8qGa7O940F9Q6IF83jG8x+JgWYdPaNmIue4
I5L2V7SrnMny16ztHSPeVtS/uszSWQdzcG7zDR64MVpUoWHO59ZRRP+xBwzwVTHlKyXe2xhKwNAp
3JpLb5olsdDMSjf9M1Hg2GFWdkH/Xg4fp3qh2WK2CtojECeJmhkau+cOa403hca9rG0QnjdZvolN
4iAV7VgAOduq2CBPt22nj5dP8zxFGxHbHLUBf3l8mjnqdGWaTPCfBfYQRtGbIsNCmGwC2ki+jZVy
y2YJbHQCHP+p07/T1LxB44eqtwK8pTNhuD1/HiqsPeSdO/XhJs8xeIHdULXm9S1/dRMrR7cnkIkW
Qz0Wg3T2kxkOhCeK8lwV3DC3vS2cvsZiWFS6RrGS5CsJ6EIAeSKpGjGNz873qcwS39qS5rPNvGuM
T3AAtXKQBtz6HjouKrmym+rm8o2eprM0srPVPuAxDYVBuQey7Xc5Ogm2iEo3Hld9tRr8Z/UteK0+
zuSA10HHDKVoEdICPmJI3k8M5JR/FfdrO1+NmPONUantyqtdbH69zN7ZQz0gp6UwJmamSAqCXFKt
uiceuYHaDJ8yzGrHjtlvl2mdSurM24ynBVgGYaQOtYx5ymWtAms7gFjnqGA1NqvKWIfN2muwRpjd
W+vLJGdDcmQBNIoz+weXR5Jx5HEOiuWoHln2RKdwPfjdqvI+TMFS6enEOxwT00uIRGVBGdQ4ywqd
XbJaW3P9sMquL7O0REW7scSYMq+KwVJeb/wIezxRjsvpl8tETuyYxopmx3qgjXlqgZUwSK9Yk+P5
pK55NayrFJN4SkzuRxPiZZInPmFPEoOZUAJAkUh34LKcKtS6PHObSM9JEywxi1dGchssNW6dP7/f
6Wj6HCYJ66ZJmtvQRysT3xbkipULj4AlXuZvOBC7Pk8mWufK3Db5U5K2K24bjkTTVGZuLh/aabCq
nZrm4iaP8LxGDWwbVw55VF+adxlxwjfsJvncfumfMRBDpk67FKkunaHmv3tzGEiF2vY2q9dBhQ3i
U+cy4/1l3paIzDJ6cIi8pH5UmHAuwlBrGWKndPqtjtj6MpX/i1H6XR40E2EQQGsUg9zV2boTO2zL
Vp/kV7xmrI8GWbXhxioWTPxl6cAm+WPG8hqobIT35rbMr7i6S+ynGk0E8RI2ZImMZiimsRBB4uOS
TL9wme27/ficYZ2EqhaO8KwPQf/HT809qV8RtFZFHFvLt0W4Cn0H9mhu9r7CHBJiuEG+8D5bYksL
AxpikDyWOL1GfPEscVuUn/Gid/uKvz7eMCVCOGVaaAU6abZO7c7o83qAQWrdqHPTtwPGjznhV9Wt
pldXrACCwhg4RtHdgbK13rwlRoDCK1R6t4qvx8JAGvYPqCwozFU/+F4MUdTEXAH5zQ0DFEhQYtsH
T+rNmGPMnh2bS073jOIektJDGCO1OhGgZWibWpGbleuIVS4Pv1/W2yUimnRLmZCwBCJlSxAcxXW1
surCTe0l2V4iozlCFgGlxDvwYtu9K1BGIOGnvFtqdznNs+zvH20hqJwCtawnpyw1pVlTEnNL36Vb
70OJTY8Eb3OxMjHfu3Cq0mGNg8E3f+QMf6eqWdh8GknOB1DNZ6DRU2M+W83NZRKzN9UCMMjC7yQ0
sRO2KIIin9C1lX5Iw0/Fkjdf+Pk6HrXPmiwtihFiEKUrBQQBoBMLBue8CPwLC/rc5qkcckw4BAsW
+zVRT5Z1TcZw4SZ0NkwopsR7EfBkCszKfgXnga+LS+I1oV+2D3U0JSs09n0zBrLUE6hP1yez6s8Y
QcxtA2TwBDYiAe6jSU27h9jIyLCSg2e8SFl1z/E4tb8GmHMKALFFG4yxSFLkLlPR1qabD37/IWjb
0p0APE6dsKdAg48J61+oVZiDC9SEn+AZ5qmPvAjLyB2QXx6dFDOxMic16sZAg3zZLISoemg/MwNw
LrOhM8Bq6PM3VMuLxhdJ8xCwZHrqsrJzoqpMkXy0sTCRpjfz9M2Fa9LD4j1NzPqAP1AYs6d7bp60
aV4q3jzAYHffaB/1LkCroZP1mBVpFnz6NSbdewz6XtAiXQRB154rDRSQthkiMovPgXiApElLQvqH
XNH4LsDmilXfogSAiWNL788zxzqfKIQQgxTxUNPs6pgA/thPZv/gSQwJDbzum9Fimy0nTw2f7r02
6RbUS/fnM2+HBDULG5mYm1tyu39AqSNY94nxpFKrd9iIzqm69l75ygA1MIWRpBYA3QSziY5PksrC
inwy9A/KC7B7dKyit5bXf8gT2/taV93SiJEzzAFpYwNMDXoAPGgWFt6DWYmf9Q+mjSE+fGyblY+Z
bW6ax97KyEu5EFqeRLPoeAPqDaBSANBQydGRYb5p1kWAHMJDYn8Puf/WxLjNuBDXMUFI5rHVYMo7
1qf3UVm8EdFS7vxEPwB4Q40KAz8AJ8Go5lmOD+RUVdI0IjTFPfAxehlE7d+MxG9cWOkPyBOVDob7
2k5ULA1MOulKANdHdOdrOKDbe1aPBTMcXEf04zCKTWDyu95gaB8tnClvnBrI2ar2bqKeArE6cPTN
LGVSTkz4POIEDeMAj83jTnVIS5VIYoSTbT2YMZGrnJsZMmLjUhXrLBUIDbKLAmHp/iQOOKW43Wru
KHtIDK+8ylKeIIJDu8Vlr32C1J7n4KJAh8ZNhvG0RG+YsWXO27w1wkfMjm3fs1TKCLdoq53Khyl2
CDpkMUYWGOLBSZJGUpRaefI8eWK8UWjTv4vG5sav83gz+aS8nSIj+mn9XzVrfVd8y9411bdvzf2n
4l/DzHSYtksz0+dp6ZiT/p9++48//v63f//jH3/87W9/86cf/xUD0v8XhqP/eUj6b39zNCQdP/Ln
kHQkIcUvQmL8Jfrw0aeyt9w/p6Qjqhe/ID8MS0SRBAdoFP/Xn8ekG/YvAKFjAiGGO9rIzdEZf1nn
7TxC3WD2LxirCXQW4Loc/0bCThuMfmlQujZxZYbh4mUDvOpeeoGj0GLBJhow5hhIwPs+bL1NiWjk
rukjoFc7KGNc9d19OzT9mtJGOpiCNd22WZ6tGYkTZFuxKjIyCyxST2rMohEB2RiWCJ12StLb0iLY
iBiE7VOYWsYqyqYP1dC+L8fwUx8N7ZMXY/suMfF6Mwz0ERzc0sPPWPZwIruWIAZb0Hp4ZXQ4Wjg9
eDPN+JS+ygsblf+kmOQNRhOSlwJ5F0yvMq72H0rwdPDrMHgQVjjivZovtZzxY6uAT8AXIJRGdRup
Hkxk0LyaFVoq4gUl91PQbZ5lOWYPaGuP8usuNtaZrIYNHTwSrHzB/g9nV9rjKK6ufxESmP0rIWsl
laSqq6e6vqBeAYPZbAz2r78PdY50O6RuobnSaKZHI42J13d5lvTVFwbysqBR3mshRMzDpH40rfrL
kCkIAtaecoZI1KHesQI45wiaoNVrX7v0J1R02JnaRX8YbO5bUWW6dD/aAwAWmaZ7sAOcY9e1dR2V
dcjhztfTkUctLyESTMrQhcq1QX1cvUuVjtn9//77cfeCBwc54kkfbRa0dG3WK6vtxhNzQ/upTEWr
IygMGH1UO7z9Y+UZNFE83is0RFJv5yah/VNWfrLJeZnUsY/6hYwWtsU05/+b+UzfhNOEwwjBRbgQ
QHb+dlsgfEwbyIeSU+KQNi6yqvpVlVlZgrlVJFu3Vc43kIJctS46Oz3TtBkPpYSo3MohaI4imx0h
loc0t174sPu94juImqfYYFLSmGdMPOehV3R8OHU5fRNTT0oGy7DV20bz9Ot9EApQO5niEZCdceP8
/SLLxE1BQG/1yUSmseq6AYGPY+Dkutlz0bbigBBC/7YyYqwzbQIEykqj27BGsC+srNN85dWinNZM
wrLUVImMIU8HgWRmG1tbaIlotGrB7Ah9+uhBpDO2LSWgnVwFV2ZB32wF3cPvyq2hTDFmCmhGbuXO
szMG7M1n3VvuSg3mYA5hedAns9gRVRcPJbrIEVDvlMTcHzBw4bW/sN1goeuQcilYmtVupznCpYGL
F8w0hPbo9dzOUacHgid0NE94a8UrKZQTRK6q3A4faxsro875JvHkxuG08Va+7v1nL2sZ9DB8lofx
8KVa2R0tfy1s3Glj3m5cCNJjd4CKj0wUdK3bz+Kci2JoQnWqGmgmG4kmp0J5LE6I3e/ZYOqVYQzD
Xtdy+Kp13W4Udf2dKgv2uvAl90cILH3Xg6oSgMJAP83CSUs7Ka0awzwZY93GIindFOR8G4tEudPH
IaK6DU1rCt+N2lRvOHIdbIM5JrAY3bpZFx6OUdSr0Ys//7LbsB7tMmxthHoQegL+EjDm2X0r7FKk
pUjk1S+q7w3BNAVuVqwgLo7IciQL2d8sGnsfDpT2SZj4XaB8rmlh9EGXOm4gr4y0r3gDzG3XnTLa
QaC8kkVM2zCPM6CMzN5pdrb52oY/ULVCR81GrDZ2HH5rRrAEyZnfI5MUDaqiqFaFE3FoHusbozuC
4++ZVz7a7TdnLLMNo4vdrrvXFaUC1GChBoGUBnHoHJEGxzm36NvUuioTSpeSl8aatwxKYQmibCUp
j0xmvzV+UkQcAlhvlA3VUlJ1m35P84+FntTSrMAFCXiexemwVCmvenXtx3Dc+rxqNoNj8rVPcDYy
P3iUoX8KuEd3Pqh14HDI5OQHxSPD/zeqkxCoA9OWepU4yZIC0yzhm74NyQYqIX6A5YCu1CzD1JS7
PSmT8hpW1rAqRBKs8mAEU8DheTRk+VQk8OE9kAn3qbAghg6tT/fIEUUt5QzzK//9S7AXAoSRUAWd
s1+dtBpHZtrl1WJWuXVTqOqBIWjFQfwoXTQqmdvQB5c56OzBWmZpjea31nz0WQrokKq3CTXLKygT
XWQ33FyPpk0juHi2L0kLOeC8AkMKKiZQhDUGqCfZ1SagYbr7/GqYSZhjQSDuiY3qQ35rMnmZl/LG
wnLGajSyK3y8QFhCqB43YyV2SW/X14pWdZxmwLtXRlKtqv5b7YpvHH3BsfPEy8C1f6HgeZ48PerN
kKErv/B5d6s0aY9OuxlNBrzL7/vprwQSviw2NgTNr3baZ/GY+N11sPXOHb30waID3p7O7B8pFeED
oH3uxkqbJRGB2yrBf2YI3DXURXykFkgHbh+YIK9oZtcDRPOdBI1513xyUlWvkeIney4sK6r7JHsM
Wr+5fP7j765t/HbAVVAAmsS0nPe75q/fDi6/mzKdYODW5Ru7x/bIWAHjPcPPNqjTlAt7YVZw/e8v
hdY2whAI6AIhc/tLVUmZcDpKr25Y8pVM6LBvvcSN0pZ5+1y0cKjnHVkniG+2nQ7y7WBWOiLMszdN
bdmrltJ+o7q2WrtyqFYOCq+xSWsnHppEvfGMebE7iq9e11ib1LPTBWmsD+cLESwSR4K69F0Ql4M0
3OV9fiV9n6+NwtZxXtJXakG21WKOs/p8eabZ+DvwmE6O50HCG/Wy6YmdzVYwmklv6JJe28z/Ak6I
3DYsyEBUy37UNDzWob0EGrx/WaG3aaIuTpC5haC+zlJSt8h1mZkQDKduh1JGQl7NqUw0gG0B6DX0
HHJfQI23fjI0wWNLbbD6TQ+M9X7boca4JhE3MPefz8P9tCNFR3piArWGP81p4VXqy8yocYNYfAxW
Tu1/JURetQCiSif1kn3OBxcW9DTQdQBnFJkTIozbTQrJ+UL0SuTXytBuueqg1wPdJzclZtSNuvvl
VNYF1emNNibwZklAas1RYuQrk2d6K3PDFBFxdzJV7gv6suV3TLi7JOrz/hW3m2PSrAdBclIahCby
LORCNsDafNAUwHBmn+Vo6Rchh2yfhSU6ExVq7yxyyrq0ox6tQRzsJGHrfvQIetJlwt5C2o9HKyzL
nwH6LKjNWfAHKrjXOzHhlX2qgBM8pp6hrlXpktfPV/RdKXv29WAJBFhMlFrQ3pmW/K+bxw+SGglI
lV7LSukoaYN2XaJtsatC7Ku8t+wY+QVZsT4ncVoU20QN9oPiSr16iRXu1EAciK0Uu64d0QrsaRab
lgDBAV0cL/P9iATFcCDTszYaYsW5pVc5btNwTJLY6bwwqqXrrJCF/0Yx2ji43VPgVcUzBIWb2HGK
MW5L4zmtKnFSXYFubTE2u6FlwaatvHKlREj2pKRiG/RIixbm5u7Ug3AALyFIJ4EDbLpTnPnX1Biq
MFN/1MZFNWmPu483ceXqfAGR8/6ozFcAWRa6XiCfI2yfpeNhyq3aGll65X6rYsdt/D2pani/4SWK
O1CSoqZoxZobln6GRpQN4c+8P4Ob+iVLKn0CzbA+lGEJxLTTfCc+e+mL0I/xyn7x1PgtGVi21ilb
m7wdti0RyTYhqDc5EksCY7t24Rm/C76BD4Ry2JRAgjmM7s/tpAVmrzrsKONic7gN6o6Ul1Bn/y2y
/p/WhvfBNzJAyAYSMEORX0Ck4naYxGhQ+DI9dslzHKxE+ohp0xEpu12dHS7AP8j8DUTFmjhg5snt
XLbwAln3bwK+YILwvmMwEODefoEpgJQclcsurfS/5M0WnXgjUZH/gzrwCRT+mvvFg6XXIQjGnRqP
dhtuh7E/NdmflOQQswsXCDnWffSCL0LjEQJjk1HMPBnTbZkY6CCxi06FvbMTFMIslZONpg5QKEXF
HsCkNb/ItmXPg8urbSU8vTITWcdmINR6GDoOvQi3+aX7frhURW2uG0CdEGkVwb/eJtM7grQFpBfA
keeXJjALTmsVDrtIoDHXauDDKg+BFPv8BN+lR9glBBI+IQZAgfndjfuvE1yaEGtRrs0uQSb5tuiH
dFVaNo8T1QcLQ90/jbDLm+JqsBRs/HG2HTKZe2Y9hPSic5bGRAFNDegvetI+oavCNpcW+4Of9r/j
oYQ+exuJQ2knvby40DLY54HE8bfFAy/CXeZY68bOTlXQHEq7WQH1EuXGrpXVdrBVFMj2kI4LgcH0
627vMJT1pwcExX2YvM1Z2ikTAsqSXXlpiiSLGhdVLodm26GW2Y54BQLEPBAR4nt3RY1xMcH7aHg0
zdHKnKqHyINvz6Lbyaps3ZFecsfRW8/vuudEtf7Jt4dDBmE9qPkR+zQ4Rk8ix+oBGFXDI6uM9FhJ
DnibkVfqoIrO2qUmahJVAmF3o1HpKRQ0Pwor+fL5vrw/qdBFgqQE9EZAoUMH4/Z768ZLbBtFvQvX
YLZiBdnKk9SNK6i2rdKy0hvuG+c6qJfYxx/cmyhaoGQzifqgavBer//rRPhlNWB/QEcCBUW1GSCN
JgNHv0hJfplBqv8RVthEdmfaKxrmCcwRXLYQS99vXHzBtFOsKapDM/b2t5N2BCNC6uwScv5UNR25
gBYJAaCqqhZmeYZdmpIcDIUZxonEMw6RvduhFKVD2/Q1hhrrHfWh5mAEhX3qjZo/+Iw/NhDSeMxk
HzfQe4RwYZx2wOuhbfDYKwj+/es1t8xJyRfxBJKu94zsr5kng+/p3lb5xYZrKvjrBX8MvMK9kkC/
5h3fdV7Fnk1W0gWqyf2DjPjlP9h2RHdAud9OAmQO2tYnnF6sxHW3hgd7spDIcOE+v7/+sJpTXQH1
MECG3tOZv34dkKOJLuwqu9BulPuQprBVzYpmrT3nmVtqwSLhgz2Em91BIx/1V5SWpv/+12hO6xUD
mDP0YrThl7Lqio3SqKeigjDsP1+1+1ce+XGA/jmgiZCzmfckOtIOI4dw1UUO1q9agOZsJaT7CiHf
n6US5i+AmpasND76cRgUKpwWlIggsXH74+o2Z2SgEEOxqG0cPZt/TaGVuys98/fnv+2DNUOFH+1V
qFAgd5mTkLJ6lJrjbT63OZGbphTezsvH3z0ZmgcFiNTCAfggUZqK5dgbiE4mRMLsOFpNmaDIRKyz
zir/5BKr2wRZrh81B4UzdHPQJ6ncZYWvj+jVBYcWvavXsG/iLm/9fZclZNelrkZvpfPTn70Q47Zv
xj92NhZPQI3wFdNFvoDK+WD9cVVNmwwhRIhVuV0MkkGo1gPp7dx1vhM3sqFXo3aOwkecWXUGj8cQ
KpOfr8uHEwWYA1rmKFaicDo7sirJm0r0LTm7RbUFTuUg+Jei/2Mb5DcCqp3IoNyskshhDO7EoYho
CtXF+uAkW16xqHDlS6CNEHeMt3ISa0eHfuFOuZ8VJIwoh0zoIR9U89mssASySdDLSi+kNi99Hz7x
wbQfWxIcHbNjT0PVZgvh1f0tNqWoOA5TXoFS7mzvNA2HfWybpBdU0GhUh1UAQXSr334+8/c1a4ga
/DXMvOJQIdgfas9PL167IZ2Ii7A8SDekK/TMXr1Sv+pAbFlqHDtn/AFXj6X2zeIHzGbWVXlq5zJM
L9gdG2MAOMjNQzNCPrjpG7KRYXEyyvCVJYcE3EsW6iUvi/tLAWEJdjvEHXB3ofxyu+GHpC0cade4
fVob0lZQimSq/2Ol8O1m/J/Pp/u9yngbNuKNRnUHZTx0a+4aeqWwaZ4TM73YLX0yLQRhZQMJclUx
AtqGXW8cRbs/SFrSh6kK/c0y2+BBOF61cziu4gJegZAEdMIjV6n5h4rGg8NRCRBB1ATt74YnKK73
uv2K0sLAITeYbg2/gPCg44zswQizrIgTSDnGECOk6zwl0JUbS3WiAbhmxFXFIwnKZpNI5v2wjbZc
iUYlr5AeS44BFmnhqvlo7XGi4OiAxiJ0xufhSmK3fVg0eX7pAX06eEz/BmitPSTE2NiS9AfXl6i8
6xxFLT+t12hkWy+N3SyUhu9jU3RXkVEju4YxDVxHbzeAMB2Uezsru7jYhhAaL/6Eus23shuKI7Kc
NrZE/4uVwvzz+Wb4YFwEEEAa+5PxJJ6+23EJ5CzTisv0ksLQNaII9K91DxuHRJGLiSBuP0Kye1dR
4S9IMH9QakUDD5VG5G0IKdDTvR25NoAgbtFMuJgETTsgGP+IhNGY2aRsVm0Kfk9TDskhbIyv5ijC
qyKKbC1cRmcqsmzt8hyooMY508C/fj4nH0SwKCnifkUVFEK0kIy6/bTcgFAyykPhmYbke4MyyKr5
hwAWADg8TKCLsXj2RHHsPWSbA2GH3i9+c4iunlSRLrF5P7iBp2ILqpzwFQMcfFq/v2KuGvTyzoPz
LOwLi/F7WE9gO18XC7vgPvhBxxBPC4IfFL6teROoLnPUe+E4dWZ1f5ZlNh45DbvtIDtvCdn+wSMG
h0lkq6je4qKbA25Jpe3cI0NyZqi0rYtQ0k3aplXU+p6MW7uWq7IhS8qFH5SNcMAxe5MXHFwg5ita
tST3OvC6wKGHhF/kdI674jX09Won/wbUrx8x6WXbsle4fmlFknjQydXWQbaDflALFdPOD1dcNMYB
zs+wa2oC8w/vna8LO2+652dXMwB7qM3gJMLxxJw9uHowWqlNFpzTwWO7mrQeMMmarkRH+n9wgXyv
LLs5jkKZB3xVsA9aGD3TPvu58B3TOLffMflUOOiEIHZEF2B6r/7admEBapBok+bS66r5x4M+yx4J
JEUo1g2xQmc39pCs7YiXvBiOGtYScXws1bhqjLGKWaPWZKTucTAgCCt0mW/GBkZqlRqNh7LMlmS3
pq+5+VpUHxAtApsKpeUAMqK3X2u5KJjXuEwuZjv2K3PsUPQX9CXUOlyNOvzXWxjDQQAf9zSCMQTW
s8kpkCokQ2KnSKF7CvCiZpvRCNo46Kpy42UVj/Holgv35d1FMA0KCDUuAfAN/HmE0GEL+0B0ppcB
lZgVytIlPEOYWniG3pvys6mcTuVUKIA6PlxbbqcSeSt08swmPBecblEmQUW7iqBiEPX9PswhJJDa
MUu3Q/+7lA+1sR8L8yzlC6lrGo3NgzEWcQrFnjEftnVLN27zAsvXyMkl/uksfOwdYAqhC840ol5c
XuCizAnWXQX3sZbVxlmgZ7D2mYRseEe3Ux70BdC5YlfmvRGrLnzyFXcPkkEpuSoTtK3M0axQ5Tf9
XQ7w+n7h9NzdcXAPwnJhtZAvQ/d7VmhCRl4Mo1LppUcbfZN2Sb5LkSTtwSeAwrJX7JwGbWCkDOlj
YFK6hdfKEDtD1m8F8FNpJIKgh+AuJk2o/HeKVuQVMDC9/fwz704NLIewzqggorOIgs204/4640mV
Smg8m+RpEHm4ceVFs4NVoBDFCovFn491/6Qip0KggQOKvpeDAtHtYE6hC0SLyOMaI/DOXe2c/XyE
6yeVCBvTxj9kHicPU7zr1AF9gH6FCaay+cPuc+hWo9W4+fyD7rM9yFvioSPIiwmAsvPef6D7ECEI
CS+9w8Pt2HMN9QEzRZESqKGnHmIZp06G32DDTrYDSFFQXmiJEYNOiTVsR7aFQGsCDdiWfwmABfrZ
tAaqwaBtde3a7tMkUmHwB1hlCLB//uV3y4YPRwkR7RdE8dZdmuoUcB2zzMS56GxY6zH3Vwapr+jN
4blA7+ffDwbIJmpZCEKmAW+XDUAsUKo617mwolBHz62qVVKh0Sjgc7GDdANZGO/ulsOPQ/HFgcsY
Tin2yu14ouLo2w49fhx846KGQJrLl+bSLffhKNiFsCDHTgRe73YUxrymDTrPuUD0bFzJpgXyJrTb
hYLCe5Xq5i7FDQB1CzyjJjwSUVm6HQboaAoxxdG/MIvIo2mI/qUu0iHu+eA+BXZlTvJRyDCorw1Q
m4phJYC19NeDAUjMurd6C9rsjicvNYKTNNKZSv74QvmvgeLJM2TTIciWVqYnoilgXZUZyjfI4syh
iuTYBWvi1+mjX7DiJUwGgLg9vw8eqsqhLIKIHN9USQW6iKnqAna1ocv2FA69UWrg31eAcDbfw0zu
GhNl3FWYdCDt6pRkTdR6kNIGA7okMRokCR5AYC8LOLL5tWWIdVOM1iZxSkDemzQf00j6JbhNeLbS
hTN8dxLwUoHpBygg0nJYpM5iY2QtOuub0Lw4eZWvOQDA0MPjDr6qLGIbjYaFzfnOib5ZUMDpYSQ2
4S4RLENH9nZBBXMLKUq40FrSPAT+N0vab6IPjnlWAp/cRSk9tMFbnamnoSwiC9julpY7e8yjJFyh
YLomttgRWA8Z/m/e/ymd3+gHo01M0BLOo6YtNwIN5Twx4pJcbfQoIEXw0KCRVKFox4yXQCoB1X3r
Cl3GTW1Va7M0YjEstMbvkoHpV05qLMCoo3A4p2X0CN4Hc2hgFakkMn3S8eOYtuWvHCjrz2+XD0cC
Q+I/jRF0dW/nc0jtTAaZo8+S+jAZM50H7Oxqr4Uo15+PdJ9t4kehoDx5T4EZcceTAhTQSryw1efa
HZ9y7vzkZXkNPCAAa8l3uaztyFHiT97B0NDlUUnLy4BHuciGuAlQwDfbhc10D7OZvgiPIuJIyCUh
Jbr98QUhualM2Jdm3BeroifOviYyi3zhJGkEnFyz7sjobVlpBUcqGXo13oEz14J2mlHFvoVqifSa
4NG3GxLXQ9kt9NrvbslJ8RGMSITW+Ebcy7cfWJtI/vzat86GDuneDVpEgAW/LCzM9DNvzxTgdzjI
WBn0ScB/vB1FDqEgLQQozwXyvo1FhqHA01m6+wGxaCSyJPjW1+HFrkOy88p8XCXaTKMBfJStl2eg
pIqm908yS34N2QSGyvMMS1lYRSQNhy1so3fwyexr0TkE8QlPIoDIwSyMKajTWE5m9GffwysoQ5pv
fSd3NwxyhC0yD14eQtdQpxy+GVHjcHOLDB7y8RW0ppPU7i4lFJ62zO483FIA0lljBXmMroNZh9X1
apU1UMnQVs9WEg32CH6F6Vb2vuFHdlrhJ9UOymZmCc1cp2bb0NabsGL8Z0E4fJqBAkn2rZukcSWU
2FZhWaHvOoAFpPx8gzIC2WOfD+tMUIhVKZIf0Hz8zVTeb2Vji+dcDcEGJoHXQFkhNmJj5W/DaIZn
0dT1Bg39cZ1I9xGv9pHbNNz2BoTUP98O78zl2QSDjQKdhvfkExHa7XZoii43C1uMZ68meN5CV6TX
FK6jQ5poIP5bM4bJyFdu0eQR3Xf/nDsOHFBNL790ug3OdoOss2d+vm2zkW81zFIeRJ+By8HT8bEB
tORBJYX/G8YjdoyCvxnBfJfvQlRfFzb2XQYN+5gp+MdfAP2g3HH7Q6Q3Fq7KsgHeNoO1zuDgEmP7
AtZZWeZv7K6frcihGCmUFJti7KwlpMJ0buYTCTg+JFvhQDdpuN6Oz1r0ODhcRM+EUv+rZXAAnv0x
OIwDIlIEIGpr0bx96d2Uv3EDWUoPES5uJUOU9sGShex7a332NeBhAW0FVfEJcTu77FRqE9k3wj+D
vEf3pteW2K7a9Y/eqJ500JsSXyfyuKDSRqmd8u8MfNOfVl+qJzQc+BdbJl7EEByeaGeG17Zo6wdl
V/6jwRmbbM+KDQhhLAoak4Gd7tGN0FSuvTElGxYqGGQ1PENXnTmduye58N4UbGieq6ZpwoU9fBeW
TEBNwM8RnaOWdtf6re0UJc8u6M82xBQhUsTpGZgbugX011p17dAtVAbu0+AQmuJ4rEPAZYG7mTtm
DEDWNzByCM4WtCI3flPpNyQQ6SkPGxieFJ0Z087qN9j9cuuMuoXYtiN/9ZlffwcAr1vjRiUrAl+l
hYm4e0BQQIC4G/rSwAHdZypK2tSp4Hp1bqByCOph7e0bMixppUzP0M3WQtdkSrbRK0aa4swxTTZQ
uCbJNajIRJxkTYyvggyHCvYnPz6/mz4eCJkiCohAUswbqZRlbikz+I9C5b06QTqyXvlJxrcNJ3Qh
Nb/PTicPHlRf0G1/L5JPU/tXbg6XF1sFpAzOhlTsVwWg8RU5qPnN62AlE1KdHUuVv9pG2cZjW08B
IgufU1O5EZRj+JthGBSg3MbbKaYYnhaDvnq1IXcDknAZ2SgpggLkhr8/n6G7t/ydF4zWNgmx8XEB
3n616ssAlp4iOMOVAnKBpsUjL4fzWDQOcjgWgQpPhlupF90WSwY/dyUXDD3htSdKFTjFc7U4WbsZ
Ej3Y2ga9pmtzePJH34wHSMd1wsuiQiVL1aePfqyPoz4VeQIPv/b2x3ZumttFYQRnnM4i1tLwYtlU
6SOWFU6IoOVlxwC9JRF52bhUYbpPLfFzUUMH7R8oGxNfcTv42NEwK2oenEWurGezguaanUFMQndB
fSpkb4HJmoQbFXRQCE+DQMduadWryuYp/GRahA1pK4+D26FV1yrzDbQh8GNyT0PIRfcQ0lRthqnT
oEL2hTCP2oXrl0szCQtTvFpZomAG4maQitJgcO6EyPx3OkK6xiYQ4BmpciN5p84G/DRTFHPg6kQN
IeFKBN95yQwnauBloCMAJPNdZ+b5IdO6WbkaZGEnSPZJ1TZ7mkpxorAdW9Xt4ICLTEDOYMGoVl5v
2l8+37z3QE4cbcDdQXOEBRuoMLOqAOzdrLzsC5gCGrYLeyEJEiOcm0450/CIcgUpVgJT+4CY/qUV
pbWiwstjCN7IPWLF51wQus5AwAOBtQdOIGEDP/mJk69NiyyBFe7vInwrMArAPqKwZs31oSzp9QbP
S3S/oN/zPQmqta1B5U51/vT5rNw/ZmhCQBxocoFByDtX1Rl13gD3I+yzpS8IVpODGnx/J0jzRXnW
Qsh0/15ggAk4ijcTYLX5BevXY53ZpQsDyCGTjxYX7orJ0Yj/9S/C44xFQikdEJw50McbiYMugmGf
W0UQf8kevoIs+5E5sCHwEyAPPh/ugx8FGDta+7jKgcCZKwC3Futhb4Q+pTYG9Dn9PkFLLRn6hXW6
hxiCOIXfBa0w2BYCHTKLN1XdDb2H/OBspumb22fAzqsEYvrcFDQyveYhVyPd6LHs1pQz50qy4vnz
X/oeZ9y+xOjpTTARRPDANc2dbmFnrwer1fZZ6KJY26wcdrrKg4twkyvgFOobqHh4EtyuLr9ajdeu
PFTtxxCU754q+9SR7J/cVcMJ5IX+oVXDuDGEGWxtCLBvwibhl9Sq0yjTjtwn5YDCneQPqnQikXYg
aHPSrALJHmjh1o8lsNr12geOJupAXY67NM8OtLLqpdhrumhnvxnCK+hD4J1GtjxPkrtMtV0Y9s45
Zz3E8H1/PJY1Qiy7KMk59YP2n84IL6hI4cZDpwCwBsuX3z6f+LtUA9EAiHsItZBEg5Y6u7jcDBJC
HbPtcwBm0r53XXhbg1f5ULOgj6Ej9124otoArXz2WmUvhCof3EQw95r6bsjjAVyZPYO1RWg++I19
LjP3SKQgJaSC4QvtdIAkf/47PzhKyLyhOgZKM8jy82K05edKGbQOzvWg8h9pWL21cLdf2MUfHSQs
I+LISbUIm3i6Ef8KvQyvMQ0DTgZnW3ng1pSDAYQjXr9JLBEtJE6PviFraFFV/tZlye+2AGXn8x96
H1pMol6gUkCYCqGmO8vdCmrYQW+z8Az1/yNx1CNRjF09VK1Xqq3ZMaR4Ehm8UD8f9oP5BX9hqvcg
ngYbcnaFaMFzB9XG8FyjA7RpwtRapw2MR/8fo8DxAnc9Niswwrfzyywms65PwrMBxumlzM2jbY3l
9fNBPsiJwAzD+Z54+VO/ZDaFbp+GHGyv4NyU9gVdQliUgrtzsLOmOTae0z7ZtaNOji+/0nQ0r27G
3E3Cfb4pnWrYF34qDr0rFh64+4NKUFKd3GFgrub7c7huayn0jIDLgg+dejMkFw+0BXMwCWtJV9QU
UATzBvDCKa6gg5E4wcJbdL+v8LqGGN4Gbx7zP9vaXWCmVmEhq3Dg5HgYqqGOuYAfpV1cWw7h7aqK
UbRcgjZNC3p7RYIjgMBq6rdAHWH+MpVZbgaqtfyzr+vXspCAm0HIoh7oE1q3321DyoUr6U7+BZqO
FnJhNF4hW4e+wGzxC1lYKe8MfUZs1m9V5+bbJtT5BN/sTpaXbvygsx4cmkPqxR7YOoBDSzwAx7BC
437J6uoeezIBExCpg6IyKa3OsyLTaAYkqLie+6Zy1zC3Ry03yCl7K9BZeeCVauBHEFi/zDCFUS/A
JUoXcTiOgBqBOW5/dUwo6pBEs3XrmNmlsW2Ukmy86//6YBKw1PF9CFRw8c3ZvTRnndkSxJSWk3sX
L6xOZd9nC0fgHm4HoURs8YnobbvAP8/WBqDjnlrolp3TmsF1NcvgqkJzMW6YEg9ZwarYFVqtq94k
m9Dun7mGlVLjJOGfhRvig22J5xIGz9iYUzho395DiQHxPdIY1nlQVrFPqa73jeMiAUIJiUKM3mic
tyRTMvaqvtiW3FeX3G73PZiD33jaBKewgYINcr4OaY2Cf/E+JYwdwn4pq76/NRBaQCEfhR1A4e+1
YNHw5Qa1vLMmhv6dcsgl1dKCD40TKdvfZSN9KS2u32ooXi1siffiye3ZxdiTRDD0PNBwniNrjF7b
dAhH7xxOFsC+fxSt3URFCCEt46D1z479auX4s6ZBBIDavvL6Q4CCRFRpxHmgs8BWZqQnX/BIBg/U
g5oAfHq4CxHJ8N9pYoJ2AnoLpC8mCC2kt1A3uV3PLKuBDUwz5zELnD+VzJtHVqZNHDoy23++de5z
oil7AP19CndAuSS3I5kp5QZrBkjFW5AWbOFisBlKv15zAC7WU+K+EA7cN68wFoSsgL1BlBmCOXA7
oGsKNEREaT92QxKgzM+crVHmoPPmpfeTVKF78Noqi4Yp3neLAH9LsjVKIs6X0ssMGIlTf9PJNodC
n7cUNLx7esy3CArsKNlPIG5IaN5+nIHbvVa28M5p8ghQQNPBwF1lPzPn1WBWnENwSRbeg6yqI0zJ
xxWEeKKC/BCuvnopf+DGzgugdfTFAN/YaMYoNB87csqDqyeBuM1KJOJ23IXojUP+aQQKd+Q7UW+l
4S9t9g8iP9AuEEXDEpcgZJirqiK515WHv1Bgy75m3eQ3oP+Hs/NYbhtp1/AVoQo5bAmCpKgAJccN
yvbYQCPndPX/A52NSaiE8llMzcIzbqLjF95Q47EWd+VTGNjJvkGk42tnKo2LIlV5bEppg2GzvpPI
JNDHomHwlite7SyEv1QnjE3VNweh3JWp9ITdu9cN+r3SV6D9xPDp4638lhtcrx67CuAzYD+kBa5C
glBpzToaQ7JhIzvrRu31NCoio9gnTeMl3bMN2l+XgKTL4jBPudtFQCPN4iaris+hbLrV/DzapSsb
5yi4K/RgF0ulP41em0Su3aqnVMNECLf1vH3++Je/85AwV/CmuEZUsJLX7liVXFh5lGiqT1o9PkQo
qD6H/RjjtNMoLm8ZD7zVh56hS/KxaXTDCwTc/2YGiP7xL9HfuaAp8FCH44CS+14/aaMqclzeMt2P
1BncgX4bY2VYZupjIgbPSZ6V+Cnr4r0tRacKHUwOEUiByZOMyqNm9OhEBzWSHvvy8yidQU4a9edY
OtaGyZ35S8gPBip65SO2Ja9mWJ0qJz8NlvpZ5DemLPGfhL4VN94QPAQ9mmqoRu/CCCBEm/wKVONY
qfMTdPqXNMekw2jpg8yS9TnvnPtFNIDUZYu+/yYIfLWjyIPfxFyosEA2vrwPTHRKDKXsZb9GlUmX
uPbnYGcmX6RxcDtCH2E9TvErBb+GZiPmFJrAauouGv/M2pcR+6ew96mmjUN0KEMI85Coi1y+6Wzt
+zwBhbDy9GkQiT9jGtZ+KhAVko3Txwv6TvKArgTMCFJM5C+0a5NFBGNQk6u72dcjY76LJBW1A7LF
x6wMsoOY1fQYN8Vw3xVBfJSlOgCMnmTTDj51t5cMOb21+rS7icLe3iIrrFM0AAxEkty0aH+Z11L6
Q59oUwki2B9bcY4x+dsJczBOip3auxlXEYq7WfudQHQ6EMT1v9p8FgdjjuWd4xSvRZCNX/u62bhE
3rs4afrCrQXFQOPi7YD8lTIPoxrocQqljVhIOTe6+o3wNkJct3Ce+iwSR9PE1UerVTBqVJrPVqRt
ySsur8zVroNrioAQTGSmxrx6/XvJiY1CA98RaslJQSEAjACMrds5irYCjbfccTUWRT1yGmSVV4wR
IzAKp2+DyW/sqT+js3U361V6NqCt3YcJynjVAE0GM+joWwiYtgUFlLFh+2i+5RXO9nmc8iqWmuju
nV5VfjhSaJ3UOjSf5Gm27jURyBvvyrqtTimBLQ12iWteRcTv8lB2SiLsqnJGv5OzM7SK0Rctje9d
JKvUA4WxS7mhd+Zo6U+NPEW3sqBxHjhYz7d9Ep4RRhQ71Y6mh6bORl/JYvthMCyvK632DvOhyiOD
OoZhkwFIq5LHrpV+hiaaLBtX7XuRF0IXqDWBD7ABjFx+RtbNuhibTnuI62yPSEKwB8bj97PWuU6p
bwy2PmtEXeTJ9LGAPFnXgQ3QPTsyqkp7GKVOcStJs/ZVU//++K5Z71tYP7SLuVPIenjQLr8oiae4
BIqa+oEe5X5lN8+TcIz7OSn/OfdfBqJFSl0L0X/5qk4H8z3odbVJfSuU8pNT9f/VqXOOB4GQs5Lc
5cT+uzrJ/lnDCbi6QTMQ8gpQWXbf5ff1RZA4sZwVvrCc8LM2G9/UKXrVywQwi2N3pyQqgsPHU7pe
t2VIeADa4tSy4tIFsLKtbG4LXwpt884KK/WuNbbAUetIbUEAkr+SbcAXtdTL75IHrc8Q+CDWAfrh
xe1kU3MtYs8yM3U3quq4k9I+2TjG60BjkeBHHAe6GsngNeDRsvMwQFK89PPJGI48wdJzU+rdQx3b
P5xav6M9rlCD1qa7IqDEsXEe1twA1vLv4Zef99c1L6xYmuOkKf1Zrnd99hSk9xKorKHHTXDA1Eo2
XoOsP+nA3YvuZ2H3FNOQDarzlwqX1tL4VBG7J+1xru56DLAoq3+3y/rRCQV+Yspz5GwJNb63E8i3
kHGjaQ+Bavnzv36wI+d5aU8CI/sB4eg2cFTPdootm7f3tgIdF/IfnkAu16uTJctQpI1ILlHAScKb
VERMTpJ/nuws301xVz9as74VB7wzJqpFsMe5zm0+7mop1Goym9k0Mn9p75ugX3WjeTakbC+0yYur
wK2jkmjrJ+ISD3H5kjn2c9FLLo/3GbX/R12LjvmwdSbWtzO4hAVtxNYEyHdd2R3nYurKRMn9uBi+
tKZVUBGRzZtZz1DVqMrNtHg9CSDwuJ0Jh+jBcLFdLm+p1pXgmzs/7fX8S5Km4aGu7PmzmFQgV6qA
m57q8fCQNGpw0+rOc86B/pSLimjIQmCwDsCY7Rwz1J6zNhc3cWnNPzLHiF4/vpDeSVUWAD0XL/ER
ukmL3Prf+7AQBkCwukTZnODl1GBWedcOmtm4upl8HZ32McibQ11Q4tspkpl/qmaMygvyjY03YL1A
JLa8nES0YNKoRV7+jthWwiFtQC/KNbKkmjRIh65xqmNRGnQLlWJLpG1db2Y8go7lqqRHfd2YAnFY
xQWULF/0GLurWVV6RmvH91mtH1p7VO6KAV2BTozxfmPGl3jmMkQDg0JDFAze0kHRr86kas2aZPdW
5ydCNjyRN+qxnwzpHDQwPLJ2kJ6icIQyVLaoo0Hp/Sb4UzASwvBnoPH7IXO25HLe2a3khwChAEWx
Ca6NVBLcEuWMpo2ftap5IpINzoZR5Xu6dMU3wLaO16fjt4/nYX0B8laAiVkKz4YKWuVywdspHKpC
jD2FcFJSW0ksPHuQO/t4lHUMA1LpjSSCzin9x+XP/7pm4wqTjzqtKx+xjAb8YNYcbaWUn+bIERv9
1vc+aOEPwc4FIMAaXw5Vtmk12XZQ+qMgbgjAtFATqueNd/atk3i5fRbqL/AKLlfm7VrBCj4o6Uwu
Bw9xQxfanNL8hgDqLs8M01Wxp/HKwvgpNUn+lIRO+5yP8k3d1ZAOLLLstE5gb9BJ8KQ0a1zTmH+M
REeHQQ3EDhq9hp5AikR1aWbeJPX6r39dDfYWqQmkYfCf1A0vp6g2W2sCRBE8YDxPrSaBu1eYeXMc
akq4Hw/1TuJHILIElTLrz7V/tRxNhp4vkJjKh+7xoyXTexZ1H3hDEuIdLmxnl3J7nzRZooFvz4sU
Y9tsbL5liL+XSsMej/DLpHK3uB5df247dladG237QM1TOgy2CD3hTPbn3k7FaUgKceqNpvH7SLsr
euwPt6bg+lhrqDkttwwKx5wv/RqJJSZhidIerIcOwefbwVarG1GFhzFYlN7k2MtjTnak6TP5efJN
dGZwI/VQAFtyjudS6jEdSqvoMEXq1zHIh1MhlM77eJlWP5GpIfmjJM5W5mFeDtVf59MJQ3gjky4e
e6f6LxoGg7qLXd/IRlL4Wg1oVhN59/XjMVc9uMW4jGIqcSpBJ/+6GjTMEWKHVx4/ZpoevgyhA8fI
iFGRSWl72iP8a/RUo5Okqa07NlJ+h3565ibmXBq7yCi3koLrp+/t52Ct+X8RChnX5Rx0wAmA5dni
cZCcn7Hafs0044izLF5dVdFv7Mnl2y725PLtfw12dQTJmwUle0s86p2wbwNEuEELIJb78RSvPwny
4tLOJcAlMF+9rkofqtPYi0e1dbJXOw3IQ1hlt8aj56SQVW5s9etrnlKHAniRUIaThjrP1TWvUtMR
Qc5XDaHxczb05MZI2tKNJmnrqXx3pKWHQ5rK63V9yxe6RA7XjeIRvxDb2OXod+3SsdfmHQlk7H48
jW/958vV4ruIfIH/Lc+KfPVdQwKbk2seBoHSuqUWHzR76WAJZASHcZzdOeieywTkESVx2DiWZ4TT
Sc7mQ5kl99M8wbGgMJ6SxBDc7JBWOYRaeIeizFmEyUbgfx1RLWuwkM71BZTHm371W5HSs4LYdMRj
VE4qJJDcfp5bNffKHi2KQhbDvpiMwNPLcSv3fG9NaHYZyDmS0dILvDxAeWLXNbZ24lFkhr5Tuli7
RUc32IWynv8j8Wj5SLrDy3eCRuGZvxxKms3JqAVSXJGwMlxqR9OVnOHfLFYJwJZRFiV/thmR4nVr
M4gSqY37MH4s4TbSMEgIxWATHj7eXe8dUp4GUjS2FiImy5//dfeaCB1CUxzEY+AED2kY9H5NXfZc
ScP4INBSu/n/DLdwdVG7wNXl6kEGvIPjSckZheqBDqn5hzCz8hzJ/qmm6uh9PNj6XWEGqZHTK8Nv
gGjs8ttQW1XLeJS55sbe2I1x9LuSK+S6ung4ppn9GKvNP8Y2BE3ILTCRb1VmkK+XI/azWkadPtAK
102wxelYH5D/7Ha9Vg0bt+uq2rGMBXmHggcX7AK1vhwr6Q1IVblqANvQDmoTHEYqofvRbqAkD+1Z
Glppb0f2T6N4UUP1NIr7VH8sxk9R9tjUwA71swKOWY0oiabzQUij6tZW/gnLhWCnDO3BTjXUpIqN
n73KNfnZ1PioVy5SfYB8lrfprw03lMIcHVJMP8ElZxdn2rB3jIL4NYrtfVIZ5ZcY1cCd2bbmgyL3
/blXUHqJLafd2PnrC4MfQjPMJv0wCAWu1sqo29qME7S5W9Eqt0t7/jRKAl4rAO6Nj16+6fIGtxb7
AKAKXE6kIlctJzT8jcrJpNHPoxDVJpQDD6Nc518+3u7ro3w5ytUHFWFZmnUQTpQybfDpmop7g60c
E43GVhBumYK/dQ2vP2pxYIOejnsgyPTLhVQkxHfsupn8MFcOUhO8lrYauEkDsTDCFeBcDd+kOLzr
lLs8fjSHc1w9i/jzFPtGcKeOv0LbN+JHdXFcndyu6t3SfAQq56fljyb52dTnbPgvbEN8hRHhOajq
f/b8c+7uivZ7FWOvbtu7Lvg2oC4+OWfHRtOlRfv7a1s+huOdcH4OjrYbzBrW9QkzP9dRXjTjSZpf
Zdkju5WGp9ZBMyw+GtUfp78ZlM/o5veUJHHe2FnRH8lxCyPb9fHJXLSGfubhl0FKdnn8i556EkFj
aX5Y4nee/8lgyduBTphxnpqzon4pnQe7AwWl7nPkhCUw3FZ6g+nJ7uPVXuU2i2EmYFOUjKnNU0K4
nn/bEGNELgWCsKNN2TnKZ1T4jV+tM4a3lRqFqMNnyg2UCf2uANq3Q3vX2rJzWTm58StIKxbEIJE7
At9XD36WjDaErmDw2xrnSiGf4/I0Ge0P/CMoFkXpbxqB6X5OjV8Kloyy8iOeqPbluw4wToWLnnbu
xXyXNl/t8b9Z+e0op9SG0yE9dPoPCXRFMZf3SXE7toe4sL7ohfpkZD+skQ4y6hgupbuNW2EdwAAT
Jjel4cGTu6L7GnIUWYOZar4q4GBr0atE9dQVEHUOem7kt0j27zSnMjaGXbV0tbdWHZjQxQ8OoMNV
SK5UOTJnxjj5nc4ixVZTHccZAczUCNqjHoPKQ3+4V74KLTi2WZ6+JJ1m3IsiLR+Totfv264LXBN4
7D8/2JRmcApEcxRc8wocWSSJEaU40PoNorQFAtYHvc9tjD6KXbWA0T7e1OuLEocX7hJKf5qzoEAv
7xRc5EO8qgtGQ/b2MJVdDgl23AJErBqkTDavNFf/IqOJ6PHV0bGg6KpKqUJtz6SbgBu5vQHOjDPo
S59l7ME+op1muKEihW4cgtCclZ9xkP8yi1Lb5XXzgt7osU5Stx/h3Wvzpov7+ipf2HW86tQtSJyu
s0ER88fthMRBWRoDMl+a9Go4knAD3IxeaLNofz6e9/VbyF/I1CNnChoZaPflvOOsU5mUx2VflWBn
t07UHPqwGD3N3Iqd3zlfMPV5qAyaiQvF5XKkOdPnSAqBLlhInu1DAbQR6m+3C6L5LoyOFNaCX4PR
ffr4+1YY12XFiTlAEgG4BgS2TPhfUYeWFeCLonT2BxjinzOAire0vwr09pXJzylq+1FeDTjekOPr
kvSraCX0q8RUuq0WAqcgzzv2sFJvTFjwOzmtewyjhuT7xz9zHbDavKfcBNRCFmz/VZwgMPeIp8ZE
v0MLCshdjfKUV435UOqzcAdhxJ7Wd1sd0HfWniIIKGSw12Qz1/qSOXJudTAorAgZ8zwqNhVv7CCA
A/Qbu2yFE2QVYJuDgoR+Q/p0LeY4SRNQLdsBt6LG5l7pZWyB6/lTWiYzqEun1X9PDTpdTpk+0QXY
mThkfisdYzzqaCt+q8fkVQv7+tC3mvbPERrcFJNcjp9HteKaRqZiHx81Y1n7tDdC9JEMaVeOZbZx
vb23DZdu39vbsqzz1TZMqxLwjFHVvmhmkEVpNN3aiPjtFOiD960m6Yd4rDxZbcWBQMTcC2tADjyv
ffQiNA9gVn4oOvkb1LPZTRcDlikZx60fuTw1l4EdKljk7nQMmQnqcpdnxW473nyzK/y2+yoQ/Tqr
QV2f9dQYvuY5sJk8dCBCBpNxN+PF89hivuLJWRl97eThPGT/bDupLbJ54BuoKtBFI7u//D1WqyIX
btSlH0FN+6QbQ/kw2/HXbBTOV6mJrZd+ArsvCftOqqPUt83I/KGiGYr74PAlFjV9k0pO//2pWkR9
gCXSMyE/v36quhbvm66hq5qGUfkqmiI69Hkyex/fCOsHkdYIzy+YdLQfwHxefnsHjrutgNr7lp1F
d90sUP41J3tj9y/b7nrFMX8FLEAFAPmQq3snTUE6yFVRQcYnH4JQWXmVbcx7U4oA2o/xPzZJlgVl
LGrRBI4aYNbLjxoMu5zHUi18rMXaW7mTCQAHa6OXuL7WuGdo9BK3oHOBqsPlIGorh2TeZolQRxhC
Lm+eilFJfzmoMH68RCvpOD6HstPSxuLJXqTPrkZS5shKJafxecgQ8uiU4KRa8dGMm+lYoAvxX1mr
J9G20/d+nIQL1LVzO1VLUIvWXmMr39IoW2Fmlx+0FKeW8AYxKPsqvClbcBgxprJ+Ew2nTjd2dlwi
1YW9cAChOUtkt8gG7SXiIO8LR/bkdnD2s9x1X3BdXNifulPQsC+GnROhXeOgwHvH/2vvkqztvXhA
FJe30ei/21nc7ZCXnF771pFvmkLUrpy29byLNAGELs20nx9P9hIeXOxUujmEJ4Rs5Bv0ia/ugrIb
ZxQ/J9mXGyAsejSLfDFvPncKWiFZZoubHkTma6GU4kbI0ux+PPx6rWmRIplGs1xfyG/XRTk7jWpn
jlPFT8cseQ1s51TG83gKUu0A2hLEe98ERyS/vudlnLhG0Zt7C0sHdR5baDNDvtEIXG1yfs7CWqLV
jh3ByskmVMyW5lKm+DTw03OqhtHdBAXwR5UFW/nm6iZahqLnCPGO/YUEzuUuD7qonQynUKguFPOj
ZFiNO6r0yT+e4FV4yCg2Hq3UZGBLwCa5HAV6QRohcS/7C0HYTdU2O2mFMqA5No0+R6t+qQyj9ypE
1zeevRVPgEYQRV0y2KWGx9BXHwhgvOptp2187JxxlcuS5quEU8h+zAb1tmqV6WRFxpdcBowYFyH4
Sbz+/KmL7JfJwlCWhnKPfUgYvKQIjp/KHq/foq6+g1t/JEuXd0hXtufJGTNfihreccoyf/R04Zwg
kqieSqSzDtqIJ+tQSocSlMQ+zQ3pG20T9TD1zpbxyCrW5HOpwkJY5R+aJVeBeFoIp8fxms5jVSON
Sv1qb82YfcaTglmA5nRoW1nJcWN5l6v98vwy6tKiAU6IM9DKStOa7STr9cZvmvoIssNqPhtUAKWy
BybtdcTWlZ64anHM6le0cXbDcG4hZEj51zAGH549hU2zX67ZUtepdT4FA6IRarlooJ2kGCsr50c5
qIekjfdp8dBGEi4IBySco47uh5KdykDDxxKxHdG6tp54ocr0R2gf3sM7DxPDldpiH/XDIbbiA2y8
k5UOHlzcPYp4GRCFqEb2M49Oo557TZzul0AxRRgx5X8LDC8ZT60eAvoEsgLG2PY0oz7kNmbY/Dsc
ZCyg7YOein0g3YDgPqaW4ibhT5lfM+rHTlWPTTAdM2okiEjVfRTzMEKP/3gR1ukvBQ76YxZ55VI3
vm5J52Yj06uqZT/o5l0pzZjv4jGIfptzJ2lT6E/M1nEkFturZlrDf2lmRCiT6jyZ1h9Jq4qb1Mit
fUCLwsWsOvQkWAf7pra1e9K3LWHhle4FiHKkvyh1sWe4+q/NNpzEDhQpVSkxGW1xyktR3aHUqlA0
HKRbfQ6Vh0hOxS4C1q0Mtu7JdRt4Taopt/hefwPi4OcWLfJFUKZy5yQeDoHm5I9aNm+9vOs7EowB
LX7KvHQd6ENe3l7mrLdaM4GXKqkW7KdsDA+TalVPH6/fe6MsxAWaNQSetK4vR3FK2eghB3bQ/Wzs
xIoh25syKm0fj/LOU0c0A2oNeaSlJHYdFNZdHgWy1nSPWCFZZzph31T8EHZ1pv4eZTh9mp5h+9gf
qcu5Sd0gYmPFM87dYSJumV9lI0ZdNw5ITkEI0FImfYKffRXVFFlt1KGUlI+1k2uuViSDb+cod+ci
NA6iin5gUNx7AyA/Ny8IvSTkl12RtC8fz8t69hcYx1vZE4o4RNDL2TdEOMZ4v+SPs2P9cHTcmctQ
LjaewdUgOnB4HDCQcqLHvGqS5E4TYvgRS/6M8OYdnESqf81YbNzGq2BqGQVpQzY/JCUSgMtPiQXb
VFMmyZf0YvbatC+9ziz6k1OCg7DtKD50YjBvpMm2jmAEpY0IfYViAhQJ+plLaKl5wDe/2siaOuda
bAzGgzEIBNlxZ90pI441VRGFezJPHZYWdcKdI6jg2xMKaiL7b3J6bSeS9FFrkCtr1GRyEcX5Evc9
QKJQ6nFXrC31cXRi62TTdr5Nmn7YTdi9ex9vhNUDSvYHrwtxL3xnFi3gy9krxixr29ZI/CSrlD3V
pxxOVUzBaGiPtSJuTNHJW2dy9XwiOsNbvejJsmSs3OWYtT7WTCMtngwnJbfF0uRxiJEPscZC/2UJ
TdyMBbVpZZ6NezwxsLkMzPKmmYV9nJB4dD+egVX0SW2S65gfQ1RI//gqxXLQ2Q9KMZfwLWwcVwyh
fakQFf4jTZK+cfrXB4LGGbR52NC8JasMNRoNPUgk4AqVlCcHq1/gSkgpboyyij6ZNTYlTJRlVWmr
XE5vB8dholYQ+4HV5Yc4wgY1QcLsgNR5+LnKBvElKYLoUNP22hh5fbshCoZvKM5bcB2XLPJy6GQc
Ar0z29LvhtbYj5Hc3ePCEONBGB8KfUwOIdzOXZ1GxY2Fz0GPYKMb53r/8+MlXV8Ji8ARDy4AGorw
12ixwBp0ejVN5hsGOBFkRdpja1iuEk/DUxlPE1LoNHgKfUBmOWjUjVlYHymSKmTyAVC+CX1cxaSD
ilPELA+ZD70m2uWQpo56Z/R7TuBz3Ce2lyvxlq/auiYH+IH7x5bJaqixXFekkUSdEfqy1QceLt0j
QC09Ir0y27eJHn4LJTk7RfIMyb9A9nRH2SfaFWOHJHtoJvd5mahu0c4lzUdN/m6UHYc+KRPtVktl
51/P28KuRhYDhjUNV6Dll3sknvPeLsdRftAl9RNd8p6Kk45+T9BvPD+rdQCfQRIEvIUyLbzu5TT+
VS2XMvASZcFAs+RbWfbNwnoyL5CfqOvkc5AFW73k5e+7yAqW8eg8LAWoRYH/avPPtZ7XtPrlB+in
7S6yRuGaYZpufNXqulpGQTaaXIfyM9XXy6/KkzRAMG6QHyQpQwsbf7gblRt7R5l93qhwrYMnxtKh
s7zx2bhIrq7GchRKls2N/BCZ6ou2AGsxeElcHUTUb70b+2PfyPdBqb4Is9mpYO2rXVKHzjHM6Jbm
o/3fx8f6Tan6eoZ1cA6EFDQXCB0vv13r7FqMTiU/2GE57XMzCjzkQOKzUmjdLpUD5xjLUXKaAzn+
U5q4Y+7gJUffHXXWUG9vM8fDVKs51qHV7nAezw8BrYqjaafVCbXJ/0YzjU7AJ6WjnBi/gyQp91Wt
TlxTknZrDEn2IOYi+lGZwfS1Rr/9lBaqcdsJ3fSrvFVc7nMsWPW+uuMhc16VvNt02Fnu7ssZoIkJ
OId4AxYb9vGXM2BZRRx3agnDUOnMvTlAHx965SmJVdcpBmPPmOa+GWq0+zQ7dKtaqjYChnWvnLIC
fk1EXSCDlnLr5U8ITCtWwxw+iJpLZ82Q7jotbLyqtsbbDL2+cxOlP4a5j29zGR1BTCZLuAexht9G
kom7NGVCtXBWjrjT9n/MNtX3QVN72phCwY/L8FQT5BxjnmyvIvrxBmWU7xo7K8+V0FpXlpDfd+cJ
VuU8aeZ9Hgh9ZxeZdKdoSoXnYs5db6HbJPLHj3ffO1cs4iDUyRdNH4Tbr++TapTKuKsSWDaTJh10
1OgDU2sQ2xBKxXUp2u4uk5x6XyfzKR3ml7ZK96mG/a3cN8ZNFtODJQhsgxf6n86eoobf2YO2cbuu
Lz1+JDwQ0ipiDB6Cy9WxQ3BUtd1IYMX16txMEbKJKeyl2AajIup43DW9Jm+8eOubj0otTSdKXg4P
37X6XowdUblwMvwqDOcXdMPqezmKt1p8y96+2PsLAUkDk7logiCCdvWuouFc8RGIKMjsf3XSB68Y
h8Rrh7gCULrpQ7C+/SgqINJFGEV9H0jD8tV/vR+2yU1rpJPix0mJxnfZmNREurH5Wgy65FVBjTuB
Jh6mRlFvYi0y3KRAO16Vxmavxun4AuxtK7Rbre7ykxD0IrbgYqOhcvmT8gYdEGtCTQcJuq/8k7lp
Vma/sgKYSqjL4tMUbImxr9b2bUgQ7Qj4kOe8aej+NQuYRI/mVASKPwkjdFukT/fxWAz/WgJGCYme
5SL0SpOIovjlh8ky0tUJDVFfr5XwYM+p/bVDvv2USYX28vE5XgWHRGYMQyeKCYQtdnVC4nKIkR5G
Sk+uk+5BJLedU2MG6DhS6iIwpMkuLXZPRfH9DFF4Y/A1QgajrzcBSapBtFuuMRFzgqeZMNvMH5DA
OyK/GJwSw6opSCgK5E0srmRvqORX2Y5Kr29SBaeCovcyiuK7cjACNwzNaeNKX4fty48Cdsy8LLTC
a966nfQSD3uU+ULTmxuK2vK+KArnmIS1sUtoGt30svocGaObyDHKTSI5BWq6VVZdY8H4GVRHFokb
0ggSictNoAGpxORnSP28Uu4nWYT36G1qHlE2QCalKvYpnI6908nJfswx+E6TfCO4Wp8vogpSB5IH
qgkrq4xsDhOelh6eeKe/6LoU3rQxyllSVLZ79Ly8VKu2jvQ7Xw1OC4A0HB0Zoxx9Cfj+OmApkp1t
kxWpP5V5jRRr6XyvIwlHujahdDnYMvAOKgcxFTM2aVN5zehQJPj4UKxP+eWPuIorMmpESV13qS8l
QjpUphR7aRGHn/55FAj+9Hho0ELEv4aHZa2jSEkWR746RGDsZEXaDzkkpo9HeWOkXj4UlGFoGULd
RgiQmuvljIpJ1qt2yiM/dIY9jzlWW59TTezhKh1G46ujPsbGudU+60PuWrG+A0S7c9JuP0nYDXcP
VjChySzwKpR3rfihzsmDlp8N/XcX6pjGv6jRp2DEWSIBetkNrt0ANanSE5H5wc6HTxCh7uyw/1zW
3wt80ry6/Ini8b+vFyRA3kCwDTwE18xkSD9d2Ak19PFVubUzScUvotmMeJaM5XoibUCEyAkuJIHr
eBud2ZEIpYr8BPH6U2lMlhvA0jtNTnGIJCv0sOmo3cGOHdcCS3fKU1XZgbtoNlb0nd25sL7AN4Od
JZm7eh0ahD2cDo0Rf+hjjeYGhoPyUiH9eN+sDz/cMvbNcgMgWXt9C5ad04fCykM/n+vXQZ6dl6qx
2leJiwonFGGR4rCBn/95UMJpUCrE9YC3rgP6qAFEFdnIC81yk97MmEXcAizHgyUYD2ki9Xsi0S23
0/WHkhIzkaSqWGpDcL88H40+RnSF2xxlFfCBhhkbn2V7bvd2Pip7tlF4K6osPX78oW9WHJebiVEB
JwE0ATGHUsXlqE5GH62a6txvHX8uAleJ8Dg0UlTHsl0Bw2AeDh087fx1BIMrD6+pRDane8FwUwan
klqVmTy03Q3iLTvLfurFd71yXHOaTsl0UjQcaqB/wc3KioM2RLtYe1Gyey16sBzKwKHRPJmzcphk
MOtNis5jsxM8q47IDkGbHRvkMnul3bdIZlpN8iMD+OxNKZhZuwawGLU4Bg31cPp4SpZM6e8ZoSRB
hQ7HWWtB3gCQvJwRa+Zsy4MYnnMeh1Ml441WYQh5kgpZozeHjkJr9ZaXdfrWFfkWtV0Mjd4tYCSC
9sXTgVLC5dC2k0Uzj1L6jFimumsRoX3pUuOxVtvwBg8XWmghcx3YWeBpMcfb7Ab9FLcgyTNzQjKr
z1SceU1xLgANuHmSOYeKK9PCwPVlzrDeGoPPH0/Wqt+HvASZv71ID7KLVnaP4xgmkV6b0hOp9wkh
lfJcAJfyyyhtPKk06pPUNfvUkMu9NBDATKNse4EuKY+xLZzT2OJy3FFSNycVy/Fe0V4mu6/3bREm
j5kaqxvbfYUSXBA7kPIxKOEGpflxdcgqcHpF1tXa0zSLl7zFGiiXVCgGEDa/gjL/LgUdamSIGbiy
GhT34Wwbu8p0OhcV4uBQYVflYq3Uu4unzNPHU3l9nQLdo7u3pLILi4Nq8eXiJ8UsFU4xqk9BEUZe
bErNvgujYKN69O4o0GSwOYOLT6f2cpSxTKN8mBdLjUmUB2z4OHpV1d5sfIvGX/P3TqbQBvgKeLf2
lj1cvw19pqRKm0rGU2QpZGW2+TnFJCGPmswdLYueti3/QCngTE/oVzeE+6LHGD0xKsPVk/i3uQh4
TE3n5X1cetOIIrBjt7VXZGNycnJHOaPE8qXG4mfXRS9RJCJ0lO1PsSGP+17LizMFeJNrg9QI2ZXK
VUMl8nLdqu6cIDNOUVTmrjJLyYGqLSPKmYWsZ4skHCbWbl7p+qudmCk/xaq8WLbTjSdtdc6ZHaaG
VgO3LgHqWzryV3ApymF2WjwEnwiCPOOAGLw7uf2N8Kj/345ucR/t4f755ff2t3gJNt62ZR9dLc0C
uwfRs9QpSR8vdwAqzK0a1a369D/uzmS3jizN76+SyH1kxzwYXbWIiDtxJi8pkbkJaKBinudYtW3A
XnjRBrwz4J3XRsFw2YW2u59B+Ub+BaWu4g0SvFZ5ZUPIlCiK98SJM33n+/4DSNAt9E61Mlxd3Ujc
I96eBC9YZE/dBI6BWhUMdSDghy3hy2imbAvydXFmbvRNfDGsi520hoJt+yvJFtepo2yKd93KuNY2
xonoZhvfDWxh/fZzLA/W5WPIh48x6G0bdmIpXyMhbGvoxCXar0qxqWQduOmxic9nHbzcmbdrzEEZ
IQs6I4suq8qcZgmQYhukTDs3TP9dnVnWkWv5cg0TqdMIoGryfZzYSwMMIq2y8pIUVHWI1WIeRuEK
eGt4pCvzyX/YFWB+c4gJ5xDPCH2xU2h9gM7rVGSXeutj7QwJG63o3J8p+56Lksav1AzSqxIwnSPE
07HJ87KPM8jwW5qHfPeSykfWeISgSuulGOvQKsd8vnodc7VctAIKbIYfYM47193J7c3b2LOFmCak
hFIUKS5J7aatPYH/3SbctI9s7U+aGc/e5bd2SI4jEEKSjDV/2I5RoZsB6C9FuRFgUtKY7abPi2s5
0z6LkyYhWamHox2MKElBsvPcsde7c60IixVOS/oWIcPaLaWgt8VOClex2bjoC4L07JVgrYrJhlvh
Oo1CV8R82bF841Yy4vNIjC3XKpv1qJCDzy1BO3LdWURK33pF0YgC14zaXmorjFDKvSajV6XlX48q
ueCKsdJgidrI/IS26iNiWUii+WML+qldlfIRuzjhFrXbw7dpmf7QllaVXvrk9u6sos9OvDZ91JPU
s3thoJAWtkcWwysTBbgK8GWybXR3CWeIVQ6TvgyTy8ZQg603TqaTKPCmnnaqv/k0/Av/Mb/6NiPq
3/8tX3/Ki5HKbtAsvvz9ZfGY7Zvq8bE5/1D87fyjf/6nvz/8kp/8/snuh+bDwRerDGLpeN0+VuPN
Y43r0FObPMP8L/9Pv/nT49On3I7F4+9+/pS3WTN/GoJk2c/fv7X7/LufZ9ePv3n+8d+/d/Eh5ce+
/uff/u7rH77+42//5rd//fV//PYvv/7D1z99/eNPX//L1//OX/67+Y9/+unrv+fP/+rrH/in/8Dv
f/rt337945//KX/xx9/+jm/9iT/90/z71z8t23/8UDe/+9kwfqEKRehMPMpgAZL6+af+cf6OYv0y
5xTnTXkmhj8VHbO8aoLf/cw98RdyH6x+fo79+smkps7bp++p1i9gEOCmgQygtPfzP3fzYCT/MrI/
ZW16lYdZU/MwB7vprFXGWTuz3CCFsa0tEUYRDjRNPvmBo2hBfRsrRoxTjKR/6ETVWydKB1QQI/fV
s3f9/SGeN/qEtvvLvkOrFIJIm3HS0zybzyKmJOntJVxZIieJW7dsLyTtLDE+VtbZFN2oUeZ01XUt
35RNtEpnC18rcaXotsz2ahi7Xf/Qar2dG+IurT5SMVpjfWzH3RZBscQYdilFDL29hgyx7jyEFFXf
CaMz2botJYrpdWwTVNsWrAW1HpyxzTZdINmFSERVbGQ8gRvyq293d4Hme9ndxZGlVGyWKGpEjrE3
z8OL0m7t1J5cYZ071WWxUq6Td1ViS45sW0f2h8Ot8GXLi5tbP0yC6IELovjUtjbw20uvuvelaFVm
4Zd20HZq/eVIZ+exe2ts5/P72dmVazooIYUmAeGs1uVq3bgUeu1krW28bb7DMXK9f7vJF3P4cDYt
qY1jnveUJWgxIFRNLidHXfdHrievNkHgP/M3SEgs72dS201SI5NYHYxPk0lco135JXpw+bs0eni7
NwuI2Pcxe9bWYrYkWmWU3ZzE9S8yCkmfzU15V22H03wDGenCf/RP5EuVU+w0uw42fmMrt0Nk9+/f
fopFlv/pKWYjM1hRZFrmkO5wGNWkbqsoSmKnRiVYchFvCpCxtLtxVeh24NuhZMvH8JevTJ2DNhez
NZUqXcTSjTaVeNVhgZs1eBb4A5WrPJ7WR3r4sjViVHJoGklfArql0zXpLCEV0Nh1jFxQHV9Ohmvf
gvMcj4HuZrmibLnrNetsKtLz1BiRsx318Q5vqXZbl0qJCXjdXnKtly/hYcWPY6yrPzbr2B6JXigl
slmiD4zq7eEYSJogsf+FyHJqwVwcF6lnWKF3qggj4EBPAFNNzeXIlnEYUiAROTsnAjqGo8QvIDGH
jYpSaiWSnOrIymu1nZp+tSZUCrdvv/15F3i2S4CDp0+kaMl6zCfjMquQjCRnQ7MeQVpj9QH6XW9J
p+uZdluJEMyGfDROqXLBIYgr3QjJ4OrHLpzLKQ4kgRiRujfhGghmzGAOe9qU1EvQnJO2Mii0VaQO
8mnddfmqlSf0DVD7XwMai09LTYzc0ZcNJuEQ3dRN5B1REFrsLmQjqOGD8gYGBxiOVOvhg0y51WQ+
/iXrRtEn4G9TeRoVZblTK/NRgQ+5BQwbHTmDF2JgcwqE9sT5EgVzil+L3udKHjVCFtDoOKT7Im3F
ddha8Z0hR/E2UJQqxephnFwVmwWiZ9zgBjsEwTA6JhRI1Ua/+hhRelHdmp8JmDNTkAskeDhpqVba
yWKQ9+VUrgOUltD/GeNTz+gUEp2VtxY983Pck3LJkXWSfFxgGqvUj1yJFnV8HgFcHHABEz4s3sgk
Ow/HQpu8EhpZicJgZEmBQ9VHEm096cQckFYe3GR6JPfrGv2Bwg7VwDfIKpv5mRdU5QcDUWUd9+9+
YoscSu/j22tmkSWcn22m9sEmQfGLX8urr+r3tdCVcochuIIGIhnh6SYCD77NgC/eGFoTlraodgV5
eX8cPuEsoJluYigjCsRVFV2ZaZpKdi8bAj585TTdhbLih+4PPiUrCTlIcxbEIt+ArsHhG0T2rjF6
I9O3bADeGeaG6b3Ux549pD6iUd0orWMFy0HT8EX04Ids1/R4ltZmYzmoxCJwYXnxOgiLGLhh0x4B
YL+Y9vPTkQCEB0L0DAR7cbWOR6U2WkoP28wbjQQTBFRVmjCQ11rqj3Yc+cZJLnkKmn/w3fH3TVeR
b0pOoMIFBE3RHzmF5qX9bB+cAwqi/Nk4lhw72leL6VaUStMApte3EWlABxmTct20tWLLWXwMb/tK
UzPAlV2d6yI51kUOSGy0NkwbZO0hNz6KFSWcXqkoGJCMOBbwzi/xsFcQd8lRQsZEqeWFVqdUl+VQ
arG3Havo02iFEfodUkB1Kottnav5XQ8P9NeoTBJHb+IKi/GqchCmNZ1+wKTEQCH1yLpe5DZn9S0q
JxAoZygHnj9LRnWvsI1BZvO2XtNEn4dEUa+tVtuJfiI4EUYemygI89MkaCxS75V8J5H0sPtoatZD
HyJs7wntaa13UD5IzCiumtXFaTNN5jpOwvKm5BxeSd1U7d5eTC/HjKcGTsQtjwuTuKwyJpxbJuKm
3rbtjOksDFGRIccgbhNPHI+t23n8F4NGvgR9yNk7EmjBHBg8C9yb0WvCCC/tba3l5Rnaa4a51iu/
3aJcXGh2azWYmJpp/Rigu7qWIyne5iOJuLXW+c0xqt5Tz5ZPQ90fN7BZoZk97/BpRr2N4zqXvW1W
9+X7vPfia3WgMFcEgxK7CbB17Ok1/MKcBmrQ54ylBcVNLdTVZIpYrmM1jxWJVmjmrusFpGWmrp0Z
vkVdwtRN8Kbvmk45a7sq+pBqkZZvjZRy0CY3NKi+EkpIR24pLw43ZiCH7Yy2Iyk5s5gOe9SgtoHk
Mj3yYBmu05b6uFIF01YU62alpUlG2cMfXU2Q8zV84sQl5Gg3PzyfuG4D+oNWBOJhuQowyIiHpGUV
lCayNmGRTFx/W/Uk5Aw7Mp/m4HQxgLOYENmwebdF2eawu0kZoeDTi8I2aosA7d0ucClsxmuznSsv
taRSJhffi15dH9l9Xm0YPTraBYEJIvmwYaUuJksoMbESIS65OaY/DiYk0kqKi8wV0kxcpSWkg1GP
kiMJ8MWNYt5j5vgNuQvSqRieLOYsK7nGuTL0d2qbKyd9UYu2147iVVaroxMO7cPbg7kMG5fNzZvH
swU7NEEqmsj67vQhNKkI46rSinqyHont3E7zWjeXkvjIsL6yIxGoQkwEcvVkinXYaKp0HCEtovqN
b3arphbeG1mk4TLWF0daerV7IEVnyQmLO5B82FIXyHJj5hLd40riQoaxwemFD8bUeSdK6ql7TZyO
iNG8HEC2P2pQOCQBYSQxfthkrI5m75V0LpCLfsO7vUVFx3AqKJbruFVL5+0BnA/3wyVCc/MyxKSA
e8aSXy4ooASUJvJ3wxS3HxixZOVJ7R5+EdIdvaZkK7PCGis14RjmQNPfbv3l+0UqcvbunbHZGs0f
dnaYksiCxuXvlMDMdoIJ7CiRu+GiMuYAMiw8Vxym9Fj89fKUYW0geDXH+ECAXyQcIzORpNH0d6Dy
0XEJ5LYlxyhoCrza3Bu+ZJnp38mNZ447tPWkk2RkMZP+y/wHzBSPJQEWDPg5LCDvisUaMT8wPtBC
hy+BfXrIptiy2BDRfezVGuZLRRCqByVWACOCBnVWaa5MzXhn1dF4IpHgXyNPam08QyzBNiTedRqj
L9EEUg6PvW5Pyqgf71MjQokvE+tVOij6aehFxVWimu3OyOJ4l2TjAFs7anbowadX0uAp582oJCei
EgJL6bvyZBgp8IZmYxwJKV4OO5siZKL5ekXhQFvM8V4N8wo0ByCHNnAr+WKqgHRo91l5EXbHyMGv
tDWHLYS33AYoPC7OgAGebJVWVDPD0AjOy9a6NyRfPEVmHZ2NIrmtp6MUxVeOWSBfYLBxntKJmpZJ
kxABhckHo4J9KDIkkuJv9SYYMCTHaxvBj3qLXC8i6JYVu2ajGGdePnpHXvHLbYRH4AzgugajiGjq
cFLlId4qkwweNDYxpZZ064PQlr6rj5O80vv4mFryyy0ZNQxeLtVzMNfAgw6byzI4pQU2mzszG9sT
SQjL82mQu7NkHJsjmYqXO9ZcMNApFhJFW6jWHTY1NmM79kEW7AZTP/Fzr0K2LzVcVYX+X/M2ieQ9
bw9OSXdLtY/Wb+9Yy4wNq3XOTLFrgenh9qYtXixcKkXoJiHcFTm8jmwMzV3pK8Eqt5TKYb5P23pM
hY91l0grE++OyywX3qPta1hHYoyXIwwUhq2bmxv8bJQCD98DrjsUdXD13FGWq1wpFaaHNumV8y4t
wgjmbfFjyq3zPjU3iD6IDqyRvMQ8MM/Oeq+KesxljHAnhW2I9LJan2ZJcF/26G68/ZJfziakgyVK
z2C9ePolhD/2zFbIyrlrvWWtZGNQttxOZsk/sTmS33xlNs2vcGafYG/OFnHYKatSerU3kmiX5DWi
t552m4hzwq0uirXO4WMXgZjumjanYpL34ZG5/NoYUlqjzi4TXehPefhnr7SQ8pbOFtEOmnmyGrwy
X5ceHR1yZTd1Rn2kuYVE0bchJCidmVgqbS43JraZkpIT8tLCpARurxvDShOrcMXtJNymdeZdtEUH
PS3sxk1dhIIzdKN2GzRNZ5dthbWi2CIe3IbhR7GtRghSubEdG81ziW7xdwitYpcLhAtTUJqbRoz8
DeoAw7k3CfhgkYP9oHXNNYD+6u7tCfPKjjuLTUvQ2tkWALItFoMfS0HdZnW0o/QZ2ZmPiEbXktwJ
vMzf1G1wavatsuuHpnXNAYONAcz1kVhxgWT49nLxm+Bg49KIhttiY6qFvpWAjsW7wZPK1UCG2y3k
QTHtvJbeAW2NLoUSnjNpuVzdArZpzgA5mPeSxMtOqyrfGLkU2G2fTqs6QA+q1vUeQqambU1BAeCo
YltsEGefZBIXT6MK22uvM5F7FwQ1g+TQf1D49NRQsg1ihse8Al+eo1RMweGJ86ZD7L3Y4ct5Vwkw
lUa0V43WTSFlq6kcA8xMfMVFBxuHkyIbP7w9rq9tBOBr2NxgT8K8n7//bH2oUiR0mHhEu1JvNVvM
h5zMb6+4VqXlRwLhV5YiefiZ6kvi1wAIedhU6NetFDUVM0jIJYSPRP+UCZSsZWUYNqiXHEO6zRvL
YeCtIqrBEuTsRWBvSXq38mrW6WHGSrWku4paIaWCROGRSTmfRi9aQbCEnXuGtC03GGHCykjwp2jn
AZvZRpoZOECGe6dOjI7VnFkXgtznLqvHOxJlv9q/mV7HlNGp7i/eZ+NHXRHJZrSrJRNSvSTk7/D9
rI5wHF8bNapST+q18462iO5GJFRJdAjRLhosaZX7onc+jp2wFQwhvta9+pjw8uvtARjgzkIqRVvs
M+ijpFXf8j67MFoB58nXMhgwhxIZpM7mWDHytdEj1qD0SWQ12/sdzskYIKlvGbRm1FJ6ivZA7EIC
nrZDPDmVNJ7r5XDvC36+envVvdpJ6mGzr9+M+J6H9tmqsygBVV6mRbugkGG2Rka59qWktX1vFM6N
UNSu/4r2YJfNzWGDtSzENWWmWiko151WSEDdpyQ78yKGrrfqdNPl/TFC/ytnPri2GUs8H72EyYf9
U7IkN8OSKxCJT8HpMa3YDjXRYwNxZSeIar6ycD0j6WoFW7JHwZGQ45VNjbB85vjPOeAX6nFoFOnI
N+nxrqBvZGe04WKIql8HKoA/HkfRElNn1i8hNl+sjoAathWXQbKTushb+aFVbauQqjlqIfGR5f7a
CfxkLTCrhCD4uzwfgCQOUt0QWgRiE3yMlancjWNpgLKPsD7S22LnD5l53ueT5xAS1fdaVx/Thnml
sgKGCRlvYkdStvCeD0e2gMmRedIY7UQB5qGoo0dEuA4lILWmdWB0EOKMVNoy91GYzoLc8XUlYBp4
xRajgG7z9rxGJYX2DrdfuJtUeBXuu2SqlskcVYBjLJeTsA2jUpLsxgjyL2mjSpdGbgTTBoDTqG6b
IlY/J1XilRtd9fqzoey1h7opBrLNurTXs6E6b4YKGonUDvL7SDC6E63vlHcwimPRHnE/u5pMcn62
GAdjYMud3+3M+KFrshtZrlqcKqbWXFPzTB+9MOuHFXx87QF399pkG4lc7o9oxhfTjdxKyUXWwE8A
6y/cpKpaXAlKEBFR9WlDaUoTxwSpOMJTt/T0OLBDH5dY4vKscTv8JqMzypH4OPQCrJx1RcU2sT2s
CTZtVBZEPhpkOgpctUmjWpN8ylHhfZemISduOrT9R7MYk3MTMcL3KnYvAco+AXVovVc8u20NivRI
pKWyi5mwfiZWUnE+lDKac0o0pPdyzW5YVf6gb6g88mxIpLWxPapBvcJyw/pQjnn9LiXPY7iSlmJN
EtaNsG94bFSQYz+V3ClMpYdUzPx9O+QhLgKNHht2KTbhXtDyApkFYzQHe2oBbyZSpJ31ZgHowr+P
rBZEV1c0Vm0PSSbdl02YDVt5pAx7Qcq9/1iClV/FIgR8m3xxJLl+ZCjb+a0bl0jq1qPdI714apLk
yZy0JRIjW6sa9UpBDvs9hNf4oxHIXbPSOW8e1NyAGZA2+vhgSY1unFAJV5HF60LjopjG4IMWh561
qwRD2glVpWQ4fnTtBe63NbpOaZ+lNiaZlbfJtBwz+Zk8gCxyDuBH0Fvv3Br0au/FvaTZFTAIaTUI
3mTaYZsZHHgCWoWuEFrTPlVDqqitl5vxKob6gzpy0GV3qVIgmgVktNmqQZ7f9GBfdxNsXBfdRfEc
H+LiBh/aKmfzKylBGF3XXRfZVEZOVVtxYydTK92KHnvKtkra6GwSK/FKZ+hVO/YGdAF0QYgHe9R7
MdgUoehvW71URsdLx9Z08964VPXUVDeNanid7fdlU7q5LCYoLGqp+DmYvBjw0jSJpiuj9Xsv90X3
0a/jyAKFBzHQriuxeFC0MH+01KTZK9rUfpjEUBqYzQOVN0TieQi/jy6jxh81px417aPW9JXoeEMp
FrgBmkLPPAxAAQ5atUeGwQxt0wOQ6GStpn+o62BMoW8H+Yc4ivtoJQBnv5djFGzDqU8VWzHDInX8
cP6cJEqoSYMTUrkR59LHPGmTZGNhlHZNucmX7SzO1ciJudm4kDXUdyFibidZOUbQSUIJiwLBzzpM
4WU1+9XqSbGiQBHijVGEox+uFBnPmYDzIwdRUY4KcyNWtJXKsXxvjGkQ2IFVsJTUkHqV04pB5a/b
rB3HVRKELYYf45RQCYv0BFe3rL6ChztmIP0M32UfqD7l9ZC+F5RI3aW5JUe2GADvnH0V6p3VD8q7
Kc66zwhqpUC6Qr/zHSmMvdqpY8kMsdkSBLBlQdI+VL1oxQ4St/WvfoSOoy33k1mu0UNAvD5qm3f9
mOijA2+tVG1fSfBF4bmD1A3Anarkk9Wx3LFSG5gHQXqR9KWX2mZZDeA700a7icRJ4e5dQECxy6wa
rgIEl9CYLnoGtGXWrttZhi+oJrDpHrcfxLD88aqKoD+DKoiaDDXGTmOWh0V4xQ7ud86kKQg9qtPo
f+hJu00OU6+jKtI18VkXxcPHzsuCj8Yo9TIIdnAnNjINFtpL8WTdjDV+Km6dw9I9nbXkbpMWkR57
7H0S5b1ei9KKRTdA9Rvb2KF8n1ynYtl80oqIwnD4HgC92q4LNChgD3qwgXexURWiWwgIrKYAUHvX
A/DW20k3FBUAozAPropAhX4ilUa2zeWp809qITAMlxqWcN1Oih6twmiqbuqwDW4ss8PzhZd5i7vn
WapZ77k7RpGrt5w2aPizacRd1p6hjjFhQMwEfijarghRZWVuiYmPVLDuI43hpFnqTSszbuVw1cZh
eBsliv8QS2Xwjo/HOInEFOM0xaN3MvnostqhwGKxyezkX3LVk1tbaoT0LgUaedfWSVnTqWTQbWlE
BsW1BCHzbS8jGLGDWhsxHJwU7cYckdxMEMU+S8oY7lo7CNjPZG0jVCuztyoftw3PYzIFlNiZEw1e
mVaOAVwTxPEKbmjRQJshwJrSujPsoQyawGkBMuWwpnoUEERzsHZNnUsPXedjtun3nWnrUpFKTu4L
/SmTGSaooRRGh29NXxSunjeDYSdK3kAeZYnbY6bnD2lZ1pcFESJ0O8UaME0MSDw7Mux0ECwFDoYr
ueykeyHQzHN0vq3vpdT/r/H3FoH9G/j7/wDu/g9f/9dzxPz8E98Q88jd/UKOF9A8/59F+blEfEPM
z9/h7se9iBT0U8HsO15eUn7hok0WHJVAKKranH37DpfnWwTiuIECo5wFG1T5RwDzS+w6eB0yoxDp
eTgYcnzyYZjrP8k79j6aHFrR3Jpp2269Sok+Sl1Vmex8XUbG2QisLXysZNdPfbky8kHxV6xNrWH2
jtU2lM/DMcBspGxi/yZFTeRGwQTmMkot+T1rJryVtNr7FZ1TZZUXvV1whF1IuTh268HPHG2M1Ttf
GNrTRuiEG0EuFTccvOFO8pposk0QEmcBKOJPnjisCV+a63CI49JGuxqGsKx2eeD02mSepASj9Rrj
Dzb/vi/PgMrKfw155Dz8VOV1/qU5ZIocMk7+n6OYQFN9c47/p6//9PW/Qh/5+5++/kcm+//8+sev
/42/+kcoI3//fOI/fc73mW/Iv3B7ohIJ8pc5NsvCfZ/5mvkL2FwgdXAmKHTPLJI/c0XMXyhfonKG
ODt1Lwo0f578giz/MktPo1VAhp1ENyjXH6CLLK7PVMYp+rDAkJQDtIv0zuHkz02j8UmFejdp8bHn
qBHfB/kREAUL9fm17VsT9JMn5n7+QrRMQFdkDNTBu1FCEU7GfWOFK9X6IPm3TaceKeMsC0pPjZEG
nPEweFq+qMB7odXPOFDhpofm5owXFrnjcmNySw+dVN1mG9k40uRr3Zsrg7MoE0XKZf1bjBqpUHFT
vWm/5L/md+oeLP3RRhZJpKduzZAJrr8op4BtPhwmQpDeVDLNuyki0+4MH4XiylG1aD354Y/3h3AC
uAtZ6XnPXjTlAW/wgRp7NyQ0HUG9K5J7vShsmcuYTrbj2QK6+nZ5PyAOvZwbcC+A5pI3AjCxNDw1
uBAVOde7fQD2RK9wSj6WiV5OcPLczG6khebsG2tpfrPP0m99EwfZEIz+vvDEMwQyRV9zhbY/kuRb
5BYBfB62Mk+SZ62opWx2oz/5e69beYKtK++9S33dmZUNG/3HXtncFEgLcNWsXMTQFh2Sah8XC8sP
9nXRVU4cr0tNjo+08fRWnqVanvqDlBvUR9BlGvzKw/4MvaJkEfmCffXZjBFTcMZiXWW74WO+kz/i
W0eyJxhs+T1SG4ic9j9m6EqOee4jSFPSX8p89C92JRk9t6yR82DfJXejWu6DPt/mUvypL4sjA7fM
tL1oap4/z0auBiJpSH0Z7PHOxsDJuCFcvyzX8tlwnh5JVS6S+C+aWozcfJsxUkS+95Le7QAKOn7z
g/iMuQkgwZzqqMtB8VkiB0QdYUgrqeiNiPr1qJ1qIRIPiBA2krQNsmN738vFNY8PIEg22llidVHE
rmtNKUZF9vdDIONwyebauNyx3p7wrzUy53aBd4M/BFR9OEKo6ZKPrdgj8iD+Ishb3KnvCG6OTPmX
gwMsd/ac4cVR+FyaokRmhrRAIAf7stGiW1XCFiAwPCH4wQ1v5tPPlhVEBFBDXhyG4jBWCj4Pwd5M
uXpOpelIBJNH+vLaG5sJqjNzn1aWwPDaSlAS13121b5atclFkGBLH0Sbt8fllTcGFhNgkfIEZVjK
LKflpE8aqud7KXGkLpacShWOiTI9YWgPNyISz88aWQx+Q6UUWTgacc8vb5WtrNrW++6SpJHjbz/e
XE3O6KJW5xYn6mk12LgEn4729V/RzxloDrUMpP0SfgpdKQ8CSvp7herQXKW/8LNm9X/XxmK/Deok
tDyxZMTUZGuOw6rqj5QUXh2tZ71QDlfRGCFvFjRFuO8bs1oFWus2MEiOLNXXG4FjiPcnRdilQ2Ff
U4PhAoXiTVxtI9JNQXakCHOshcVB24BAS4exowU2uFr0nSA78qIWaiLz4TN7lP2lE4s6oWG0VtSH
Q7iv1vIG2tBmckP7NnVMN3z0Ck6I8O7qk7Hp3YvRHj/2QIJvTEf9IXv27w8BXZCMC5dcFBEPh0sL
+q6pRLSD2rjd+VPs+kL+41uRCnv9n5tYlnf8sASCGo7h3ro0zXBTZ8f0UJYYjm9vEq0h6Lwi2/eS
BqeWhRF5vcLi/Ug6fYNzzbre5OfxuXbh3RqrTw8nW8NlHPWb5Dxey9t8XW2C1Wh//isW17PHWJy7
QRrVfhhL4d7U91k7h7HHVBzleRt6sU09a2IxLUHA4osVG+GetPnGOxkf6xh/J2dqEKCBUGYjV71K
VsUGmcHZLBoUy6W/PgYbfHVtoJ8C+Pgpclv0c2oiIRx6Ldz7ernp2zL9QCLBe3z7Zc4f8qKnAN+p
SuJd9qII15ACJo7Xw32YX3gKhH/hdGwVJx+Oletf7c2zhuZD7llgJmWC1ecdrxQUkKOYBTWtY028
OkHBOUCN4T/Eqhab4hBkyQSPIdqff0xPkrV0Kr33B7vbGqvSnRzFSd3MgTm6ak99N3FaaP7X/TY4
EU+3f8UZQ0CPaSpYGZ5m0dk2C4kJpjTaq3l9oUTpxSAdwyE8eX8djtysNjdL3hK0keha7Gt63oZT
hJHbnuqF8VhPQreXoqGpbJjRgFg0tR8eOvyQvxRDn9yPEwbYdawkd4XaRee6Msg3Ie4CJxXuSljn
jQJ1sDzqvE8mul7sjtNcUEqjpjxvvUj8MvjS+KnTUzG0dbTAznsR/gIRj6SAtjDZF+yg6gT8iuVa
vU1KOUdRIBGyaxjD4rmse3ytVZNiOXWKHYgdJ4UZUzwc1WGWQR1qtLSl7MJDLhwZFmVSb6YyDc6R
vtbhRg5kzFYDvia5bSYVcu9y31GdCCu5D101DsrEthBL8OxG9SZosZqU34+mOOT8EZFW6nsQskm7
1eaXt1fPvA8cjIEEUkKCQTeL2CGquViiaaYWWRhG3R4m5cVY3OSq9mVCEj1T92zUP3qGQOjgMgCr
Q57P4iWmdQrDOOgHX6Qx0TYkNPCrI5sBmdZFf+A7zGYHKMHDsQDTerhIxUKV/TRXw1sTqXOy601S
POiIhn4GHNnUjqlm4o2gVEJna4NSSfBuNeOkioLoSxrG/lVrlYRUchPjYJYJY1LdtX5XR0/F2nde
43HTRBQo/+yZcnolDEPxpWl18bNcT+2vI86olu15nRICdx/Q/khbs8B4dmqzApN7Lb7RSwsMH/YA
GMfXEo7yvian12ZsDXdmYCrwEqMS70UtAMSyAlspZ3YFp+jcryjb20kqxdpmoHAIjpAA7QeNcDjj
2XmAqWpIeJLTIaN3+PIMOE1BU3bhrUCl/lw04WCLUls5yGDlOfnbpPlVN2rhxPRy2Aier9z4mf+J
Amy/Ciz9mJHSEzP1YG7yOChHzReT2WLhxeMUudWWZR7fxmKMFUgq+e7geeZWGMVilTeSfwroN3Zm
B5h9VRSG3Y5KfqeIgDHsQW3rVV2a3UWlecMJUDHRmfJE2FuFH6wthNtJw/XG3vOStdCP+blCjWkt
DqW0TkZtPGFHyjEuaKfzLjEsN+hVynxRo6zeXn5PVOXDPqLMQ7YOo2TueFySD195j6FqZTWSeGsZ
ybwJ5GrzpTNh8dlFLsmnIcIRD2nRTTtFqgQ0aZJGve6Vp9K5iGKqz2X3NjPH6kOrT+MVpdbgHeeK
dFuPBd7rI16WozPmfXHVpCmn4khIoHQO0CTplvJxea2FMXGckbbxuQ7kIrSn0vNEp7V88xG4+3Af
VHVl2KQ/wkeS+n7h6GbQik4glCXqzHrclU4oCgPArhrSb+Hl1nuBSvsVgF09tsWokxu7S434Xu7C
8hOVB6+3paIQ35VkMPe9EDXncty2qt3pluB6SWygPPL2S36Rg2VCWwZJG6B2MrWeZU55NPSw9Lre
um1rC3fWRo/y+ry2sFmy66TtbtsxHkO3DOoiAv1Bfs5pyxqAwQS0oUVi2Gvfvf1EL0IJSkVIIYEP
Ja0ETXIRnQmjhWW10sW3WFX6Ow4KDZRO6B85wxfi7vN6hh1NNYrMPUmEF7cf0ZdCQQvT7NbzCsku
+1YHeYeGL3TwbdyKiYMDSTr6+v9m70x2I8fW/P4qhd4zwXlY2AuSEaFQaFaElJkbIkfO88xddy+N
tlde2obbfoALGwbcbVxv/AJVb+QfVVlVCiqt6FwY8G0YVSigUqlg8PDwO9/wHzaePDs3Tg1uoKmX
OeBVEDELeu2m5h1c//C9I8oxw0YNjdbxEv2fN36gpUqf7TO0MdZVk2uraUpPGY++zKRmuhUsndlX
lkR/ySPBaFQKmMTme0zI612gi96VKfj6mTmXy8UY3zd5mV5IvqGu+gQIwoTiwSr1tdRpMYZaQfsd
7BLkkzMkMlQ5D8MiSRQUd0rjO7MG5tD2Q3qmY7Z81oI3OOuEDrq2hmSPGcW1M0GDXnHGh07tKafA
xXPydRQ05nvjxJZoIKORP481n2eivulrpVGX+b7H4MKtdWCOtSrS2o21YPP605pD/vJSLB7NNHYR
04TFkdBMrdqp5ZTvTb2JdpYX6SujQMJ8iHBi7RLMANMuifeWhK5VgfDb9vXLv3hRuFMNEUYDjhM9
quUoVNeT3Bv1ptiTEkJX0AfvSgSUcmIg9ISTXt7lPHTlTYRyw1zseEELQEY1uJByD5SOwWUTwPSO
p2ZaxaUebOQ0bNa4tYl3furpnPDSJeNY/HUkVTiTk2Q8h2qd2sUQQyZsBhkYQ2h8DQX0ouKpHOyM
/DXg9E5DxxR9eT0U2eC+vk4v0jhqWjY63bVZgwCW8/ENoDOUCVnYlXtraCdH0irwyiIuElqt3TeF
BmoQPsLrl3wxYXi6JCTd+bKmsTR+ChQv4Nyeyn0MtRIjJgy6zWZSVoi0s0ZCa9jEVwrNOJFOdBO/
d7MGlyQrQMOSQ/P4ZhvZ6mS/nKq9FSM2YnqNidT2NCUrFcSGG4tqe5+bcnHiqt/Ziqwt7TbGXtzt
UsxJrFJVrCWl2kd1ju30EHqwN4NTypIvX20KWQo/DOqBf2PieHxvEiiepmBz7THEjHAgDD420Pqd
FnmTH94yClbuKAZwCFGBLVmarV93hR5oyt7PeLUsCwgxZ/20GQWUmXT06NEJUPwTm2YpfsNdsUVh
KzB3xm0EOO/x/cm+CYG8z4V9FA6IJcB5rTtAo5aHnnqDLbFl7qSg3c+iezB0gWt12l3joYTjxafg
xC8fKHUt7Wh5fnXIMhctzkqp1RCPDwECFCMlPPC+DmF7SqNg3ovHkQVbsNkUGpw/pILl4ChRxBSj
UZwrAEtYK13OcbyTUcRRcjNdAdv2N6+/lU8DleMLQrSeh/HUdcCkX7gEjaopiFpj7OtQf5+Xysb3
qtiO1OB28O4xDQMLm4H3xWE+iyUgu9g6x6dY5y9vepajNMGlM8TndZlX/lmnhIYQJSfiQnslszSc
pMfpHJVzWO5qPs7OtuKJU+K7CR58hrnim+2elhSDNOP44rQ090Eogl5FS15+l4FiuKnlKersimHK
nTpO2G8nyqBNDgIYfbD2wkT93HDun2pkvpzhkXAyVKFPCsyAvT6/5c8WALv6BOp5ZO1jHREMtGow
JCPfUmyhtITLtjLUaxphwi4NoumyVijzMSq3Hl/fCi/3N/PSJ0EnmPBQVxavWlomQ4fUiLWHVGbZ
oi8IM8j06+sX0V4U3Ih8PbF1Z1KARoZwfKtjJVZJ6KnpIfSKDphzl7K7zag5K6pJmhwt6ZqtOAbS
DNdt1d6JS2OMbciIObNUQKU4DZndR7EACuWoMNB811R7K3GKUGbWRQF9LSY5wtlKFb+dUgznbK0t
6HEHkuajpq175g0lYvZYBFU/zFJuleX2Mp5XozbEaO2P1TWOuJXoNsnYUoYLYbeV2ygAQBh7wgOF
vJw5UVhb7xAH7Pon8ZvMQWMSr0ohLgVUwif5kFsT8FU8kkXBrmEd8s28ovXdTIy0el1HoTLaBST/
61Euo8EhEuCYExT5XSKW4ufXl/w7ux3FfBwkgQLOKlhLjnKgdHrdITBy8C2tXZcWgGRrUoQE9QpT
cVSQtg5CD8jNRNG51oHo8qMiPpRec2qs93KHIecDKmieUyJvsBRUz8siNQqpiA44N/i7UfcxylD1
6lRImwEexyGNy1ApQXjHFhdd7uMtJmq1KFWxFx1634jOylA0d76hp3SQEE+YLWzPPDOsV2ErBHdS
2xs2G+2UtNXLkGbOFiwMYyHXzua8x98BWwldnXI9PIi4c10yzB4O/VCJV0Ce98o4VKcUXb9zPXrm
8MKQq+d4Wia+BV7o+CIM4SGNcSUSAr87m+T5PNQA3Gl+cGoa9xJgQTYAsBDljHka/EKNk0YDmrl4
Vx/QwmzOkKUELlur/mrWFkGhoixplfa8fFau24NuJevcMxUXl1QsJk3QfoMRZvcwcOttgFCAG1G6
nJiDvUw452/IaUI9R/W4XBJcDIKW/lx0MCUegVZZwKm4PAyvAZbNLMQ+dG15yMKTbfnv7HOmrJjB
zSX77Ll4/PDFEuEwwM7RgcYZnDFS3TX9zVMD/+8c3aYBUkw2qUPI/pbTKT0QB7UzdcAEBs00hEox
iMEdeK3RsNhgr6Ssi85Q7DjWq4tRa+NzDZaJmwWi4vYgN9zXw8x8PCzeOnomgDdo/4O5MRaBvZSG
shKyLD6EqXU9xONX3cz3uue/w6/+CnXCj69f7mXiSzYKiwoaFS1tqtrjNcZ2YjTCPI8P/aQVO13w
tTvBnN7SSJVO3NjLkhb4IwU02u3A10gZjq/U+J6WprWcHbTJeh/7YnNjIRFwFfVIKFVS3a8Q5+u3
aSPVbog33uqH75O6hY6EiUwhTLTFXjJbqBkxk86DMRnieVrRiCxEHQRvqp3CHkJ6fPEMLdhpNPZn
JUKE6RYprl7IeYTYYXUoeEWLM7ELFVc0oU8gzVmnq0IV4sLJM6V/P2mjIm48YbblLNso/5DlSdTu
DC9J0k2PbgsCdcjUxrZc5Nq9ZJb+zSgJk7/SlUleK3qeMKoIe4yqIFivOrENlBW89eRKD3kSrozu
7gep69WvUULHpJOKSj3Xofd+GGKvQedSNKisDcx8cMLFJtzjXSYjcP3KDN9ZeTu2G6MH+9dTm380
ZWxybROj25uhHdWPmR9boYMyPWLeuoLOX5MY/YVSZFY/JxrjnRfw9+yORsOdlUXwLCh28D6Fkneo
fXG0M15HN5hxbOdikeG6pnFrNUw4rUPSGhC27nR9YtzXuVZeGlqrmesAH76OZEFGVkcvs1Sw4Zwl
Z2PBY7DnQQf9M1K8rdG28rlPv3Wfl4L3lTIcnwKEukSMV0qheztJLTOnSYuTVZu34gR+zhhSJ8xy
/kQEMgM0W5yhBSKGY+Imlma2ip83QeuI6AcW9tSMAWkurKiNJTBs4ikwpEA6b5yuKz8W3pVmIzZO
pkpdC4CoVCybQdNoun0eycx7tNlCkHlbINtkjBgV0QiLVzoe9I+T5unYTnWUuXj+JZ5+g9ktU5ui
jmRISZbYQjSy4J+4tRLonhsHegKFqquyRyJ1k7utPCSGbaKe3qxyOmLoYPbluEO0wfoY0lb+6HVq
CqPbD0Q+qMr1lQaTqcRtK53ggmVYKbitqoXb0GoFYKYQ0g6cEXJqd4mZUzUanXJlkVxmtpHkVMhs
jOwd9DIUDHJ65uIw1CtCgHbuY5u1nyDTOb4WDq48qTjkDIE3jVgaDldPwnzXeh1Xim0wj8jcMDfi
ypnSKryzGOndoxsbNVg8T/55gPvHJVCn8UM0xaruyNOQmpDv20m0a8HAXt5vkSCtpSz9YmqpF9kD
Xf59ZXkWj9H0g9uGF+8d0iAGdBmzvBGaMfnSwvm6qNQnNwxfzXcDvi2WK+i1/7Fsav+RkaWgu2aR
iTcToObcruvwoPZqvJGSMse2TAHK51D9pQ9Grra7Uh+DjVkWQWurch+YdEjEMHVQPhkf8pGeAksU
T7pTBSosFF/GKna0YIPZA3nNI/zs8i6PZfF9WVdWxdkfVndlVRm1XdUk6fbkddql1YRV40TmFKwL
VReyVdSoq2ps4sMIBeCqkMJesGHmoIUXShPKHRrQMq6g9+H7TDD1a3/K/I8Z9GHefUFHnCrB7pEH
bV13mam/9ZiGV6Q8AixWQ5iG90xR6RzAhoU9rvtK5FZJols01KS8dD0h7vRZy3v8XJpWs+uGSD4z
655lGMvAiSGBun0XihdxL+qfg8pE+zzIW+VRVKb+msfBzvNp/WnwISEv27mfKw8hP6tdS8wt0wkT
vd1PA2n+Pu4nCZmFxpo+D1Is4ZxsJZ992coFO9GL4t7yEwOKYz19NLRBZe6HWITTZF2yGX18Cn1V
yWgUl8X0tcNOr06Fqy6ytpaYYh+nevVnnemJq6Yxs0jQAI++Guulw8aWc1tpTOVS8KlswI975XmK
RYdIeRciMdGY0pjbg9/hTC2bo/hV7krvhmytv/c9YXyA9zWeWxnZui30HvboA11CmllBOX6JTGti
+coWGbxBI+oXuTwIDiJfMo/MS0J4UnlZijb5S+S76sTeI8Zh+oh4eBfdZmYcXoh9lEsuzy6DT2o2
6mMlad54oon0EoNHwUGTlowcQCkF0KKyVXHKkq1Wqg6yXEAdjkb9tm/UDykaTVcafuyrvMozJBmz
cBMpfeNWaTo4fWpgo5tHPAfdaJzck70Lr/a6Sz0ZkzP+vLSZvSJB73sDvNQw3xSgtzddG8mrXp3M
7Sh0w11aKfpWpdV6Iil5mf7MbQuQmBYCnmjlLfrsEaF2GC2Uc7oJ8l885kgVBwJGN6mu/XAj8/ml
XmRaloydny8Y1WFsA3+lhNi0WxP6fz+a5+ALTVON+RMi6MA7jrOsQVSDMRO17OAJxYe+s9pr3zRL
RxEE7evrV5o/6ThRxagZ+Oo87prVqxa7oQCb3fqhnh+qmVo30Om0NejSJ6rQ71yFNGrOysmoaH8u
0mHU9cxS7/ziEAzE2SZBBinWkfZ//V5e1jgW9mjkh/S1n8g2x6vWIJgulfFYHjy9Ts/9WpOd3DQT
l6iEMlMiWG7bd+NZ62unCs6lTiGdWbYeI1KahrN+1BJ9Vw26Evtj0h5i+kbYeZBRngVq5q8gbWq9
K+aGmTL7aDDeGsaRbA3j6rF3BCUtnCSr6+vaE+NLWY1kyKuQpc/F2Jg+kMbV29Go0aPJegnDWoYX
aCElqdZcW2QghsuCtCBm+io8JH6TQfCVKa1qCYsvm6lSEmwCNJ1w5sV9Ghn/gTGN3XiSf9vqid6d
WP/lU0bgiZEhhtxMiU0Ql4sqZBQFj8F5Vz4gDRw7eauGTtGABXn9KT9Vcs+3LFdgs6oYBTJ1gtWy
2LJT3mjNKHvdQ26/x7uktic7dwynsL/i1uecxHUsg8vycou9q+tFiEMwlxMdzYah7tZOuBJWBHSu
Fa3ORTtcv36HcxWzvEFmC+A39CfDv8UYg2wAiA9q8g96YV03Cum5UkQf8eL5ItT5ie7vy2dGL+DZ
tRZFjhdZSS2rQvfQpReq9imM9q/fyxM84LWbmausZ91cWeppJQ4s386yS9uyG7ddde72o+oktmlL
zl3gbDhfXHkd2LEr2idYGsu+ACXcLN4KGW5eT8TcF7sFPkiuZwhVHeIyEyUo5jm6G+KI/oxTxHJ9
juwwuLIiixpxFeehXIAoG40AhJOYqCsKB+06EespO1HJPukTPVuXp+9FfCchZmaKK9+ilEVZLvCE
vBwPXhoOb1upaRFgoJ41hGDatqXqOXiceHdGHioMlCyUSFHbtn2h7q/HrNDXGN1X12XZ3fZSnVzA
Wm3csRR9N1Tj+O71Z7jYI09fFa2jediFXssLK/eJIpPUTh8O1mQIbjuWAF0G6svXr7LY9bzKEt1J
4igy+wjPPunFPNsotdopAkIcxgEFS/M2TAXRiYu6dWJ6b2ee3n+Tq/oh1vY/V+IrEeMVcve/g+H6
t7/83THHlV/5leMqgAF8Qydp9t9E+pGmGhHvV5Lr04/Isgw0UwHESLxYRyxXCzUc6LHzU0SnmVDy
myOaZL2hKweKZpaWwnmAyeUPsFwX+GwOeApE+k+oGZHEzrDl45gyaYnhJ5ZQHERh7qrA58aMNBA8
aeVpgfZRFkL/sglBANqpPNKTaTsdmZ5KljYMBabeHsMhAnmVTv5FX1l+Z8t9mt2ZuAlwJKfNTSCW
fQWutagvi1oMPgKxiS+flvz/776/4t19dff9+1/++pe/wZDviXz908//4cmh7x9/+Tv+6M9HW3L+
nN+2pKyyJRnZkGVhP4OM5R9bUhHfgIXCc+Ubf5ro9RvxWlbeEEvmNiVqgsCl5xbfb1tS1t4AipSY
YHOc0lD8IdWB49gF0nuW9QJQgWoaY5YXkDTCc1l0bTZdaUMu4PHd2mIFrDobMMRjdHiKGrA41Obr
kWYq8DlJ2aGnL8HflYoskmQF8pUQ5aMtCMFXWasurcRyp15+L0pJzoShiVAYvUnTt4Jfzro18ngi
q3/CG/xxhs0A9xlvMQPxaPCjTbdIHvIpBXZQ5/lVgVBHOckTKiJ43EjpEOzK+kOdZt5GCfEfzdXA
OKsq7atf9/cYV8D4GlrtKjPq2za3sg2Qtr2R1yEmNKp0J6veWROJ+drP09ItK6VadQ19+sbvwu30
TtaLyc7CPj+RKvw6Izi6n9lvbA59EmxzXEgWCWyhlUGqIZt1mQYOnottBSjWVj4hT4oe1lqVz1vx
TE3O1XjrN4DvzpL6FmWx6gZp16il93WmCY7+JaerYFcVIrEfanOFpnRFCwD5dO0KXT27vswvx/wi
CtcmbISGphc9W9tXXW2FlH7pKobjq2hO2BUCK5GtZ2v5sxbbsbDG22S66iNylbPgUXqfgE01NiEZ
zHiJclJfbvPEGa+t7EGnKarknzLpXNeR097OSraZi7tf6xgFQ2UXDR1L3EjppjU3SrVOA7dFQ8lw
jd4dtHUC7ii0U9UJKKNDt7hrbxA10k07uS0OxjvlnYV+mG8bdP5tsXZ8PGTrx9i0rcjNPaAgtnDR
wbP6iKQGnRLDlh7zW+HRwp8He3R9PaRrT1iN9aehWXWymweXE3I4n8LKLj2nU910V7jee0xUNAue
gD1qdpxuxoq2si1fRpfGVnONe5iWSmt7X2oDAQ2g/Xa+8z/y1LR7ZBHRLEQ5q2TGuVds8JkbdYNU
IzTny/Bx8l1vPEOAL8pt67p/WKPoddHugO8btrbPd806uRjeWpKtXmaZ0/hu57v+R84M0xnPq7W2
9e4SFQCfjQ/OUFzWvo0EqnLTCbaEZrrLYDW+tt4lG+Fiepd+zBD02qSFy1TbX3uOvOm/QpXwbpML
/HYvrG2wEt0aFS6neI+e/np48J3K8Rxaua6xRaatBPm2iiM7SG1M9oqv0VdrsKOv2WhH4rYzHe0c
eaZ1vutpdU32dBNdqrnLgr7LNvhzbcvGLSKnXUtO/DneQoqINtadeTFtrMtu1W+tL91VcmXdwl2F
6plcTR94bauVr9glCP/KDm+kVXab3aqxY7XuoNrhLKRkKyjvik7xrbPyQyfiX5qLrTzD7l/JtP5+
NqHFnfavf5r9ameVkX/AyvZ//vLXzw+6pw/5dtAZ0hucZ2ZrrnlYjwoun/8t90J6BLwCaBGOQbp2
ZMu/H3SyhOEsf5sWBMeCCGzo93OOH5GrAdPikKDnp6EC+wOZ13GHZbahoAE0E174KFBfSzWJURgF
L0C/fy33cfMwpipWPH2eu3pCOxPy/VfseooHRco/PFu2m19D8HNhieMa/Nt1Lcp9WDbovRqLIlJq
S4hGHdftaqW6i+qhdOpayEN2qdCdqMyOq51fr0XTDXAImYPBbR4nlyxli+be6K8T048dMw39da3L
04lqZ05Rnx01TyuJ/i+zVBJlUE6Lo6auVeZ1ElehYk1XTZ32a8PDsqmOtOy8p012IeQeWkCbqu7T
7eurOZe8i2vTuCQdh6DGkHqpOaH1rT+ZCdceGN2tjEC9qITpMhfbcC1X+FtUKKCcaA195wHSRyHv
Z0A9QybnRX9W3CmaFzU5mmZr/FtCx8tEheVF8U0rteCEkPt3VpaMD1samZtDjGqRlFhWUFS9IAgr
AZX2G9kbRDq0Wbj1NCPeCfX4XovFHR6JyVmCqO2J+1ywBp52D28gL5wMJ2/GvBzfqC7UMdfWhJVl
JomLN7a4EkfSLzR8zbO0lypXkfFpna0g1mjFgf1tOsGVzN7WOik9i8zcdAMx1E4syvfWf9ZT5atB
ZsAW4fhrTRL20Xmu0LZSE2utlzhogoQsbD9sy/Xru+t7SwDyARwulNI5ii06LhL+KmADw2Dd+Va+
y/EN+BjkZvI+g454KDuR5APx9kKMsm0bXwhlKnKWe0jnlUO5nrpmuo0lTzrJaVjk6PMbhzqSws7A
/A5I1CKG4Jer+hqTyzVInCpwKtRu7YFGUO6G4OdyuzQTc5/4o3SldJPi06Flcpt6HqpDudKf93Iv
PLb6wG+NUhK4taoj+ZFlRXkht/J6BEXpuU0Ko6Ay1YvQFz6m8aA4QRAYGTPZQN52spc96mJKu+nE
ir98oXEWMQCGAiWjvl5SdGKML2cfI4FMEwcvrZvAHlhRWtt1Lg7IbuYBDE4P7JE5QrtzFbXx4F2O
oI/aIYP6VSGpc5mi79dAbiqsRxAe+uhCjwiClaSMp7irs97VIgDhOTajenF6RNViWb5gYdEqnqbj
ihBn2i7DXQfQIGgZO9WqdBcFuXRXJ/j1OKWs+odAiejhpwmqnf5kjHZYiu1DAp1Mt6ORuaUtzVqV
9AkahfuRURrv47rBGjThDxoZfyJnkIWOKbmKblA+9Td8QnBbeT48HSEfjF0YxNpNOFjJXZhojo/V
mw9OrnG9tlE3MJvk81lv6y4ELzk4Uj2MJx7gyyMH+gTOpk/6eDPo9PjtVDqt03xF9VaeEnaHpBjF
TWaCLHh9m3z/KnR0MCw0QPEsQlMxBZEnoAdKWm7WwDzHL3mhmycC4MsMYZbf417wlptF+Ba3QkcT
e1yt91ZSrzfY0k7G2wpxZdv3s8QNZ60rAKiVgzykfOJUWyg9zKGXHiJRa9Ytp6pfrmKFL4QQRIq1
iqvch4GqBQY5OrjDlVxHMVIjlSa4KTykdRz2aQwERJzO8iElk+2NzrjByiPdB7E4fo5q76Ls09qV
PW9owFIk1d6TI2HXBYaynwS/SCnMsuBOiLP0k54I6rVSWBGAmtjbvP7QvrOeEkylue06q+ovaZwR
U/IxlGtr1WlKxMh4RMimjyd7rOrM9g1QnVXwIJhQiV6/7stTFISQRpeP4QCKMEvq0lAo5VjAVVoF
hdWt1d607imP7+q4IaQbQ7tmg13RcgkAzlDcvn7x7z1KKLQoH6Glp1CKz8fZs3QhnlRVgJNlrfK4
aDdNpQaOJ2SVkwmFsYnisrtOhJSu/dh7Li0QDlVJi9dTIio3qeyNqzIzH2LDY5oPSsVVAZnYhoho
a5Gr+sqq+9LBqkB2C7H44gNRstu0+pBgqXbVyIpw4uVeII6f9iVvA9EZJPlsL7NI9fxhkLqgM1Ah
8GXjbooVyD2qFe4CUHIzl90oKFdhjIRQNdxEK61tmPj5TdIIwuH1df3uV2HuLmOphqU0mnDH6zpk
iaKEcc5uqgDoFGJbfejaCckOpa235iQJ10ivi2C3/NQGu9IxSzcuoO00dye+iPziBLAoY0wVqgPe
brhFHH8Ri6eZ9HXAFymri6yVt9OkiVtJ0cMLkjJUrqEqOKjcXoy1oJ4pRW1tpAigDsD2UxP97+x0
uB48Jpw4QAsvD6NAkb1UIGFYlXWuHFCzNS91AsQOCFLpJqpvbAxf+mCFzbgT4A2eaDp9JygrPBGi
JbFrHuwdL0QOsBzaOlcfLM+79GrLXCup+m1m+s+7tp537yu19bM+8k8//8ef/8sv/+aXv6Gp/A8/
/fxvn7Q8//zLvzqqsueP+1Zlq2/wvUYgFtahyoiVuuT3KltS39DCZbIMWhnFzietvN/aycYbCnPq
T7hzGrRz6vTfy2yi0RvwqJx3M/54fow/UGU/9Rn/KNAo0kFjzHpivBc0eLHdOd4UQOKGMM1RJomD
LlnXRi7K1BJYn2dnVSZ16QHHyCL/6MfqAIQngN7RfVQk8E0rMAFBoJyKYMdvK6/F086cb5ragYb6
YpPSlBhj08p4LQMDRqZZthWtOhQFK2aT5IfhJzBfZhOsseXtWgW0nGbV+IbMvAo3NHIvE/B8mmSo
jZVlnAA0LYKaTuODtJe6hooP0D8x5Xi1fCtNZiwj3LAmkocJY4S2lM/R3A8AjDU43rR2FnCEAMug
MFAnp9ESgIM4sw/WGmsZwbiVfN88ZQq1mPAyD2BzQeKERW4yYKcaPf5eslIqmaAjsZJpST6uMDdU
hwshtlodQhO0aZPEm8aCqNqtGGflAzKNareNJSs00JGD3kZypvTCSLkYWFkpuao+1tE+lRLjEYU2
gCZuXEVhoDpVpyGEVODuAS396aX6ocjxT5uS7vOUf19VEP4/ftD8dT7lMJxDP2jqf/n0If6X3P3Q
fDj6n1XWEGdv2y/VePelbpPmt7ds/pv/1B/+9OXpU/Zj8eVf/NWnvKUI59PQb8+O4sUMX3kl/Pw9
seYff/5vhJo//fK3L37xt7nV3M+bFX9Njtunpt0fgYZ+HrRsjj/EUoHNzJH/t0BjvuFVQ3UN1h28
nZmV90egsd5AayE+4ThGXw/8y49Emiee8R+RBsIA/TQEDig9cEpEoHs+np4lWnQwrHHSC0RlpFul
vM7ojq+j7HaUd7lMV3mriHcFh3Cm2FSMqX5VpKsamdpzlfnEI4YDU3CRWOdttsmLc5997Q22/zV3
09rR9tUa96wSpnd0YwxXfu20eGar13TpB2nX6Ddde2nNPhCrQbkoLcBN6lafoCRD/Gam1dqRdwiq
dyJKv4VTbpBVbDpzL+iF29BCkmBnZTdh+F6Q3unZ9SBeWrhLlteJfJ1BT0PzxDb1Syl+8NXEhoCG
18nZ6F8k/j2qt7FbXtflOZH8xyLlt/UkV+eBU9jqSyRiL8pNbuL7fF+H2luM10N38FVjp0zGe5Jm
O24sFyj7un8U0DO6NJSxc6MZiP5sK978+vyet0uXLRgeq4EnHG2wOa9APnQRErOsNgsYutN9HMgP
EtZ7d5ovhrtcQUE0etub+Qe9UA+pCERVNquNLBayoynJeJ9Hgjt10uH177MoYlCokmgGsSBEZ76P
OvcDnu2yHEI5Witmf1/Jlbhui9Ba15P6tlEw94v0cyRXhO2cJK1+PHb9xU0U5m7sK2HnPxF2/gf/
/PdvM4X/DJLjbxDr//PPfzoKQvPH/B6E9DcSyvBsB3B5v6Y0v+E5DHOOT3Na8zz+zJL8wD6QriDW
oBIwW8f9NjcnQYKyiuEKfWN+EUGqHwlACzDfzMREEBhAKN1hdCZfTBT83sAxUxKbQ9RGWWRXSppc
DVloALYbhnZj9ShzRIPvx6tplLuPcZQaX0w5+IKN5Txg9purZFDSO06+aVMbTIqfre533qR5Zz6P
j3w94i9IGBJC4rS1eJF6fHTFCvWOA5bBN4Ukt+ewJs3JjdNS3b5+qUUlMK8EnG9wkwCh5thBuvr8
JWk6o/d8bWoOTFlyNAsqkO7wJk7wAOfHurijGULBNIg+Ic9RWeSW/VTqQtWkwQPinu1G0uEzpUF/
M5SoUiV1Xa5F4lFvN40X76VkNK+mUriMq2RXBZ5m65KfbaU2npCdCbT71GTFBQmvZqh2MROMu9go
i11MbngW+YXiFPB9N0FLL8vqGDm/vmLS3Ew6fjoggehnQywVwZsulXFHT1WqMa2DB7zqgs8wn5Sb
PihqB4RSttZp62LLJJ0PKhbIrToWmy6hZTvGIu5QGnigYtokdUpXod1rqOKtutgPf32o/xfSp7+0
QDXbSjK/YteC2COmc/Y9e3pzPvYtz7r6kJJn/a9/nXz56fOXn/BUKoovCBMdJVvf/bDfwpcIeMwi
F/q9uPojh+JHwIF0EEFg2Gde6+85lCS+YYRqIO9j8GaB/OF1+hbC+BHYMahk80vAu0Yj9Lc08ltE
IAMlISUB/fb/R2ft0y57tguX67BEmFo+dj8hpLptiw8l3DpD+pJ2qa0ypReCzJbGq9iAKAU8E5rd
ofTXYrayKjfSVjiOat455L8gt1XDgf+Tx2fGp1i3VXFr6XdleaN7V5O1ocpDSdiYHs32IjI+h12O
uzZOrM2nUr2V1AvP33ce3GHXNxyc4CTtQ4gmdXwltFdGcV7Ku1q/yc0LNbrp6l3Mf3eCt5vC63rY
mDMMxdtJUuXI4VU165mNE1KnV4a68REREDFXy8487663HrTwOhe+xBWIOvWqmpDhg92UdesiuUyj
G4oXXVp33k7LocDtB4AbiiOXNOjO5Gob9B/g09hVHgBMr52ovUvH+4BuqrgV4kdpet/FW0zovfos
bbb6uPP7TcXn9GudUJJsNOtClzx7Sh4szUUhH4GpPL4exo0erlXtOrAupH4VJbu6OBuCc6W/HLub
EUqZ5wbB+dS9E/J1QsdU7NYK6ahge8qZgYPa9NbV/DNhOJ//zdeT+hgMt228n0UShGiXppeZdlWp
92V97yWXUXAmaE4UrwJzhdIglKd4coFZjfp5JZwZ2CrEl4W0lguGBr8O8H4okHy/wvp/sHZ6Grq+
ksQAQKV2+hPQiD/9/F9np6HnqcvTL397903cUcCYMVCAQM5A9w+nIarjN4zGeYvnUTZt/3nS+q1+
koD2MXklaBAckG2Ym+Z/vPuELdga6NzD0iBs/ci7vzhL557hnE8RfLg+Dp/z+fQsrzWSWRkeOy3M
FCaICKWm3Rvq1KwVL4tPdDkWR918KQYrxDiyZ0hbS0W2XFcKLcKkdN0b+bZMm1tUKeB2yHu18naN
IZw9C87fiWovL8eSS7R7OFnpQS17KnEhmmMfatVab5W96pkrRZoSO5SixM7G5HKKGOW/fsWXa8kV
ecJzuULzzVxkWl1Va9XYcsVA1RKnr3F66cqVl2SnuFVPGnnP4jVLOSMmQXagiknTdzkIpnNWRbPq
47r0iTZIo8SrUGqY+HY41p3jMx7vNKNu9toYFess67bB2N/zSe87tXibjvomy/Vato1+ripxOcGp
tFjpsrfNtDK+09r0VI940Q/8tTUNe4HuFHuMFVrkbBGYICmBFbmOhOZSz8sLkp4bw7fGi5R+XBcw
Umc8RCLXzc7jPSz815/Nk0bD0ZLRG6eBJc/cnhmGs2hlDX5AczEx43UkVSTA2ZDHu9lYbm0NDQ0+
AS6o5W8tSXDMFqGc1LiQPet88LUPotjvcp86sxGnT3IOSO5/c3cuy3FrWXp+lQqP7AEUuF8G9gBA
ZjJ5T5GiKE0QoiQCG/f7ZY/ab1DdnjrCDo88dNvliBq426+gfiN/oI7qUKlTUsmXCFfX4FTFKZKZ
iQT2Xnut///+77+19aMfvTOKEEAqlBBPg82vH0HhJmlCDgeaQj2zho2M7Com5cvq9v1QqoFd1XJD
5mYb+RNGLNSFtWlcf/8toH06ehMsRBySWFMoQtce6dHlYcgJNFd4YlsgrXkkA9R6K5fFSgKvANek
kNrMFt/K7LoUefFGiZgmTlLiuS1jdhFoxpuxllw3+sIv+bX6VLWkCjTPM7eGA2EzIqVyoJkQkMlH
JQ2XsZLVfrHi7H6OtvoIu8nsokTZxPZkis1c6CPBmErq6Jt0IXBxU3mKHM71qtHMTWSO6oNdE0n6
khxI7cEt8/SyjCoAqtqieG8IP+1fd/znNQok9WGRAFAvO9miD0XjIJmpLc1M91QUul970bIF/Ont
RuIfF16/60KC0MozKBHlpTMtRUtx040fhTQGomVIUG0Cp2uzd53SR3cAHJY9y1BmbJp5ljtAvcuW
XihpsrSN59cdXnC210hlh7Xs0dvNZkqZYLfG5Du1XV66XQEwIVPqjwUvdmtYuU16Jqa/86QhfrXO
1P5RX1D7+wRmRpc5Kcyvl7hrz/H+0Hg166Wx/HxpeJ7FKEe8dUOVnxtAph8TfVpObAUka8loRvjO
rBT3pUNBVkpvutCc3gpGLdf3eS+yxldqk5hC6HNYZDO3z4KW2ddpQrsTwz3orpMyjzR924kRrahV
DNYc5F4TMWyz6YIlOviVXTfR4964EA8CTuD2uSc7FLApUO2HGkPrVTxY9ULyeFkTGBk7fJlu56i4
xmmuk55ppAmoxcyg7VaYJFmdFo3a7r1Y1HxIi6A5Oxymvln2TWtpRGyznYSR6BMrqBLhbBPLyoKx
qRGddk1WuFe6IAL1RIc+FoWjkRlncrArGZStrbU+cotXCGpSNYyMbn6nmw0SaC2tx+Y0a+lEbEbg
CvGF7GIlDdUU3SgZd+khyszaCyA+Krdx5RKt2zb9HJZNqRlkW46KeCD4rhfBjD9RbiEk6dU2ah3r
MCtLlOzdeJguEYrnj62zmB/dPkL62jVYSQECiBNJI/2isdz+gguXPrbjWG/ANVxHyzQHRh6/ok17
kSWF80F65U1t2NYrpyyQheXecCJW5nWktjVoV7c1r6J6Ju8yp4xH0pBvp9FIwmqI7MPijcleox+x
sTIPM7eZGCeyVolVys30LHGIkM0H09q5xtiGiUngZaqn+SYhefJV18TVuygtaQDGMXmVuKfz2qbH
uUQcUkfnQQVQutVnOAvktUaB1CroA22vHOLI7RD/uhihZiiePKzmoRrnU5eAzLPJbLQTJUmGMBdt
i7jZNsFwtTo0eO2yUmJ4IvpwtWjDuabTqiXSEK5VMe9TtdU2EknnidTcG8VBxq13XeXDct9WZa5c
qZWxEj3iZDN3vbafBqfAiebWF/ksyq0xdah2sJPf6/aoURDr1/qUPqbYyPaaiPPQihTrVlE1BPKS
kfecZg9NLKcLtTTk45xqIJpYN+9bp0j2reiKkGDuQ5wgQYfIwEpetPC4NMEZpeOahLXTt6cGPcMd
mbYo7ONR4cE1ecRK5thA+pa2DmvT1kQ4FflrkxHf1o7FlT4ndbjieD0fCBFpw2pWULXRrA3bWns5
CYHE3nWBHOtOY4blVJ4C+OtxAcZxzl1VtJd5CyCLiO4AxPIbM9NNSqOqPLOtjEwwNZXW6ybTssso
HbIzYRfjBpdIczomPYG2AuiGMlXO3lim83qK5y2AGHFZFuIADwkxuS2pIDe12RKt2tXT5Qhu7TFR
XON07kW3U/UJ+kc616+H1vAiX49lurNrDXBFnAPbmWCVer2zjevuQ2rWTuDqbXOlZW1dhmalKrum
SobHPuZa++BbkEzJpeU8OVFW+PXciqAy7+YSQzuZrPLcnG3vUBbecqrZpEOXnpmeOqlj3CUsFrs4
rvSd0pILq/UzAdVN+T6Dc3U1aW6xqyopL81OvvSUOD5x6eK3Q2UPPgZMVP7SM8V5U1KpxOCM3hay
Xu5zoy9P83L2Huy2n9/muSs39B5T+P5KZZz3fYnQIxHsK26dL7u6MCyYdVSFaSr622rJ5JYQ5+kK
uWUfNABEkBQ0GpCIeNlPOL8DoavMDvSoGk9iGnzbfu6qjbZKLyMjedMmsbHLugELv9ku3SVbsvke
5B+wrqxtztWCwHdX6MQezBF/PyGZXgjEQ6bRPIylPB0r+S6rHdpJUQp3j49ASEH00LE8bVxMZV5n
kGWfG9fGoJMAnrTvimECSNXoapDWVbev6fNpo2ivZWJf1Qn2mG7Wz5pafx8bbhuOumw2Cfz7UI2y
eRsD+utQYQfNiG7PSjF1F0rzsORTe9VGs7eP1DyU3nhqCue90BZSzDPi8WzBvp3bE46GsnhbLEly
LZcSEWbdKx91JwVFb/mxJ9H/uQnJJhp7mzJ14qPd1Nq+x6u6FV7iHYYWRo0p3HkI8sFzQ1g6pgF3
PWt9tWahQrYxbNNl8O3I0x7A+Q3vCOHq8KVY3Xwps9rbJjP3OsiU1ryn2rAvSRpnIjTqPDIn85Dm
r4TSN1hU3JFDeIYfwu2MW4g1A8gPb7iOenuoN0lmtmFe2R6UHiH9gTd9k1difOuBqrkqAd4NwVhV
QpzJStfOUXJ6byTAFpPeg5mrfq/o6h1PgtjniQF+jqiK5mNmudxCXmL193LRkoOmTPMOUVDshFVR
siiS861hy0WoB+V7NCw8H7LvXQL1VioUPFRqOlGrgj5Agh855ISKykbPYgI1mH3qV5gTq2tQLIPq
l0Vb3UW2gjq5tma9OZEzM14fb624rRAGjz4wrbQKutpO7wySJjo/cdvusRuGld+izJXlG+SmV35r
dTWRG/iM0qTNoZaWQ2jJnFWoVrTzwmjMSwGD2jzNjNiJTqsinbudXbTWheuK9IOduzmdZi8x9p3d
G+dFi1C5BqT7EqAN0ALB/vw6ZQ0IOrMvb+ah2iBQmc+IwkamAmetZMlSozdLNpu7oogQzqT5dELu
ck2Ibm8+ZMlaYfpWV3pvl3pyH/OimXfc5fIwOXF0UoKi0cK6g7aqz7bmdzz3axtpXJgxZrkDdrSU
wmJ6CDDLBTZ/neqxPb4UnrtgXBJqwRZoW7S+eoM/26VjMA+OB2uf0PSNpMqpg0FnkUEekJ1njpvO
O0BV8702Fd6F2gxW4oVRj8EM1GlCUUt+RFK8yp18fu9wtPoIZmi50bKxA36f1+3e1Rp6UNYcZzVo
LlV9EB24Up8yqbppkDkm12O7LgYEMCxWwLrBLgyShO8yWqqXTc4NsVtIa7rsm3kp8SnNObqNqdyQ
WNeRUq179x1/G+mtSma93efjQeOMcEoAef+yFFLZwVzpz52p6V53LlF6FNQSq5iqjvNdvSyupKga
otFXYjlbQaN6VbU3jQp+hFVIAluKaB7tu1xYFGLktV/QPUU3IHrw5K7XARjlq8XUtaRadElswRL5
TmK19UdW+LaXvjC0At9YDSPuVkWnm9/1lpLulzGhIvBmD5ZmPlv9HbOa+LoAfEFL1J6zl43e0lUz
F/CmU0OOQqFWJReipU0aj2MoU0YO/iyQFI66wh7Y1iL1jdyzzuISb0nAUby5gRzUvUlRas6hNgEK
171sOsmW4aRRF04hs9q9mgs2HPTP8nVP1vyJPuXFENh5L3e6WyYYurxqb09dtKnnGUqHAiWJ4iFh
yLGM7AnEp8dl22yjKpKBFznNBwRiuPOjMcbO5Q7qrUyc4fB0hvy/0N57roz4N39WQPHVT+0+VmvT
vTvWYvz/2Cl8dtT+Zmbw6ff/9Dd0B//+qD/4p8EmPvVVckVrbB13f27/fzFLqS/oy9H6YzhgIHZ+
PhnQX+BNYGyBfkJbWbDPJgNYrDQG1Ew1PBygtAl/pju4Tkm/6k3QW6JdQ6uJzgSWi2OGsALId3EU
mv/AW4qDpU409qWMTybLsJJ9wfrDfSiK28FVYlyczSB3VkE1WSsyuxUEwp4CHUMzgYekMXPWUEHC
yhVPRT2EDGgx/1WRuLQ557+kQCxvRrdzq61u0+z4+bvzL7v1/tqmWHRqvtOn/v2nf0BT+MfPPeon
C9/fPnWt/5678g9f35X8oV961rb2Aok9hG50hCsPZ53A/nJX8n/RxGXOayBsXuWvzIC/9KydFyD8
SE7+RfCztrO/9KztF7RgYRoxxMfEwp/8qbsSGdNXdyXOPbTx/IM7ndbZE5P6WdN60OvSrdN2CXOS
ZW6gKXan/eIycnYqqT6gY9cHvEhZtJ1UbbgopVssAIYWKpwM+fsehlBzsOY22i+CcQn89s4Lln7u
S8ZRqnzI9CjfRVIZwArOpfuDEKxvrCNwHzSVhp8L6Ikr8iQGfPbuFVXSDKpAKiWDtbybZkO/yWyL
Sc/sUeImntfeobZmx80jQYJVoYe2GLaLOhE6AsLS3LdzQT6FwrJQBROLiuUPSrbqfrVNVqjOJTyM
5XrojeneaDXMxw0ixutxFnKLjlFubCdvkSYVSnmPlbhUr3CL4O9WaSgf7DRNziO9zPYexysBNM2c
wcotWbPrhDrqn5/KPzt5PO6Yr5cCzIZGvxyrKBLNr1uf2mCORW5Xcwj9IArqPiHDaVZJIwCJ+lkF
+Gdf6ngcsL4Ufi54H6tS5Js4XUEYnNbjZwptZ2k3eVmrp50SIR7yRtd3usiBsFv+b2yJf+GiMzJQ
HtqPv7t4V3e/2w7lh3c9ar6/gu1vtcd8Z/15JnH+9F+++If/B0Ozr0AZ6x/5Ze1xILfQiEaBDM1/
3RBZln5Ze1ztBfpYmpq/riJ/Wnv4LRhEq8SFgRUSFH7ry9rDgH2Vv3gaXkayttgsj2bj35uVH4tP
EAuh9aEjibqFtQzS5te3bDmPE465hPJeZP2ujPXiKqvvKK0FuAMKv4THK+gNjQ6Lan5wJz2+dghZ
3rWyC9UGIn6djVHoxZV3ovbAGuN2SQ2/Fq6+GQsZXQMkXgJnbE6S0XyfD073UUSauc0kXrhn38Rv
DMiOGTRPH4VBHFgkag/W+SPlJKGDmYBMoW6lgbI1zl459cLBr5mw7dtzMlwuy7IDDdnrgU7Hlh5g
jR0QLOZ4kmQtg3RdEiBK3Mt5o8zGqarG6+G7ZGqu5eNw07pZ/XKW9Ws1/xE95Js1FLUnudvIUvHW
mEgnjkZtOqzJJkZ3vu0Y+HDMMNtbt4vnN5VJVyHwWo25yVxX76rFLF/WzfQqARt/UcbacEkeVgEl
nzj561Et6rsUJ+lCy9CLet+2Odeixp4+Jvro7cukf7NUrbEv1GR8h0Zd7/AfFuWhd4cqUNSl7MJZ
dfatV+mO7yVJhFCzx7Njsr5sl0S8Vu08ikM2svUsw1zE8w0OKQ8/X9v8tVUtHkv9d5aNf/fpv7JG
/GEVJ1Oo/M+vC5X1d3+tVFS2DwZ6CGWIPFmJAr9WKqtwFL/sN1QdzX4B5MlcTWFohtdf+3W1sF5Q
p1BuAy5AxYbk82dWi+Opmsfgh5yT1dXKC3nr6zyfrqNQtb3FGCFPFNrrqAVwQb4fjV3CIUGn/sim
Za5/7vkkcX0504OpsxrHGUCve+CzyqI1mYEVmQ7wNDIh6oKU6/Hfe9PbuFiGU6aqzQSVNdVmmsJO
8gGsNiCWujW0vZpJILI0ndXEF86gv2nJtToRZaS8TLMxU3EeGlvGAIPfF4146wju58EdxyC1y9ze
KfA29xDEW4xGlroFrO3S1G7EqVxiWqO5rt8S+lbXwdwDZPFGMgHnQt0vi5y7wLYiOswLveZtDLSY
jrlc0L3B9s8OU5Iw0TA8+LLP7qffWPzM4xpyvVYUuSbiAAxt3jGHXcEWqZVyvVZe3rwt26J+ZU+2
pW1sRV01Py6ZnTYBKpW/lMpb/pfJTMPMWSSUsvc6P0sTlSZ0aoSlM6tUipmdlqHXVfErXCVu4GVC
dHBCBc0Br3UVv89VhOArrPcmThax1Spb+9CNY5puiTWwT6cmXfZ5s3Jo+9I+mdXewhJsp+6ZykHq
ZFoM5bwai2ErHcmwThhd9VGV7e1oA1gORqWFySzUNvz+dTqygOBIpTjDCLIyQdk/jfUU+vyekrLN
a3BrbF6zhMw85hpzuLhnGgDPdcRIntbnVtMpO9yyfq8NFrRrY4NZPiMilIzdnQLf2x87Rqdqpt5Z
PWskE24HMjtNox+82d94AAh6VNcjCDQtCr6v32weOxNT0RxQN71snzccnYyzdy/oK+OutjrGQKPw
jVlNQrpQ/baQnrXLs3b8jEb7s8XmMd1qvWrrMQc/wpobgcDz6zeSpg1e/AxieMb0xUcXMofu3Gph
Hptd0PXGfEL0B4wcrDe+AXH4NIOpHliVHQdaHv3Irb6+2tG6QE2ko0NCS8ilOfoO+9ySIrPiPqTX
a8BYj4yg1DrnR7fKcTXPyrNCzPi0DkWS8aR1fbb8gDovHb2qOiyHC0iBKq/3sVHpU5BY0+RHyVQc
ooi5065xMuM0xTjKXvmw8inDsZ0q2u4Yspmwj2V0MQ1t8yO467erMcqGVZvDpWV9fLIcPHt/Q4m+
wqW9FpJweo/OAJ/mpJ4O7tWk2+pn9dFPdcP+wtK//lje9O3Hjz21/19BwQ8A+dlT+W3H69+v/YWn
nsM/fNbIsVk/uZX2H/71v3j65S97t4qHkU0bhSv8hNVz+Hzv5gygos5l34S1uK7OX7oMOB/R2nse
2zrr92r3+VLoI+sHCUDrS12NGnzXP7N1r4jIo4cGdwDKWxhBWPEx5339COfdoFZplZRhUjZA63my
opN0KbHA2Oxbt9BQzL0xZM4W05sME6b6r23ZmR8LO4ne1Ypzgl57LEMdaQlKWuYjrzVD2SHZrq7H
bFZuzL6DY5W23q1IDRQlExLRQZ+8cCbx+W0zdOptNYnhY1dbhzh2GpBmBiqpmRbymeHF7dXYx9pe
EW23TeKWEbe+dPjZaaiRo+HRy5hHV/tgI9O4p0RprxeG/4CGZ+LWa73LWaYLciGlMPqbVCl1aoI6
f1zqzoODvjA9IyDOVO80vTE+SCwLoz95Vnqg9zAgTqqJo9ZnE8iOjh979CuLOUvej1a1NfBR7vNK
W0BBxPKehFRm1W5eXVSNOr6NioZKuZ04JKhe4myHxYkXTEVdsq+8TP+QV2O8azJvmw7qdR1N2iu7
7OoPBqv1naFUGVi4WFVPHL30ACPUrR7mNXQSWP/N3m6JEKDsWYp7d0xyRnbzMPlJkon3z+7o3yoe
vrk1bKqGVUwG3hgv7dHqXmZSA4ztlaFlM1ERVJh7dVHcz+vp/4sl5K+2e8Bx/tml/3Yx+Q8r5fVp
OflH5dN/fFpP/vH5evL0+1/WE+sFyCKDpDv6PPzX8/XEebFGA1q2wYLyyzHhy3qCU3F1UpMbYqNO
xcv464LivODpt0Avc+CHCEv3+2c6B+td8XwXhn2xOiFByK9UWtKov15QyAyIx3yN3akYmm5qOUwh
sg9H+LqTC38okzxs6HeeLrpz46rDjTDWbCAUURTQEA2IGhEnjmiBAPYulViquOd2njxwQB0QaTXe
mtJ1hrFlRnZAgkbMAee0yZf+B0XWN400FMMcLuhgsiw+WQ++Kgin2tToSIhiQzRvGyjL0IVFJK6t
ApCi0uAaGNIfSiSPK4sVxc6L2dracUH7crQWx5aiQIaHRR/VahYaXv6oO+Vb4jKmz8/cny3cjr+j
4xc6OkEN3iyFGzFNBjL1tk3jAnqad/vsFv4LVo/1Nfg0KHfXu8v8Jn9qMIiZ6EW8UWqyTtqpm0Kl
b+sffE1HnnIq9idJOW5yTCJAho9DMuykVitZF0rYuoMXxnl+VhExGQlr5w3t/dgOr9pO2zgZKWOp
1A6FO/9IVHp0vz+9gTX+c8VVGY66nsCelVt2NWpenQol9LLqPK+m7EL2OirGsdfCcZp+yC07PtE9
vR5mHpR5HIChwn39esKSBpDzCLvE0CwBFJ+HpIjJyYmZJke5c0UWKek1lnmwhvRxtJub73+tCK++
/cCYfECv8ohT2BwTQYxyVkxpRmLDvP4U1MxlriBpMO30MR5qkGC2dRDZBCp2rBnUO/mDaaSPhsjP
a71fAZl1F5JD7/mVSqCOkUjzejDdy0ZYh8Ipzl0FpUmaPars8qUgsRYKvOEv6Cj8amB2rmUYcQqv
S64zDSwancsPY66IoFX5xxIZB4n+0UeHcGNpzdsssm+JuD9UrXVwVV7ZdDi4GlPOcTx9cGqCfhrZ
curj1aY+IhSMt0GsZcdk2bkFmEjPctYO5hA/RHiJfW9Q37hL6vloVgyER7p1owIe2th6jjYF3ceJ
jSgoSFJeChdLTXaynoUKnseD2QKMEx1/uobgL1L9kHZu+fmT6amJDYbMKLNZ1zyhZJsSTcup6jTZ
hci6+4ygLDKb0lky5ymCaZ7cUKl6fQO15bIxpiKQlv0G6kn5uvdA7Sw9s55KW6NYCV8NrGw0+ESw
WVBXAdhuigc7dy4pnS4tcH8nWVfJC2ILvO1iuaTf2WjVczJbXaSyAZwKWLRGLLalKMeQnedSs/CZ
64tH9aWga5eOcaiz4iFbjDuScvTQc7r7qECfRBiN4WuiXF6t32vklOdp76A+mvPkavCiTZ46WjDU
Li70qlDDkcSojZkQT4UyjcpnvchPl3E2uxRFZQNyr4+XV05s6Bu14iIsRuVtS630dksCtdYVzqWX
5N4Oi8KyaxZYuHUiHkiySQMj6+stfgOX1uekbzrw/dsJ0ddJVVmHKretswrdTjgjxTibuAyJXcht
m/FKKCKXCyBks98oRhZaWaMHEdoMIMpscU2TP6L1vNeZuT29d87n5U4tnX1ZyDGoZvluGvVHO1Ju
m3moyVTjcaWlYfhjkzzaSyy3WTzpQdwtXkCtPn4cxNhv3HRpTrIxPxQ2IT1uNesbYfC+CYGTW4Kk
72VaqnC77CyEMD37OZieUENVQ4cWEqaRlgsiGx5Bp0QmZXEDKJZ4VGITBMDS3qMIzDYzCUZIlPI6
oJZG4N7ObK+eIOnE0w6ehtdcjLwzJYWLqETl+frQqCN/eBr4oajmX6+P+0Cf3F8Lb9SoyJ/MJOJP
ozpjqpc9WiMPWS6LB9Hal8mkXehoAJG63ALfBs47d9lFY3DDS9btnYjoPQ+TeSB4ywuabnZDuiCX
ZYlnrMyFQ8/Iu9QW45CnPEi6HT8YHhdmqZCQ51F7b+nVuanU94rClSJp8bXTKUOoTnxh2GJqxmDJ
msltLxcgxxbfzCIRWOP6iDry/UgkZjCvWhkpsxDW0K2qc3ev/8aIq8e+y8ng45HFHHzbJZqyWRff
vneAFHTtfVroh1bUPLQ6DwfhU4avRtgFtTaCh6EARdCJIEJNVPqGyZIhnXY+rUU/nwI2c8PCVgxC
mdTeZ4yRXBr9IElej/k6nY6vxup4kyqA8gtV8p6mHJLyWOcPVo8k2SqSkXBBqKtK0wxBO1bF+0Im
+8x0BUNGnvgubZHuJg/AV+7bor3Pq/Xam5UeINFnUXa4T9yE9w0T4TFHhbZ9ek6BeN0WOYbtIUWK
Gy+DF7SETp3U7shTEVtct5GbxB2V23nJuLkU79TL8nrrIvd8OZppfjc6ESQ0NUqXXe5FH9WJS6uT
b0ZsIr8Vqfohz4qV/tdE70Cqcj5by77IW5fGZtbODadSBGBpi0gAcGAb2B3TlYa8K5DxMF+7Botg
OmnZpgW4SGRV7PlTy60dNX0HfLnQlRMyw9wQVfC7BXvMteEWepCyfp+Qalj6mVXd25wBeWwguJ+T
SlZvtVjqLzUpovWGXtqz0UFB7hkZtO4+UdQKpLTFb2qDclKYvGXNHpYdAy3exDKy0hfGocUnwCl0
GPEY1KhJIpF2r1tkpVcZQK2N1VrvcOtmTISB101eR3ZkYqj3nDWtM6C59TZq1PqNprj4PstouVBy
00VZmiYPyPSzl0JV3pGgNIhApOv3l6o5qUVYUzb6pDFimxrzQ01cyonQ0G9luD1Y0DlAlvTpNvOi
0xzSJnfrAPm850T+MM9sz+viVFfcwQYbNn08AOZje/+0LVK3Hpap1Tdll9ZBh9Ycx0bUnhVrsVG4
1qUhuQ9Lh8egZsEAAcwHghF5xjRaCTqiUKyxF2+rkhX8aY3IhH2pdnV5o5TpQ5zX0WnNYN8nOkVs
WeLXPSW/zccKU4XtEGjHejxLhLkEvzwOtX5dG8NFWznvzSR/U4KLzRYcsFJSJXQz46cKUfQ2HVU9
aAUPnM4Stx0ER3DQtrZvrbmVRlYsZ3OjZufL7HBQidDwVuRz+jx0ez0bb9JuLLZ6rg5hP1vztT6x
h3RTN5+WNcs6FeW9W64fU1fBd848j3nWyLeD8ODZJA8i5voxPnysY35aa9aHdi0wnsoFdK/3i43C
PuVqEupMt9LFKfz9Su24s4PV8ql1tNrQ6BM7ax33rDA1CAm1y1kmm9xlrbId5XbilVg008dJtHog
hSMCFIXiB6/7xD94fgKEtMAJEE4mOCWGQccFIlLJbui0WAkdZ7zCrxL2PUZfc8RSQk5mrZU5tYgg
zK/N4TZWF3av3GlOc5+ayc7JiCssTPZzaRqUbFkaqG2zKYHfpq28iScY6zEHtyDpun3Uq+8Z/ii+
ESmvaZ/dWHV71mhuvW1mHD1K/Errhg8kdZ1oMTzLtQ4d8+ixbtM+SApBMmtDmZaP86VFYOlpsfAs
lxELN6qc/bTW7ggXedC556zUvDRKVp3UWMiNQMW77frsanFrO/dbiKQBMzaqxpwMKDF1MpiYoPpF
nc2BUkscM4r+Az7ENwdUGy8hbLP1jI0mYCWjPf96qxpbVSdcJSRCUNmMOewdegZ76cSPKeNpn431
8fs31FP429EXC46XoBkaENxSx9xOfTDKvolyJSzXK8WXY+6RociDgadw03XyzeA6+yZlVylyczdG
7uVaTuqSBb1gGhb0PQcAjflNsNZM6kQJtH7LLcXAYmQPM0zcsGANIRUTzdIYdqnT7is9f2zq9t6o
qXQGybkmNQ6zyzrvdcT6CnTc4brt64nIN2NvHgCHUQhSbiqSyqGgCO8wS/hCZ5PowAb7yaj2VG0c
Wp5qOuSr3uroY7TOI4KiL8wyTOLaxLfdYSqvJT/JQeoeF0x3W2FlFj6Kb6ZgMXuyjNjGP++MnLni
iY1hIl9tM0PqzXiLrRfoU83CWrAXMyGcfc9blLWw60KOKg+DPWXhWm4ZornPbNnjqeii0zi15Nun
r++nGm2/bUynb/Anptc/P+WqvopbvjOE/0+42/8IluePq1Lw0x+e1IMrMww166f/9unrPtz6p770
4dQXOGxBE3IGhqvxVR8O9eA6I8LXxyxxlQ/+2tfXXjCMZZJId4fuPs/Rr304lLAMypmF0YfT+Jmf
acMdd3hWorpNr4/RPp53Api+Xh0YOcRzE6MbTybgMSM0/s00YwF+dqV+o8dzTCWzCYkCDc1KZDEz
BRp11LGyMb3IocuiQEGRduHIcV42eTcSSeFObfImS0xFIaNEaexQXdIZBxt6ItXHjzRfLVYplq2M
LLYCu1ZHMoxBAHfbRQxp4hs2QvIuUfX5vDbM4argeJxvWErmB7OI+tNJ4dCwi+eiv2McQYudqltl
wtboC49trnVvJLvBdbuYcQxUQxJkGTG6P+RioDsz5AORvgxZnuJKlKJgjeCR20c5mpd9Sl10nRpd
ztI+1vPl6DbYJD369cputhHCB01klucFidxkUJflgB5GRonteyYfL1Dxmz9OqP6xDXLWo+JLxJ3g
K08DvbOHu0bPzSlAxkCSiqmUy/mQO6mxX7rW3OtpJk8x9DvStzEHYzWTFnIGMqtHfG8CNGlQwZqc
OdIj+glGPo0/0qa/LaQrlbCi9XuZAGmnrzFZyYHz9EQkjcyjrVGWTQwcDkZAYPaYt1AuZMUYEI5O
OtGY6Q9Z7BpZ4CxZnPjfv0+O7sa1HiBwjJ0D5RrCNu+oFMmKudfRIyoUhp13gqFE9z0jGbbffxXt
qDX2+WVobbMdujR+jt3dSxm5vTd0SrB05bTPhPOyGzWCa3qzO8N8SRxkFAFQSYnX4bFNz+eIcJ/v
v4f1hn+2RT69BWQwiM6Q4gGsOerOxWmNt6uoCRSG44/1sjVORCd09rmk3gzC1n/wBK7P8fHrschw
fXkW17Xj6+e8N405w0GswNKc6TZJqw/znkzPsnS03fc/2rEmcP1sxDSgI6Hm4BKvM8nnFQch25Ho
3BQF65hpH7CVJXbQ6AInzDLaur8kSt/7hlFakt5Uik/TtrrrijnWx6kqRLY18tQ4nyU2o2Auq/Gq
GXnzKJC9HkufMRI3O/WA7ZmnNSJsllL2fusmzWtiRuqXrWZp50npORepXbWfxco/tTX+8xxjQ4F9
9i1/O3n6O/h0f8M2xwb4T/8W1MsfP/333336Ws36L2H2/udPv/9XXw2k1j/7ZSMExAuehdY38tNf
tPJfxGnwXYAlg6D7LEldb6lfB1KMVYiQNHEfsTiseLMvE26AMRA0VinZOhRHmP9/shPSL2eKYzD7
glvHuzl6IhVSDaa41BGjZuNWF8tucaPNs2v2G9vg0UO4ziC+eomjh3AV0Hq05qJwTswLvV69iBy4
Ru/m+y9ztLb88jJUDcTqouw41uT2LNJxr2Lxj/JpW5nFeVUtYWZ5d0o17L//Uk+jpmfrytNrUaVA
saG8QaLMt/P8Wfesqm1UuUQh6rezROvpja4dDzVsIvqqZRYIYzyr/hd3Z5LjuLZ156k8/C27wQDr
omEDZqFaUWYUGR0hIwsWkiiJokiRTcNwy4DhAbhhwIMwDNtjeJ6RvyMpMiVFvAzcpH+ANi/eu7gZ
GaJOtc8u1l6rCrt6NB3E8+oy39F2aj0xu05ZdWXJ/GD4b+NZEjCQqig2HOB8t7NLREl01PLq7QQh
Mul2qc16UYlqs7IZhmJhM/s+nG0/aGL46JVnFk+HDBNSI/Lpczl8TCteKwgP0g1EdAlZ0RDtWecD
+qCzq3I/8UejFHvtKGrPbRKq2YpRLoETJ3I0iPRp74PFPcePif0KfgQ2Pso3giPy9B2JVRULwG0s
7mRxXcvpc2rrPYl3gUcem3N9XJib4TpPPCdfXMu6/tH7RWh6vrkEDwwMikCO6FY4fX+mGxuVGGvi
m8XzUs+u6nzuV+tZb5o6I3sSD6owHiSGc1s6s95qbt9H6/wDlZ03HV9iCkSV2naIZgUA5/QrwIZi
h1oxp1IyR9mpTj6r2Xy0JEkAXPaeBA9UAKEr05CthdpAV8hK22o8oHvZ3yjkc8mywqjh4Un02Qow
626GU7K0hTztFXAyGpvFB1VGcd7eTBnBhkpZWihnnC3ZCoIAU49Q7bMrc5yvE28mUb1VcWRK505a
r4eIuIxTef3y+63ynmWj+U6D6Rxv5o0iwnxiceDKlN2Yli9ONr9eLoogM6Pb379m5zqcDw86TXRV
qH9zLZztCC20lUmWJxN/ChxourxOdZu8InmTZb7oyIkxSAp9gMxNR55KI2FigCwFxNEjilCjMkXv
MK27dW24Ulz7Wyu8MadlILgjcwlEpkYtSK7IpCZkyBeznrNcXZGW88268kv2nixg/UoR8HLA6x+5
TbtE25vBURgGFwHAgqzN6V6rI9ueSrnl+KnifIqs+TUUMkNis7EJ6d1sYvrEcXBzaEWnjvP+1lyG
bj79slkjyzhPBgkkDAiofd5uS7r26YXFRSq3Vyu2H4VYb1kh+jGB4EaqIneSlIGVzXspOvQzXM+o
NHt1ndxWGfsyW7j1VKIUvkF2vuoCx+ht1SLYAusK12E3nQvqmSIQMymT6pyoWNY1B2JdvlgQVW1X
Ri9jRkP+PHLKS2O1uprMn0lsEnCs+wlCaJUqdTbb6LYqqQIZDrxJC2BUcIySgZ6PoH4PJmvDc1bJ
Z/I3gXihPl9cc8pHmyqkN1q/DLczPzdnn+nGGNKQ/K3UpM4a7sNVbHoVFKv1Vh1QiHInNPBDh9sT
4lyGnH1R9XgQJ+l1EYNlkKLsCoDF2A6rbmFGXaOcDxfrGaDtyV3trL5ISw2+02x7qZYcW91+mCvx
Lfncq3g1M/wlLZ1FtaRdP51dJ47ec3QwDNCqbML8yrYlpLDibzTKu1xG3UUYB7NlEcSW+hgnrKhp
PyTiXjBQsamcILc8c5MERtfQ6Fq2CdUmgTAkC/NHxNwKuyvmmoYU4rNAXz1juMlppfyRZnyDkbqX
Cskkrr2eZS5vlWQ+yiYzf15bd1JZDmexBKOdNBKftSjqblivr5xpNLCiSbDO0ccswsG8zGGKNKru
RtI/weoeFGE0EBB5UfuaS/X9RDPGpsHGk+q+FhfjPNx4kk49wKH5X3VGCTDtleTcCKsjxXI3VLSx
PYu6VN8CcNy9cEpqdRPdlmmxcOlKTD1wby/wBnUSuxD/c5dSyrW5JrCeOXc0Cd/Tix5s84wSlswG
oed2lKzk7hJUNeRQwVxZ99crk6IR0vPggqS87KTTZGAaYVBaxVBbkFBfV/5ykvdnhQG2pPbXORNL
1jYON7cTAm17lV2hIhUs9MqHuseH2YHmXn4nZBNaZe6R0/m6hlGIigDdAmrW36z1gVjqaMZ/I6o1
taUHqcj7pV4GlFp6clh4s1XYXS+kjg4xDC2W8P2Q+ITQpg+xyy3O8WBa1WjYTXZ7gMrcgOzDD4hP
uiuVWndU+5Ya3plodekzbhcuVlP9ZCsbKvWQpFPiDJnWTCwNeoZKFn9ek33W54T/7JNiPu8ZyuR+
rm4/sFDvGXlBOE0ICXIMGNiZfcpWUEvkquNDY3Jl2TliadvuxlA/uPbVs/B859rQHgtsGg8WLusz
1yaB0GO5QkiDetf0R8QpzkwY4GYI6BiVv1b0QVzNe5vUjN1qsQlWUno9TcMncafKxuQxKthJ6+38
1rTzR4t61USG4XNbfRBQ70gFz601iSwH14jGGvJap7ORg0RL5xPb8SXRVLpUZJRtnfpraei9RIXm
h39LjgLhzual1tQx9b+ulcCtFC4+av96A68XTgodP+rOUYLC+8xJUY1ZOdNmpuNXZXQb53DHpfXL
Zlp18zl0ExZdL1o+TMvVl9gSjDoYC+ATv7+Z390bR1/hbDa2xVyar0nr+Ia2vbRWIbXGxfJLsrY+
/f49720OkfUkh0F9gT1ytgmL2SqW1FwTutizz0tZH1OwouZq9PLa2Z2RtJgEllX5G8zQSouequxK
d6SOhhVyJllfgjA2c5zRIosH8w3HNtp8IAD0HtSM+1uhqCayIGAwT3eGGdIrbGWK42/guyLnEcAU
6K/Rr0ympWvOio4o9W8k5x4Wr8idc739fo7eif8EqNOwuD1oTj9vPIA9QItWW9lBGu15u44Ce6J+
hWqELt+Pwr934h6Lvnd0xYQsgX1e6IEhz1pMZyvHV5P+fKMFZqL6ycT2lyiTQyeCRd7XJv4hIFHd
sZmfHTteSfs8OHlGeF6tnJlArvOYVwI5CqZcHBvD8GzkrIWjmylq5ForqrT8UESdAuuw0eylOymn
PbEjKoIyfWUMKq0MKr2g5UXtGVC2meZsRPfLAFrE/joPn+p4S41b7m7g/VpB55hA3LLld+bbIrDw
ghCDH9vmfDSPpQdQhXfbaRQkq/WVUiVeYTujeMrlFxmDPCu8ODRoaIkH6zmgpSy5mSdwHRZGb2Um
zxVRFXXlB3m2GmV8afH7+bboVEkU5Eutl3Pb2IIZyN4Epc4dt42ehDe24X2UT4cInAfLWd4v0nC8
TRJP2eRXejUJCrzAqtYHCqAMmzBbnJKNw8/X0JtiMZ2Z3hPOEll/bzMNn0JdIhknECjJAMWsH4U9
hUjVvtc329uVU19v0i2Y2wQZ8CUuYrzuK/jBwtOyuGzzouB2m/UEYWUkS7c2fDgwzHW57QZ6tf2q
q/mwDreXwn5XmT6YqM/xanJbL2cBHu9wDdv8Em4+V7gik8IeaUnYn23HZpQ+K5uwOwGxt1pMHmTY
5LgwRqQhvKpA1pF1mMBwBa9GZ+PENyHe5wqv11pQZcydUWXp7iyLBqVGCp85LPLVlTwPoUFC81F1
kHMvOnGNY8iNKm+NXrHVxpLD/0rprlzFP7bM3yLZDOf2p6yoiPQMT3c2nZy+NYBX1P4rqnrTmykq
ZnRk3taWE2Q5/hMysaVcdYUjoyfOg61DQWROtPFa2lILtO4nxCMTJ7+y0uqyiIuhDue0lbCm7LXQ
KQSV3cgwKTbPr2qYvJIMp3v9TAnHW5Xza5Ezsie4VUbZVZbaoJwX/WVF4ZxbKNdpvYinN3UVe+Gi
HKYEpwtjepMSsCa03flSxrTxyxF9doN6Gd2JXIjYIyY92SFmqigxT+xBccWCnuxXFriHdd3V5Tn7
tQwcHS5vrGs+YX/aSLxkdTeDb1KsTSZtAnNuAgSU7qwFEyQRdsaznrGd9pQMT678xJG+/72xe3v5
gVMHRU5yFwQ2lCzCmzhKhFBySzaM3WFqpTsRD6j6ZljjVYptkCZ6L56Gd5YFy5teddcT3EDN+SAs
fWNw+QoUEqAAEYJa9NucfoWFvJIzWds6PmXjoEhz6rc6VaRZr5rn3u+HS6TLh50YQJGMIauuir4+
ivpn4wXCKKUp3Ya+biQDCcQhEpI50u7r6NaSa1+rcePX+vRGMqKAIlc3WSkPq2j7vFpFt5Cj0q+j
qYPJUhoVUdkhkHGlbfli6lDRbkPT0xeEnNgGJeFqqgo8dcmURsk0HhT1jHZXW7g5YnIJ0pbLsLuJ
jZ5SERTAW2arZbc0N+h8OKPaxAsDIgmpISjAUp8gdz+FdH4zBH41WFjaGKDqwNDIH1nxLfHH7Zqj
g4bjpWOyo5CBBNdfurW9wvmv9PFiFqZ+TOmMFoHa20ThY2LX9OWb9WUKH3+Ziwh0ho3SVIjktylW
sJ6P9Mwcl3n0lGrxjTRdXOfZPHXt7STIaEF0l9jLzdzCxrJXUwJHdUL5YHIng8NKSynADu9Gn1dE
1Kl0J3HZeuo8ut2oIWUMedbT9fxFyqLv1dYE4WhrPTNdXtvmpl9wfCVSEYCwbqfJ1AT/NrlbmIan
aKxAuJJG82n4mGtEhESOaZEuAaIVAZZgEMbzLhCiwcROr3ODoM7guooI1tSUGHhRdMIVZb11GN6u
chnsUkebctfl9khSnbsp7yRldqNM8o5cz0YrWRvQWTa2iadnkhOIc7EGVKelem+rVD7bbFAR7Gsm
R5Q4Y2MUnXwZDZZJ2Zlm4a0ws6Cf75USOGMOBV8Gt56+lPzdhztJL97OpnCjwliGSq+xmvVylUux
FvhmfkDJ11vZ+Z26NMQVDMBYc75ZZh76G9voQ45GH3C00nqI1Nku0GUvtH9Q5Fy6a7RtXX1Cr4c0
BXW8vdTsyjfgMFzL6Zfp1L6Ls82lNpvdQEPWs/LFSATeCUa5JpBayvkLxHk2mGbagKdSXQ2W1ewG
BOaDoUa3a9W+XWGcA2czx2DZ8+twPbkXIXYk2Be3oJ2kbNNRsGjqNvQkcwroKwzMGTflAta6sgwg
rvTnCylAarkvEyeD9342Y8J4/O0Zcm/0xK1rsLuT4ULR0C5QBzMLgPka72RVb1GPoN9rYUEMBWB2
xt2efHbSApB7Mvc3lEggf40QmQs/8J3fsRw0zOAzA7bCezrP1SPOVM2rtWz5tlPiHTGZXLymOIIU
qadkJ35vqt6+TvSm4PPTlYgI5znHuRyb0VYDh+tLs81Q+CcRUbOdpl/ETl9uP6Q0F1HOqWEUBEI2
HIz0OwsQ5qkVruBigiOphNsRoz8jwM5i2vSmtQxYLPdiZfosV9FdaU9HcTSn2rrxts6hj/6foUDY
BGEjvs5PIE47xPUMUWT/DXjmv8Bd8T+lv/+nQzesILL4D3//H3//b8fFwt1nvBYL0YkQvTLAEcGP
EW2+VgpV+l0RH4M2++ePXiuFdLUBogQZg0ajaF5jQ/6qFNIlC48F9kwldpD/kkjE2yw0CW60FKii
8yVg0Tm7gid5mG3tKXLDam2oqOFV8DfkUuwXyb22AtIf0tOdW9+dZPLJhO/NJWBByR3818KAMiLe
GLcTv6TefV0mKlxyjtZPoWZ0k03+kMvL0JstwisjdxeJog7CBT2V6iq0XAXeRp9GzuHKrCWaRvPv
kRODnZdXRjejUc4sjPne2/hn2M7/rxGuoI4o2Pt+u2NFrfvfSn9/7eBmAx/v1sMnvO5X7QJoF5pJ
CpkgwLDCTX3dstqFAhAUmDagSFIkx93btiA1RJZNp59k92u/tiw/kkHmQu8kMGNUxP9Cs+XbMi3c
dQ6KShb8K9TSd71aR07yarJM9OnC0OhJIe8KqS9p4LQzLWEglHJoSyZwpS2K5xzMuDtZpJ82aVX6
yyTUvekspnN4M1t3a8kqvPUU3fWjeb3eW+hjvaV3PFrDFuUO+Bup7xPBnRruckayIqXxxF9OIUbI
10XaMzJ5uJlVL9GKaEeeTZ6BjChuNKuvl4C1pqm1gVRo8VDVctW3yNjPEILPlvY9okeyW1JZwxMf
OyEekBXCDgzQCT7nuX1d15O1b5UWyPppsfKyTEs6Pqq7M8+x6yWsJbRwAwzvqvQEmDbt1YByK7of
5SEOyWyfQvxLp+v/uXOD50D489tzs7P0R6fmb//i7/8V8AgkZ//73wMj+Y//8uQY7T/w9RipFxRa
uacJcsT/iY18dIw4WwR6FDbhshKy3q+WH81DFc1VYJIHkqKfhp9TRKOzbVO/pZJM5PRXjtFbjwZy
URukCbafjK9xtlGn2+k638qy5seSGXWWS4WKW7odpssMOpO52tXSePvB4Xib7xQnlzeCsBA+FOKM
J+GtZtQOfPKO5ifruuxZ62CeremMATHpabCgh6VVQZUfJl5m0oG/zIkGt7OODdTcJUmod/MfsRyS
HZ3Wjm/rENXIceTrWTqyprLROVrpd07yG8YlyFtp95SxWRpQUooEp19WtXNrXbCG/nphPYTTGvbf
AuUO247GC6d0t8sCdQyOqSnOq7XqyXCGdZMt/TPztS27hkQTiuDkdlea/QKn2ScLH85b0hoyt1Yw
QhobzVftZOUnYBinRJCdLZmYbhhZA3xRiMwlUkpGmdImReOGulx4rNG3uZkVN6vU6NtyMszMxNfi
+Nt8QvmUL0VfxWoyMCYLY+/+/n99usXOxoOG/gnoAESfAIKPdsBbVNgRAOxvf//Pf/9fUBP8u52c
6X8/PuLvfur+wAP1hAqVioVoE4DBV5Ck7s/77ifUfvDmDDx3/UgNTFJtfknEhKLyogA2IeFy8PQI
crltIe8jRQy1qsJl8hfuzdPEjiAZ3n0SAvGcdlrUzw78zA5tvZysosfNAAAwzEVP9QfdGWdY1Lev
OANQ5YqWZ0rNK3yASV+Kp9lVYfGmEnX4D0wJTvNRfPTmTfaZ1zqzyNU7Nm9aBFnv+iAr/g8z8+8P
hAwcywidqHFe9QjTTTrVozJ6BLIMf8Nl/TjpyJ+Wlx8hZ9VTiMthHEcvOsu26crWTpbofzymmMAo
mNeu1ckU13mJOv3CJak0yAfL4eR64yfupl/52aVGpto1fbsz7Zv+okPLl2J9EOyeyd6+/VZi9o88
rFlC9gzmxOgxs3vkpKe9zuK7E5AtDko/+7J9KJ63OoxyH6QDz/jI3r5W7OCj10bZRNVXFq+VB4qf
fdr261GSuHQ53RdDZTBx19dr3Ducn8Hgo1Lcu0O2BB8Q0T2ya+fWXlpJiaknefSofE0L187cxTMy
t59tMjefMmr9V9NOjKIOZeqXIyvzzj1zeg/vB3384rNj6agZLP2K2GpVIKBYcL09fF30fv+Ss8Ty
27ecncy1RuUeuHH0aGYutCTLz/LKVeYuLYFCLGnhAhiKJa/QPjimmvrOOcXNIMAlwgR0J35+tKRF
vEhsEEDRoz4PMnjyO2FY1UFpO0t3SQLE1UtN9gg4buaohUDq04cHCRBUZuZDS5Fm3ia2Vm5YbDJP
jraL8UzRL518SrfS1oLaKHuWUvsBMagkmNObjgKgQG9IPxaVFfWsheW4CppNna2m+tN0/VhX9TpQ
6mW4933/sbkQp/RXtuZ1dn+N8qxImiqRVW1lNXpEeuYqv6Z6dYsG/CXceA/Vi/KZDuOPyrLiE3/3
xjO7kSYh+Wy1jh61O932FDLbrh7Mg9C1r6TIs5/gaPz9DjrLE7wd45lNmFSzrMhWSvS4CuZfVr1J
UNneJth2ZiMZFJMnO0FxXbukEgN6gyvkrHyB5bK9YtqLIX4L3bIXdWf9dW/W5b+nV5KvDj/CJIuz
8mZW4AnGocZyq+cscLVdyFGa8x2zUT10Lud+8kHJVoS3b94AdSh3Ag44zQFn+7nKFytNz+L4ce5W
ntnNCnc8vV3cZt/ypVu7K08KvhKHru7tz/Uw8qur/FGhbB7Ez/mw2oxzu2P2q2v1TsacL73qMfQn
AeIck9C1+lJHudte40fStPMdGOpnIJXfMt2fKsENEOTrzbfp9cRN3HJYuUuXMlx4/aV0P8JfaO/d
rMcjPNvLM5TpZBq+o0eox4Ooj2rcleTWnZVHWzL4s6C8RZluOoju7L4Om1gHZTdX9ecd/cV0My96
lt0J/17dgR1zQQ18dEe8d2Eef72zjQ9tcZ1CuRs9UgwaVQM58tYPVMO7RQ+1LIt2oby7HSgDeUQR
8doZLY0PvsCOOfl8jx1/gbNzkAJ1lYsJO2DqLkf6IPqMolFv4WXD8nrqfbJ6ib8d2v7Ue8wGa58e
SzbFarDy8sF6HHWy4fYmfbn+8nV7MwvizsxLvCcKEb72GY41x49QUBsvHtXb9bCU3eW4HG4+OMa7
dqA3X5/SIn6ojl9zzm8WqdNY2tI2+pj7UGn2IVkzu85Xo6P4aSfpWAE2GbnQuzrYXMXfci+/D/0f
v7ckZ2CjvSURmjc0JuAp81U4Y0d3ghqFUmWbSfwYP6gP6nfpVv8GNWQ+SOcBxWOdIpHmlvMPBn4G
ZHn71jPnAqU/dMDQNHtMOssroye51+tR3qWgPvzoCH34qrPIMVtaKE9KvGp6mebufIxFmHTifhpM
LjGcHzGAwn34jk06ms8zD2KloXBlLdL4Ue9OBlsfFo/LiZf729HWxyBdbl+koPos99c+7qNb9td3
U9/y48cPVvXdg3n0Lc48DKuaz2qUTuNHDmW37C57yNe/RFfRi3MZDowAVPO4gM5mPLmUsZ3d37/9
DNp+WF0SlmTZCfRoRz7dU+ggbhU4SuNHRFb9mZ9czfx4OPMjX/Jib/mj/LzyN/7EXQ7UYehnuT+2
PTn8YItBt/reSoj6uUpJCl6us6gEqpBwSY9K/PjUf0Gbyn26G788dOLLlZv67Li1R/uI+9Ifv1ju
cO3infhzL1DdYNBdupF73de9uXelerI3H8zdJ7P7vHZROup+woZEndtg6vVGkd+ZuggK+v3rQGd8
hfvyEHbu5u7VpM8t7HWGHlhUf+1q7jjkFWv3+WZsdYaL7vPN1L2q+V3D7Viu4etd2b1Bx3G07Yyv
Cr8M1t7E92au16386++d68+3X4Pqyk5cNag7sTu+kj3DVb2FOyx8c3A11oPnT5GnuT+mjHT88Oyv
3E8PkBe7XzO/8q7Gtav3525v4X6aubzfVTqa+9SZ9GES2E2A0jG9yOdT4bTBTH6/eoY42L1BHdS9
u6zcb+PnmiH4Q8kPbq/czB3NPL523+/cDB4WbumOGc83sAKd+963sGPz5VC4c3v3G2/ifXuaBA/P
k37sLrxrg+tr5t2BevUW3hVzKXbHdvjCeoBGdueMGcZ3t2+4N+M7v/DH/dz91N26z1X3eeh92/oa
f/S8ZVCyh6C6z11Oi7G/7l49E6nhczleZ+51a0Y4HefurcmqVtcmnzL3dJ9z1+HzczfQ3dxFGt4N
vgZGEHRt14N1xPPugsGl6U67/evO1v3cu+eral638Ppr9zp2dfbt6PHybjjzLt3rUc12HvUGjofG
nh8MRoPgdmS7A8d/WrnD3sa9y4K+EYx4iYen5XoTttePL7a/9vBIEShwu5/RgmPHXYN0Gtgu5n28
cS9TN+gZ+BILlmLjXd6pbi+I3G91x2BCtcHXyO+WHWmgDVy188W9vAcp/Cl0nyNv3jWZuOCWfy3d
QSjWLnEfHJdKkJt6EX84+m55wWDZnQyDgeKJb/Z94XV8mc1WeObV5YgX8T29pTe+iv3gR+APut+F
oxNcfhtvvAGlbfceg0Yq/DpIg+732kt6q2C8GdxU3hhp6U7hK53c703d3himD08dPHC6K7bV+OpT
4Xcqrwoy//5hfGW4Tz2LE1H4dlfuBr3ct9yH8fCGbz718ciCpQcBjzvcBFcPU99d+D809+7pGztZ
HCPL/TH3g979gxdcDyo24GX3M9M3d3889J5Kl9mt/OTyy4g2cPfyc+h9rjrbYBDkN5Vvu3VQBFJ3
4UduMpy43O3804WjxQ07PSZ7OYjc0OdTxedtPJCnviS+0H1wz7fLg8HEu7t5eind4dZfMyGWy8nr
QHnX//Qgs2Jm12YKbyx/di+7s97yMhuk3mD9QRQJQf47N82RfTvL36qSbcb6CvtmYV6epOFT7b+M
1+yaB1aKA9uPvLHuqUz9wnv51M2Def8raYNV/9F2R8J3BX/Y0by7P/MKgVkTSKsK3CBnN+6Smg88
kllM5iDtywFa1JMuDNWgOe6STk4Cqrwye/bCTQPosdlwv799diDUN07V0evPbmC0JyNTT9fCJ1Rv
nheX276FHezGgXY56ZlXZmc5mF6tPlgN8aHnL0WvSYWsUJSJz8csw31b2FoZP65h4AoiY3Lt0Hnv
SsrqSwrqFDpAUsbhNrM+yvK9twvo9qawQTwvGENP79r53F6UqE/Gj2VQ9+Uf9g/9c/mkPhGRLMfW
tfTJ3rvcfyn5/G826zz7Mou/pH9z0dL5svnb4sff7nKUdNDW+/pGS+4YU/CvH2E2Wn7/Fn/5v8jA
ffjyIosMjDTOq5vN96y6/b7e0Gn+mqQVP71exClCr3/2l37/QQfubZiVvv+rf/q62KS5+AYh2kLH
CWs6y45288+vtPu+v/uEGXObb77x0ap6QTCNqgaApv3zT3+bLdLw8GNUfWh0Bt0g6EjFg2dNSe1o
hv7RHPx+ePvJ/P3f+d0Avv9kJhdBzkmRb/eF/sIMGMoFaWBg2nQ87x7sy9EMKPKFBmJ81zyxmwHs
YrtmYKdE1mgKJPlCoQpB0PbzYZTHk6DoFPlFYIkKU8uGrxNiNhq9hqoMBR2hMPbeEVBkDY0qoGGi
P7tlKy9KI43Gzspz+lWIZGDt3z9M5/HKmybUP0KeRtN3P2/d+qsiHmw0Cbp5QUswHRyysp8CPvBo
CuwL5ofSHyW+nwaiZfvgDSfGXzWCunWBWKhD7z8kd+Lh3j+aAuqYdDGBxMRPadfQ2ZkNV19zEJWi
ZR/03n7op6svOQ6AKVJapNP2y79/YYuuQJHmbXYA0KUFbwszPImd42U3LiDhxBUUyjPtWndRbGo0
Zkk1hOypoHjh7ts9J2OnZQ86NCT2sPy7fdE6wwc6ruEcAEEQXp+F6tjJ2E0bhReuvB1ERgy+fWMX
7XSN1l9B9RY9IRWE7fGWZ0ZUMLu/PKHWDX0HImk0dE27YIQQWYpJPDruzgU7HQToT1cAT7hlp15o
gzQau6RoyIrayImg0f16ro/mgLmB6RBXUMAFDlahZXMgAEaN5kCxsWxAQRWwKa9jPJqCncMrmiEQ
hW7dBhAI+0aDd7jqQD4Kd2b/nJ5/gfLCIpJnOvy4dbe9oBxrNAM6els0gAmI9X712U/Hy29dgOZQ
IOBr3dAVIcTZbOxEuvT4UMR5N90B8P0CJB5si6pAofO07gBoTS0gl/5OUZBwfz/EU5+PSAAUIQB8
E29QPK27BAQOqdEmkEROZ/echTmSweWwO/ckg3bP/lUt8vWBpzQcvaZcoAgKozj0mvvn5PhLFnOD
xw/b5+Fp3QZoHPCrOEBYP3gZXgd5MgWOfEHqW4gJH45A+6Jeuan7ayoXgk6ZFoFT119Euw4xnw4I
ave0z/+Vm56APSwbHJksWPKOrj5CQtkGZwDIu3V2v+nNJxHPCgC7oPfeH+zTPLdk8nMTwwAT5X7l
91usRbZP4HYbGX4R0Zu0fTivx5679Gj5aV25QHichhCBXuZNLRp783gXo6bsKdpPBq3ZF9gABVzl
ocLTugNPu13DdVcUkc+AdUqguY4WXFIMcrt086I30bYFF0iwRpudBAdVLTraX/OaZ2O37QsyujR5
vua1W3fP7/jOG80BpR36YpAJJcW1f07Wn6mhi0/wMe9jqhadd05qw/XHyREtLhS2TiNcvF+VjDdE
P/zTtl0vkOmNVpwATod0DTnpk5XGpdM1cc5fa5ytG3njOoZER6othk6lcv+cxvXC6UVdh+6XX/nu
dt1xOwK6RqvPXUYKE17fQ/Qu/LgTe89FwF8gAdi69X/T5P9XS3gqZWxZJXB7jV1P7T1hPzEP9/zh
mhehb7uWX4jKNFp96rgicOVSO3Vt1Qs6M+kzosB5eNo29EOead+U9CcwHhwZcGKiDfRsx2P4qG2i
nQ3EZfe0zrOlttpw3SVdYevL0DrCQrF7TsM60h0XOEJsfoQXWrbp1UNtrdHSC7oMGZDWfvCn5x7Z
mAtwkzRKt6+KJzgzG514E09G1K2Brb638JKDRYBoAXTbr43RLqMHG0TDOWDzU7K0hDzXe+tv4gYa
1LnRrm/b3mdrNhw71TqSeFA5nFVxKXEgKotrT4v37tm/qEX+PQoqDcdOIVOIsUEvsB+iON5Hvg6b
XmQxTeBRrRs8hrjh4DUQK0KCizvv55V+NHhjp+DD4guOD/G0bwrUxlNAHl+kcHWRrDoaOzGvo3PT
0aG0f1qXx4O6o+Hyc6XpgoVJlIKOh05hG8o1spwHT691KQ2yTQ2HTr6OsgRU+sB/ds/psdeAbFG5
FzIwPw9Gu268Q+jVwOHB8HHVYdkOierTGRBJPYBbgk1pN9VtMvoiMGnk8DA2iuCCHPP9hJYMmB2H
Gkaj1nm6jWErkrjwTJDIgJV/7u2j00+EK5DKgvOqdQsvuAQaLTyVaQdqIU72YeinRp/kjwFrAdmP
V6vfuvXnmzecA4kMB/4y8lavCLXTYBfbB3GmTTL/UOFqn8fbeArI4gFQQaKWQb5j/lUcHwckN+qF
bTsDtG83XX9OuBAFRQn41OQDTxdkTjjCkFfuntYN3m5670usvCZoxgQl8jsrLxlwC4LaI9XVutym
KpoqG5k/nTQWCQz6M34F8kemn6sBCRHNNMXfeJ2cdrk9jeM9OrDY2mKJT3xeieSWA8M+ePW2tug1
vvxAJLK83H+vq3s6BbZ8gcIOwo+HmKpFHh+r0nDnE85x76tQar7bnCQQiwwcuGr7enMoNjQcvM65
Rnqa9tR9D8Z5jkPF5Inj/lrTaF+Y7+y/0p9HO4YKbgOrT7Zjb9lOQ15FsEjqOlme/U/bl+loHPOQ
wFYsBJRoUdqP8fTyJ8crxHORQj5MQfuuP71pow71DfCqFK8PTt/ZOSAbJjL8UJAe9kjrnD/BltPI
AZAUxkj9nn6sdx1fMr6CmFww8e89wNalfmgpaDoH9Kni4LLXD9ZQPo1/JAv8Iv6fAapzPwn7y6dF
92HT2xBPX9gAUEv7AZ43LO66NyC+PhjD9lnD/cn88+uAigeFbNp04QXZPWyqI0eYbm1yfyDayLHu
nvalQkTs1sgUKOYFtyE86oco3zlNhdDAYEPhSFf74bpoXSZEUZqmAYCtkeAF2PeaBTzdBZIh2rXh
ABQN3bundRcCqtgNt4FOuyJgbYeUz3sngTYHVCxo7gXqtnvalww6oBH+3BioolFBlwl98HmOrIBE
iw95QrBerxdF+85AY7yTRi6IbK9I9e+fU7dQgLkJioQyz8FS7vZbi+5CDHXDIwB1AbAm6GlecS+n
cbEh2ruZIiFBuntaZwWQfm04BeIyYHSAuN8NDsiLoxonM9WHTdJC2FvTywCXiMgH7/e1NHDmFVIS
YvSCtfL1ad1JEPCNRj4BeW9kLVUS46eDJyxAYUFBW/PX9mhXXlAR6naNxi7Rz80xp7NFdEYdXQPg
ISkTo1lxhAht2eCFUEWjwRMQ0M2LK/gKej6dAluUzYTejgicxLO3Ny26BRovPz1LVDzpbnkNiU7d
YWBCUHkY6I+0buhcTQ1Xn6SADDcX5Gx80tHOl+huBOisoQS6e0OL1rtxKQScNw0thD+vQf7pehsw
epEQRND9cOW17tLHLW247BK+HT16yHmcAYBIhoMGRBjo4Fe0aN0bY55AAKAkhC7Ba1x76uwxdBPe
CtHws3d1Wufyi2bbRrYeUwbuBeHCs/KvRCubEJoG/NG63G9T/5bCJ9eXScLrgN/nA48MHf4NAwf1
/wqJaN1ppzDXcNl1Ctsin2Xov+7woykg5WVZO3zzwcVvXcqrcapDdHdQ5UGr7lADPAt1BUMdh0Ik
hHbPPrXSIuPXHPpBOgfUh6ZZr8Qsp36eZIGCJ8OOAWydCQCx0PQEGOT7hOSN0AQ+eLFHJ4Dgx0Rq
Ejxkazv75KZ+vsQY4Wgk2/cayXObHM2BAeiTVBhHpHX3HkwrDdcfd0eUf5EkOsvziR8Aggfv9ur8
797UopOPrHrDwYsCOJA+bQciOl5xmv1oauLM789EC7maBK1iI48H2lUhxLyTRN6N8tTXl0C+AP0R
0KfDqWjd3de4jZ1QjsQWGrtnmR1pR00u6oBIqbfz1gOb0nD9JZHhtwwqOUgMvw7y+AwQ7yCOC53Z
Yf3bd/M3nQJCfEshTwz/8onBp5n/wiHdB4Nr6xIbUGs1XPgdrIcTD3PFyagF2k/086I/e0jntu7E
A9FvOHiR0ISpQXfo2j4ZPfhfSzdtQfCwe0Wr7rmmYQ7VGgcHl+j911k+Oupw1ll09QD+aNvQhb55
o1sOAm7UeOlhPhhyITJxNHLufzK8sNW+FrvbNwMCiNNoCrjlBMO8Sbn6ZOwaFzwtL2R1ftl/XtSi
jd+4j1GCqIjOFSEZ/1qhOpmCHTEZqT7KO63b+fvr9s8L+CRrReqG0b+LYSDmIbdvo7qxv/wP10qL
Vv/AEfvnM4DRg2+aEOk1gDmL620Ke44Qewf+v3tad98d2gz/fAq462UHAgfc/NONb9H0QF2X6u4v
9HPLDn9jljJyFywrXV0/O7lP5kC0vTmQcQOZ2j+ts/2NGcnp6yFtQXrvcMbPsL0ixtsB/H/yNu4D
6hYZgV0VptH1BxUdJk40dx4m4dTvE02tlG7N197G9sE6sV8NPQBSOXR5CEWC08QWsnu09AlO/lcL
2LpwpzEnO1A+QUYOlcH7PS4GKQC2v/nKTNq6KFdtzGSC90+GQ+R6Dl4uhu7IBxYFTxUaG7hJD4aw
bb4QkgkNTwCoVTpbzV9ERmeWkGI+mUC4D15LSi0ygcpBHOzPvQCwfKgtku174wUQGZDfsX6S1rbu
/FOSbbj0rCwgFcFO9+oGnux+smAgHrAQAssnntYZgL1X+uerv+tvRWMKR/Cnn3N0/MG0A3Om+v/K
Y9W6CTikJf58BgSvCXzsqA6cRf9ExqKuRxj0c2ba5QQrjSE9RPk2gB7omn5h1Y9WH+ZuBq8LF2n/
tC/71ZiTnR2ugN4k1H03EiZGEvUvbOBrtadt919T/w8aN7G4/6iziQkQ299UXnWJWhcIKU3vf7YA
/g1AXZHQP9r++D4KSRIbWpv99m+d8YNlrOkFKBgsbaGxeQh0T90/i14G0e8kv1YC25cFaeoCUMAX
ZOSCp32/yqdhkLgddt5BC23f/ij++dWnE98grYvK92uG+3T/4xcbcN21kddIpKsbRf5Udw30B2je
3t/uZw2dQosMbNeBxbxl935jQiMhNgclt0h+nqw4REY2vpAAdR9mpW23nbUPQv58z0NLClqT3qz/
w93VLLeRHOlX6dDFdsQyRiAJkDqMI0iIoij+DIeg5FjfCkANUMNGN6Z/KIOOjdiLH8Jnn+bgm4++
6U32SfbL6i6ys9EEIFSG2B4dJkYiI7sqKysrf79EZbr9w687JrGgpwltnK6BsX063xvVBGhVaFrg
o+Yqzx6a+Egr4G44lx9C0q4bsOs9jAyQXpgyCO+5lvdC2RBQbTtAiC2rO1p4/sVLtP0VQF0rAbJ3
UdPIbj9MPRR1HfbQ4d1We8c7xQ9MD9rbE6oNzrci+12kBF/DF2zhuPme72uPerbDHsq6eg6yhZ8+
5q/Bx0HTpmvaal+w49CXBfB1gGFwSIOl2bEjDASRODjEkILi3Ss+1KY4n3fCk4bNI5CDUo4y1s1Z
YA0eeha65aC/Fm3etVdsr/J2gFSDEDaAbDo8w7PT7eHoUcWOXGdbj77sHdx+9zBqUN+DCh7UrRZ/
mPR3gViALgeYwmUHT+tcHYANeJr7hGII0HLUdj1mdBkPUAsCiFOkgSpmYbtsHoyP9eQBPF07oufQ
AfbzqwAOlQm1Fl19RCc9d42aPpiL9Og7c5Yd/M4BTr4HJ5B6ee2f4oMt4gFsUU8eQPeT2D9NoeIn
TylgaECrI5x+aJvw+wa6oOdxwj3M53IN20wMUA6Cfl54hTSpr117p+AMdLOnCOzA6MeYLhpHQ3cB
f2rBTvJ89w8RDCrtg/bxwVsEwAJ4tTR3r+AAN4DtKwlw+4PKK9kuSfAfwYzSdUwgh4dTxjq5HkBY
qAOku73X7a13EOhsQFlLMa2rtnlEBBHqBcpx6/Lc3mAVVOp6uA+kFoR6mdrDZinLSTNK26b2dr1V
HgYLo7oXqW3XssD3/ga5bcCVvz5wIEbFK9uihx/dx55aHw/7PgCKqFGv+MNZQNjdmLiN3Hdp+bev
0Nc7w0WRPrg3JP1c9AmlCngVPUS722r0FJpoe8eP6tuA2giMnifnthLtguv7BnhtELPiPWxfxAeQ
E743gKaTIqDXrds7SOxjnglld9um+TreOCWUx0EIE33ppbFXE31076LsG0AmLdy7b2IPjYswbuDo
ljJti7YqQn+AQAAUHvJcpT/YOn+vxJDZ/toDtgFxPvStEARGZesUBKGGHkyzeUr4tsvEpSJkrGj7
vZMjB2ASQu3nez8oEHyp2q+QjEK5tum59+7Xh8WDOAZKdWqDaKmxEaEtVLC2dgazN2S/xRvDxXeW
DD1mVdnHcw9s3td7sCtLW6hteh/xSU/hh+7bOyAHv0xjYKOMCVTRjx+SwddWHnj7uDsQBAwhBPog
PaNVCaBxvPvwfOHhti6j3fVNbe0gs/kG/aooVmqs5MV0Orh6QD/GNJPCKGifxyehAyjHtY9RXIWO
r+mA3mvkOKEDqqBW7Xr/0IjtqQMwaZ4q+oDc8HTH2S2AHKCnGWJw0Drrz42M3f75p2sAPdqj0SWP
Ko5tH7MK0McBkPYyC9K6a+CrCfYxko/AeSijZ//wS4CCz4MuDISycaxN9k+JpLP96cOhhfBTMrf8
wyO8sH4IyA+Xw71/bTMB0HLsef1xuZHpBbivwzTgZjDaPSEdiHAj27X55jcQktQZ7f2pCccnUWYy
o9Mfc50sbnSah9naX3ieQKCJ3OJs/P0rFKUddl6xX71dzHVBvPg1+vsfR3EeZfTpiYkjC1tQ+SG5
F5W/st9Nl3653LzdV/mt6j+dVLfKFuZ+4v7xvdGJSkbThf3BotzVlZrp71/1VaTG6lVlp2SjPC3y
+1dslRUhWUX1NNE6ClU0dqSIheT0+xK+1H8xo9jRIaoYA+T+Skzabr0DZaIsuAafEh1g2cGl+SXX
UN+OtBUB0ly+G/gYmUyPg0GmMp06cpY6Iff6Uu+DQKLC4GimEzNixwrFS0hxz34Bi3n0f1cdbV8l
ZjjUirEGnu0eIlqIma2h3yTAj+gez91gJ8df//NyOcRfgK38Bq/vUTjBSbODFhCjo2gSh4yogE44
jrP0M7SNkxF7eSXo6sgwYSR4nmfFcEMpP86TPBobR4jWSsMrfMn2p4qpRCqt8aV5o+f5MDSjIP4p
yKY66Mc4PUeWFk7YUb4featn8ShRGT6z/nsCEtjH45TEXP8ScLzvPvrxLE5ipnhpUps3WRCwevcn
UrvRI48cZTqGLiws7++ouQ4+6WSsHS1LGRFFX8pvfzbDOM+YxBP+kC/dk8linjkytFhC5fcm+kuu
shh6LwxOcxNpplOotcT7A4nJEk6WWr69yWZTE8+5uiZn2JfuLa79qZoNOWWakeRL+VQN+SWkmX7e
RKe1Z+BQ4MiWBQFGif9a+1/+lelg/Luz+9gk7NbZoWa+rDjX0YJJL4Cf/Bd9YYZ1qwBQygJ0dRpn
U/a42CHnvlzAemtcoNm+vlQv4dhMVDpSiaNF+seOn/EnvYizjIsDDaD3pxuqz0wHoyFMhGyNqMAt
vsRDOqr5YhRE9+dBDu1rcvZIW2RZGcoq4mqyI/HMXcYPpH/hNDoGWFmj3hnfVV8ZmPiOjKUq8WRY
qjVGUBW272oLNbxzbNJU5Y6cXTXBXPhSv/nyax4hsOIoFYQFmHwDz4SHQTB7133FI66gF6OpDsOa
q0/g8L6sGMBamwZH1uB01IgdaCJ1f/VZd6QnKnSELF1KEnsvmiIsKrjQccQuyi51x3gTj2cq5CKN
GVECdPMxj3agSdmf6m3MvTSLKefNgi//iIPbePblVxvFuk6+/DMamTnnNWV6fD90i2uY1ni9J3Bh
blX0UFfQqBTzX/DHydIFpyHlvnxAnODORCp4p1JmFtlJX77EEaE1NZveNiT50j1BHCYzkXHbt9eb
Cpx9Cf95yQexuXBvsmY2VMPPXIqpI9eXcKFDB0v3m0Y4+NI+NklwC2OOKVHAPflTPhouNDu7g13M
gUS5MaYDAy8H6Arr/amXi8NiOCFaXVhIt0xurEiOvExu5FhNEyQG3IlZY0PAcO4v5gm3biXM5lP1
oJBWSMycrZfGv/qK8lnC37+OxKt6liZKs8thYcUE1vqL27E9MGow8CX6IU5qJgBmr/qTPc8/K8OC
Y3aYk+9qL/RQRTUbWeIJ/WFWEwMJFfyjymr+OXUd+7JgoPKxCY4SVX8+ae6uN/EFIo+OjH07qXjU
l2qZGKQ1Byczg1h7zWmghlTfj/xJp1lwrKI7R8ouXyIy/d96ppmmxGwu95Ht/ZCrOIDQ/S4N6rnk
roReO0WSKwoG+XBsUijOEbuKmM0goZZhKA+Ds5TWzwMaAPftHLwR4NHRMA8u85RJJEEHg7qAWP71
5mRwcvPp5O3/BCQ8OgHD6vJPOJ1oaCLkfhR4oJNzfabm5ewPoC6jt2MT+wP1FREu3JLtwe2UeIRc
+JrfYSUUL1TosRwpoIx4TaOUW94wSXoUQXePkBPksof6P0+6dc+yISj+dSs9yZOYe8GoSl9Ovn4d
0as4oQhMQ6mFrRXyY20OjbQUzUAJhydry6jR8pqBT7IcoPs6fvxAN4G/jL09NHYDyxmTCvcwshoF
YkuP+9d94xrmwiSuf6VHw5NQoYX6MvSUHgA0si6A+VNRFtTwRoUukBlVE8Te4R51s1I1M6C6qMVz
lTmx6YeOVUh59eWSIAw6w4xzVFbvYX/opUPnkMC+LpHEmccZYgvs2kKJdzF/iiB50ZwLjEKUu9VE
eAsmXqrJNNFDR4nMDYwtxtxWiAPG/B4ADQ4gOO7HDYbCpkx8LEsKrjSqIJKlB/cQaNoYK7H/huYq
ogcNVaprP/tyr1TTxdnkzaoc0X/Cm1ToIZgUahYzaZQINh/rZIbQjjtla+oKBLkGcYgikqjJqKOe
YVgMKBltkOQN1U4/HsVp8PtzrUMTTf7Q9BmJ5Kh9vMiau0Q9H9LxTd/pLtkHFfHaeDvxXSNtgRTI
O/Mzj4NJ0NRjFMs+lWhSVdWlGSVIWNQeg5XVjhty512io9E0uI7DxTJ9Ae6X9O2rT4dNpa2PVltw
UXdKDle9Lxtu6TRXM3cL6Motv/hfL0TvtUrGpRQV5bmjt3GkQvdveCSKa0cfhGXn/rr9LTw3qHJF
kNxRsoQlEif9aQJnc6bScjv8AwIrv9Kfg74K9bhuJeHVcx/bni9XppbhliiL+qQi1HPlbnWW1zT8
1leVXilUcToylqrEnSUG/1krMjA47VX2xIaX59pkI2VwUZsiBhL1XNdqniuYSJ8bCufsQBtfnl+D
MZzn1FniSxWPVDpVYdjIl2V3M3+y9jdkfNEA8F6HOlL/FRylIx2lqDOwyuaWbiwCRWMV9PNoyg0K
gu3y3d1tfKdrXANWkgTdaMJXuyex2vxeheyILSqyLxP+hOM1qWX4uzzLeZ04vBJ/diwZmbsSAb5+
aOZznWSPFqFbKCmcLpQuxrVjkAMQngAC1yWMJ19OlZHiwl+EcRLFSfBDnoUL2ItNFwQfxZdfI0QH
bI438MTXV8i+nONTxGV+g65OiKQM97gFRPooGscoqHEyRSInYAMfUfCJr5VmnfjK7bEOJyZnxqFE
cu44TsFYqzje6+RBT+J7VGS45RJLdgVeICxe1bK2EpW6x3k4IQesutw9geW+1dFMJSzNI5GPOUvA
Bm73SJQ4nqRQn5wJEsZq/0GPpjWyArx9Z5ZaGyXU+juVxLpJf68MxG1o37xDCn+kq1J2KHCjT80Q
QepaAveNgOVyivbdKNWL6oIlslmnCAmpiJOV4APaXTl3aTqcr77sJzE8UKYaUNrjT/d9DrMwYUzo
SBSNno2WlANwrf3Xe5apkK+W8Dp8uftBJzUB6+wKeHAf4ChcqgXPhdtBRr4LvlDZfU0aJCoYL0w2
zeumicX89l3wIIzv1V19yQI8vjDQ6xk8tEzXqrP2BdT7Rf4XPUMvXDJxQmZDBwRg6suRyzgcgyeO
kKUrEWS9RDCs3okhcEUuSbezxRKykS8TnsnPYACOAO04+ay4rpB4mhGfrVk9HYnKjWskkPNamb2d
q+vL4htUwtfsKaBy+LOXbrSuEyaQeN8FD6zWTODKOlrWbpfwOgbzWgkn0n/uI9vHQQeIgQwRlHaU
7HJ3JVj8GQkIXkgl4SQNPpvsociK8iULXOiPd1Qly4xLJMjdZ7bncRnnOEdYYxxzt3G5ciX/6pDf
J+pmh9z1ka5zi7XHuDIxvKG9DY2MB0pPEi7QEl7NQCdD/qjacdS+VxARZ22TXbUiz65IqWtRK3Op
Rg15CZrx6g5ge2k5j9P4nnEbIbd9AA76k/7yN1L/Ta7Zwf4eJhtghkdnD/hPu3vAd1r3uZcLrRUI
ML6hter66bSAgFT9pxNKfzsAJvYt9xP3j6tAZhBtMQ81jbKOsQV61yqq/Rhx/OCmVq9GI358L89J
iBKG8F4hGueIkSqhOXe+pJFPzTQa25ghJpHyeB9HYypxckukBSNG7f66/U28AoMTNcnZijsrwYc2
1KrXKFSYcbLrowJN0rlCZgvQMCekfpBDDSVVjHB5f3hBKSsWXSriqe5m/fWr/ra7fxVoNLaYr/p5
KdZWZqjek1HaYlsrWPBS9bKNxa2Yyb7ugjTx/NvIG+Y1/SZP4qcJAENsDtbxnuROwHI9gkk8VOZn
bvIIxBCOEnRDcCNNwOlA48YkVGOdTqt8kIhaXS4U5QsYWYkFT3MkzqtUJXqEjwHNxRsgCW7e950F
4tQwHvMzk4ivDRJDhVZ37NmS8F/wNPE0l0TwC0bBJDin/wyObhxTC8tAwEw6Q7pyqc6tI1FCAcr8
6DoSiAIf1JyLL4YzO6Zsbx+dL5LJ4oFKShwty2CJio/CzTqPa9hVGC7lPrX9sovWgQbaAoJxjubV
u+kySwTu9YXicG/w1Px5AUdWxUtXpCvAZQQOgL1Yk2UJFwXB3LG55z2FnZ7AWwfCalGrje1IoLxd
6TmHIOnQPDJfPX8N3wSJqiZvHlOYJejfLZkqGO4nQBj4xig1QqSNuWyr2yc2dKwGiLGpOdSGWyZp
JECZu79urzVup8rUg+e7NCXE9xxv1c9mmdNAQpAgbQAH5OhYVkhYGLfACiGzsK7mdiU00seHoW5g
h0TW6pPRGfxuxg8JVfcDqozi++AsQ5XuPPguOAGkY5zl5c2sfg5jAmmKlq/IlB88R3FhOgU8x3eB
+1/T9NGDfYl012COdoJw0aRv0N0lYftcmvEYsdsTlWaORySzBdDG80yDFtmoD67k2mBq7tA1FoFr
j/9bVClXP4pYAJrH1gZB18fq7KuicECJCf/vf/+e3qmFCk6TBTD9sIL3gKWcKXdqTB+iR7K3t7/W
S1+/glsDqNidC2p6ru7wcSqurzQONJyCOyfu6XdvjYoX8JdM8COghxUPZR90D3YPBDzet/HdOAYD
b9Ud3EjDg2lvqE5Uoib2XOXon2DVZzTrr4fhH46V278o12onNDsjFHbtpGnu6FkTuviGwNkjHzlp
oCyggy7UPEMlewPxtQ/XywWWmlo2fSN+1d2QMKzOI1R/+6SaYhAM1z6C2H/brRWaqF+dXuEWsCqZ
cZTkQxZTEHA+0BpmELe3tbTHKhnWuyed1G5/eYEsn5uQJzMkzExaLbIv7CWQyCoSsjJgoJB1YKQl
wgB9tUCVRpNdIGG09WvSIdFA8TaeATWOoz1ImEiObjNuuoSPinkk9TEnEgU8yM2NMSUk59ASyzgK
+VcXJ7wHMJRx16142wRe/w+Q49r5dSRghdCeRXiCdfRbCWR9KqRICTSU2badlUgIGxq21ygyzmLK
BzNba1cCWqjoJzs3WVa0NF3pe8M1iIRDU3zlIh/xeBEG7DrR2V5To+stMmM1to/BbTwE7IYjaj1i
iaYK8ogL/vQhl2h7b2h7xAht993tN1Mw6pNBDTzm/FAxB03KKLTCUkBFor3+mCCs02nwySQT06jk
gZnkv6+Pg5VfEAhWH6O0tAZ8vytR1tBH6QFiqI4FVqQkHJyB4lYRxu25b3iID02HOkFXFErGcn6N
JTCzC+mECZNNv/wa6tnCrZi40pUooUd8L0NZOr7AawsBGioRqS02ULwCwe+LXpM/VDexhz7ItW5Z
k43/jRLnFljJWd3WFCdh+Y8f7mYb+eooUhL1usgz/RSHDtijetI91AtiEtibHs0CxIz77vqBIS93
7gXo1W/w3JMJRad4elgi1HiM1FStCUUCCPU4UQ8cKHlP4Omie8xCdxJRwT6h/9TqbyWC4Scj+BK8
elBisGEJAIOpDLWROxLdFu9UePdsZayA1XaaoyyFxzhWYoVtaPcPEFNGPoOJRkeiyZJSiwifsOe7
I4Gpc63rOCYCkciPSV5f7K7EDfmEuvcHDM9kBwfcNfdKPGeGvdwz0GvAD/R9FKq7KW2J6j+xGOa3
MXKawAu/7S63jHSe6hhOFBMniUT9TZ7WqhZ2XwvEWG6//BsjIRZMuwCasr3S34Qy+W3l4tmLIRjc
b4J/bNku17ChTJCMQoCh/fH/AQAA//8=</cx:binary>
              </cx:geoCache>
            </cx:geography>
          </cx:layoutPr>
        </cx:series>
      </cx:plotAreaRegion>
    </cx:plotArea>
    <cx:legend pos="r" align="ctr" overlay="0">
      <cx:spPr>
        <a:ln>
          <a:solidFill>
            <a:schemeClr val="accent1"/>
          </a:solidFill>
        </a:ln>
      </cx:spPr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solidFill>
                <a:prstClr val="white">
                  <a:lumMod val="95000"/>
                </a:prstClr>
              </a:solidFill>
            </a:defRPr>
          </a:pPr>
          <a:endParaRPr lang="ru-RU" sz="1197" b="0" i="0" u="none" strike="noStrike" baseline="0">
            <a:solidFill>
              <a:prstClr val="white">
                <a:lumMod val="95000"/>
              </a:prstClr>
            </a:solidFill>
            <a:latin typeface="Garamond" panose="02020404030301010803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1197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330"/>
  </cs:chartArea>
  <cs:dataLabel>
    <cs:lnRef idx="0"/>
    <cs:fillRef idx="0"/>
    <cs:effectRef idx="0"/>
    <cs:fontRef idx="minor">
      <a:schemeClr val="lt1">
        <a:lumMod val="9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1197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1197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1197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hdphoto2.wdp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98006-80B6-43EC-998C-2CAE13C59258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EB5D69-83A7-4DC9-A4FF-FB272D1198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995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B5D69-83A7-4DC9-A4FF-FB272D11981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604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922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201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3808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9988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1921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127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6967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946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811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454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0419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8225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54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152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0765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535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1080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5EBD52-0BD8-430C-ABE3-E1D4D3A6033D}" type="datetimeFigureOut">
              <a:rPr lang="ru-RU" smtClean="0"/>
              <a:t>19.11.2024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BB0A170-E890-4652-80D7-B7102B7A8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5442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file:///C:\Users\mrlol\Desktop\&#1063;&#1080;&#1082;&#1095;&#1080;&#1082;&#1087;&#1091;&#1082;&#1080;\&#1042;&#1059;&#1047;\1&#1057;&#1077;&#1084;&#1072;&#1082;\&#1048;&#1085;&#1092;&#1086;&#1088;&#1084;&#1072;&#1090;&#1080;&#1082;&#1072;\&#1055;&#1088;&#1077;&#1079;&#1077;&#1085;&#1090;&#1072;&#1094;&#1080;&#1103;\&#1043;&#1072;&#1083;&#1080;&#1083;&#1077;&#1086;%20.mp4" TargetMode="External"/><Relationship Id="rId1" Type="http://schemas.microsoft.com/office/2007/relationships/media" Target="file:///C:\Users\mrlol\Desktop\&#1063;&#1080;&#1082;&#1095;&#1080;&#1082;&#1087;&#1091;&#1082;&#1080;\&#1042;&#1059;&#1047;\1&#1057;&#1077;&#1084;&#1072;&#1082;\&#1048;&#1085;&#1092;&#1086;&#1088;&#1084;&#1072;&#1090;&#1080;&#1082;&#1072;\&#1055;&#1088;&#1077;&#1079;&#1077;&#1085;&#1090;&#1072;&#1094;&#1080;&#1103;\&#1043;&#1072;&#1083;&#1080;&#1083;&#1077;&#1086;%20.mp4" TargetMode="Externa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microsoft.com/office/2014/relationships/chartEx" Target="../charts/chartEx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6587B5-C7EF-4C50-A15C-3ABAB973B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8165" y="2671233"/>
            <a:ext cx="6815669" cy="1515533"/>
          </a:xfrm>
        </p:spPr>
        <p:txBody>
          <a:bodyPr/>
          <a:lstStyle/>
          <a:p>
            <a:r>
              <a:rPr lang="ru-RU" dirty="0"/>
              <a:t>Курительные трубки и их виды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59C214FA-ED3A-4DAC-A12B-8FE9C78A5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31473"/>
            <a:ext cx="3782290" cy="219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35A36B-D8A1-4793-B770-647807D193DC}"/>
              </a:ext>
            </a:extLst>
          </p:cNvPr>
          <p:cNvSpPr txBox="1"/>
          <p:nvPr/>
        </p:nvSpPr>
        <p:spPr>
          <a:xfrm>
            <a:off x="9194519" y="5231473"/>
            <a:ext cx="29974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/>
              <a:t>Выполнил</a:t>
            </a:r>
          </a:p>
          <a:p>
            <a:pPr algn="r"/>
            <a:r>
              <a:rPr lang="ru-RU" dirty="0"/>
              <a:t>Студент группы 543-1 </a:t>
            </a:r>
          </a:p>
          <a:p>
            <a:pPr algn="r"/>
            <a:r>
              <a:rPr lang="ru-RU" dirty="0"/>
              <a:t>Мухамеджан Адлет</a:t>
            </a:r>
          </a:p>
          <a:p>
            <a:pPr algn="r"/>
            <a:r>
              <a:rPr lang="ru-RU" dirty="0"/>
              <a:t>Руководитель: старший преподаватель кафедры «ЭМИС» Матолыгин А.А.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5177C86-69C0-4CB1-91C8-E945BD5681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313" y="0"/>
            <a:ext cx="1695687" cy="16671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0B6B9C-8C8E-4A90-84FE-85A954E76BC9}"/>
              </a:ext>
            </a:extLst>
          </p:cNvPr>
          <p:cNvSpPr txBox="1"/>
          <p:nvPr/>
        </p:nvSpPr>
        <p:spPr>
          <a:xfrm>
            <a:off x="2796466" y="4186766"/>
            <a:ext cx="68156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1" dirty="0"/>
              <a:t>Материал подготовлен в ознакомительных целях и не несёт цели пропаганды никотина и </a:t>
            </a:r>
            <a:r>
              <a:rPr lang="ru-RU" b="1" i="1" dirty="0" err="1"/>
              <a:t>никотинсодержащей</a:t>
            </a:r>
            <a:r>
              <a:rPr lang="ru-RU" b="1" i="1" dirty="0"/>
              <a:t> продукции. </a:t>
            </a:r>
          </a:p>
          <a:p>
            <a:r>
              <a:rPr lang="ru-RU" b="1" i="1" dirty="0"/>
              <a:t>Курение вредит вашему здоровью!</a:t>
            </a:r>
          </a:p>
        </p:txBody>
      </p:sp>
      <p:pic>
        <p:nvPicPr>
          <p:cNvPr id="7" name="tristan-lohengrin-a-peaceful-sanctuary">
            <a:hlinkClick r:id="" action="ppaction://media"/>
            <a:extLst>
              <a:ext uri="{FF2B5EF4-FFF2-40B4-BE49-F238E27FC236}">
                <a16:creationId xmlns:a16="http://schemas.microsoft.com/office/drawing/2014/main" id="{89DCD9A0-9D67-4A08-B793-38CB362E68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86399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39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606" numSld="7" showWhenStopped="0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0AE3F5-81A1-4359-8A90-431C96180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История происхождения курительных трубок и их значения в культуре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C7C8FB-0E51-4A15-B6C0-6036B50BF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124104" cy="3318936"/>
          </a:xfrm>
        </p:spPr>
        <p:txBody>
          <a:bodyPr>
            <a:normAutofit/>
          </a:bodyPr>
          <a:lstStyle/>
          <a:p>
            <a:r>
              <a:rPr lang="ru-RU" sz="1800" dirty="0"/>
              <a:t>Самая старинная трубка была обнаружена В Лаосе, Центральная Америка</a:t>
            </a:r>
          </a:p>
          <a:p>
            <a:r>
              <a:rPr lang="ru-RU" sz="1800" dirty="0"/>
              <a:t>Трубка имеет примитивную форму, мундштук изготовлен из жасминового дерева, а чаша — глиняная.</a:t>
            </a:r>
          </a:p>
          <a:p>
            <a:r>
              <a:rPr lang="ru-RU" sz="1800" dirty="0"/>
              <a:t>Археологи оценивают её возраст примерно в 5 тысяч лет. </a:t>
            </a:r>
          </a:p>
          <a:p>
            <a:r>
              <a:rPr lang="ru-RU" sz="1800" dirty="0"/>
              <a:t>Ученые изменили своё мнение о периоде начала культуры курения табака</a:t>
            </a:r>
          </a:p>
          <a:p>
            <a:r>
              <a:rPr lang="ru-RU" sz="1800" dirty="0"/>
              <a:t>Листья табака не только курили, но и жевали или пили настой.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C17C36-FB15-48F6-82CC-55AED38A4D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7270" y="1559716"/>
            <a:ext cx="1475372" cy="72628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6893677-2903-472F-B1C1-F81D17CD8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9506" y="2556932"/>
            <a:ext cx="3477092" cy="18766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492C33-46B3-499C-BCCC-EBC24CF6C7AE}"/>
              </a:ext>
            </a:extLst>
          </p:cNvPr>
          <p:cNvSpPr txBox="1"/>
          <p:nvPr/>
        </p:nvSpPr>
        <p:spPr>
          <a:xfrm>
            <a:off x="7804645" y="4433548"/>
            <a:ext cx="2856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Часть курительной трубки найденной в Лаосе. Глиняная чаша</a:t>
            </a:r>
          </a:p>
        </p:txBody>
      </p:sp>
    </p:spTree>
    <p:extLst>
      <p:ext uri="{BB962C8B-B14F-4D97-AF65-F5344CB8AC3E}">
        <p14:creationId xmlns:p14="http://schemas.microsoft.com/office/powerpoint/2010/main" val="479952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845A3D9-FCAB-4CC3-9CB0-6932F5D32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История происхождения курительных трубок и их значения в культуре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4522167-4DF2-41D3-8CDA-69305558B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9500" y="4322968"/>
            <a:ext cx="3281033" cy="1552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465956-86EF-4006-9019-FDB6632A5FB1}"/>
              </a:ext>
            </a:extLst>
          </p:cNvPr>
          <p:cNvSpPr txBox="1"/>
          <p:nvPr/>
        </p:nvSpPr>
        <p:spPr>
          <a:xfrm>
            <a:off x="9258961" y="5875868"/>
            <a:ext cx="1382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Трубка мира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755FA03-5FA3-48E8-AB4E-2BFC28FAB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860" y="2535032"/>
            <a:ext cx="3071673" cy="14186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7769AE-08FF-4FA5-86C0-DAC0E1D96FAB}"/>
              </a:ext>
            </a:extLst>
          </p:cNvPr>
          <p:cNvSpPr txBox="1"/>
          <p:nvPr/>
        </p:nvSpPr>
        <p:spPr>
          <a:xfrm>
            <a:off x="9095455" y="3953636"/>
            <a:ext cx="170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Трубка индейца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51EE1577-C2A6-4B8F-871B-3BFDC08E54C1}"/>
              </a:ext>
            </a:extLst>
          </p:cNvPr>
          <p:cNvSpPr txBox="1">
            <a:spLocks/>
          </p:cNvSpPr>
          <p:nvPr/>
        </p:nvSpPr>
        <p:spPr>
          <a:xfrm>
            <a:off x="1295402" y="2752313"/>
            <a:ext cx="7014097" cy="31235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Трубка была важным компонентом культуры жителей Америки.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Трубка имела значение в шаманской культуре.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С помощью трубки решались политические вопросы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/>
              <a:t>Воины индейцев брали трубки как обереги в походы</a:t>
            </a:r>
          </a:p>
        </p:txBody>
      </p:sp>
    </p:spTree>
    <p:extLst>
      <p:ext uri="{BB962C8B-B14F-4D97-AF65-F5344CB8AC3E}">
        <p14:creationId xmlns:p14="http://schemas.microsoft.com/office/powerpoint/2010/main" val="2580286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C7801F-8520-4194-B9DC-E2586C145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История происхождения курительных трубок и их значения в культуре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4AA1CE-3FB2-44F0-AF92-6DAFA8EFD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524272"/>
          </a:xfrm>
        </p:spPr>
        <p:txBody>
          <a:bodyPr>
            <a:normAutofit/>
          </a:bodyPr>
          <a:lstStyle/>
          <a:p>
            <a:r>
              <a:rPr lang="ru-RU" dirty="0"/>
              <a:t>Трубки получили распространение в Европе, но церковь осуждала их.</a:t>
            </a:r>
          </a:p>
          <a:p>
            <a:r>
              <a:rPr lang="ru-RU" dirty="0"/>
              <a:t>Законы и проповеди не помогли остановить распространение курения.</a:t>
            </a:r>
          </a:p>
          <a:p>
            <a:r>
              <a:rPr lang="ru-RU" dirty="0"/>
              <a:t>Папа Иннокентий </a:t>
            </a:r>
            <a:r>
              <a:rPr lang="en-US" dirty="0"/>
              <a:t>X</a:t>
            </a:r>
            <a:r>
              <a:rPr lang="ru-RU" dirty="0"/>
              <a:t> запретил курение в соборе Святого Петра в Риме.</a:t>
            </a:r>
          </a:p>
          <a:p>
            <a:r>
              <a:rPr lang="ru-RU" dirty="0"/>
              <a:t>Правители стран постепенно отменяли запреты на курение, благодаря чему в 1575г. была открыта первая трубочная фабрика в Англии.</a:t>
            </a:r>
          </a:p>
          <a:p>
            <a:r>
              <a:rPr lang="ru-RU" dirty="0"/>
              <a:t>Курительные трубки превратились из атрибутов моряков в аксессуар для знати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A55F8E-B4E9-4CA1-A9B2-D5FA58EDF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4" b="89680" l="8709" r="89790">
                        <a14:foregroundMark x1="13213" y1="30249" x2="9610" y2="75089"/>
                        <a14:foregroundMark x1="9610" y1="75089" x2="11411" y2="29893"/>
                        <a14:foregroundMark x1="11411" y1="29893" x2="8709" y2="469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42" y="982132"/>
            <a:ext cx="1572518" cy="132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6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081AD6-19A1-4C07-ADDC-A2DC18024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Материалы для создания трубок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EF6E5D-B1B8-4B10-ADBB-EDD4EE0D9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sz="1800" dirty="0"/>
              <a:t>Индейцы использовали для создания трубок тростник, камень и рога животных, с развитием технологий им на замену пришла глина и дерево. В Европе использовались такие материалы как : </a:t>
            </a:r>
          </a:p>
          <a:p>
            <a:r>
              <a:rPr lang="ru-RU" sz="1800" dirty="0"/>
              <a:t>древесина,</a:t>
            </a:r>
          </a:p>
          <a:p>
            <a:r>
              <a:rPr lang="ru-RU" sz="1800" dirty="0"/>
              <a:t>белая глина, </a:t>
            </a:r>
          </a:p>
          <a:p>
            <a:r>
              <a:rPr lang="ru-RU" sz="1800" dirty="0" err="1"/>
              <a:t>сепиолит</a:t>
            </a:r>
            <a:r>
              <a:rPr lang="ru-RU" sz="1800" dirty="0"/>
              <a:t>, </a:t>
            </a:r>
          </a:p>
          <a:p>
            <a:r>
              <a:rPr lang="ru-RU" sz="1800" dirty="0"/>
              <a:t>морская пена, </a:t>
            </a:r>
          </a:p>
          <a:p>
            <a:r>
              <a:rPr lang="ru-RU" sz="1800" dirty="0"/>
              <a:t>бриар, </a:t>
            </a:r>
          </a:p>
          <a:p>
            <a:r>
              <a:rPr lang="ru-RU" sz="1800" dirty="0"/>
              <a:t>древовидный вереск, </a:t>
            </a:r>
          </a:p>
          <a:p>
            <a:r>
              <a:rPr lang="ru-RU" sz="1800" dirty="0"/>
              <a:t>фарфор. 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93286C8-841F-4452-ABFC-7A8EA7EC9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592" y="3218613"/>
            <a:ext cx="1787936" cy="178793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15CF221-B021-4E05-9AA2-3A38AF86AB8E}"/>
              </a:ext>
            </a:extLst>
          </p:cNvPr>
          <p:cNvSpPr txBox="1"/>
          <p:nvPr/>
        </p:nvSpPr>
        <p:spPr>
          <a:xfrm>
            <a:off x="8597691" y="5003687"/>
            <a:ext cx="2037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Трубка индейца из </a:t>
            </a:r>
          </a:p>
          <a:p>
            <a:r>
              <a:rPr lang="ru-RU" dirty="0"/>
              <a:t>кости животного</a:t>
            </a: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95758DAB-6DF0-4DB3-98DB-0A49855CD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3343568"/>
            <a:ext cx="2256577" cy="153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524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A71626-E265-4E0D-8873-3E014312D966}"/>
              </a:ext>
            </a:extLst>
          </p:cNvPr>
          <p:cNvSpPr/>
          <p:nvPr/>
        </p:nvSpPr>
        <p:spPr>
          <a:xfrm>
            <a:off x="1249494" y="2483277"/>
            <a:ext cx="4128764" cy="17420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081AD6-19A1-4C07-ADDC-A2DC18024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трубок и их материалов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AFC771-E9C1-4B3F-BC68-AA66AFA2F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688" y="2540922"/>
            <a:ext cx="1893295" cy="130294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5216DB1-EB52-401F-95EC-AE082E5A70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72"/>
          <a:stretch/>
        </p:blipFill>
        <p:spPr>
          <a:xfrm>
            <a:off x="1373688" y="4565120"/>
            <a:ext cx="1688369" cy="130294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4899CA2-BA5E-417B-958E-FC0E7BEEB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7322" y="2539235"/>
            <a:ext cx="2467992" cy="133359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DC7381A-8E60-47DF-AFAD-596DF3DCAE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0083" y="2646980"/>
            <a:ext cx="1673981" cy="10908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9DBB6D-5744-4356-A35C-5B8614883B39}"/>
              </a:ext>
            </a:extLst>
          </p:cNvPr>
          <p:cNvSpPr txBox="1"/>
          <p:nvPr/>
        </p:nvSpPr>
        <p:spPr>
          <a:xfrm>
            <a:off x="2661603" y="3914127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Морская пена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C5827E2-BFD6-4AC6-A417-2015FCD5E3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0768" y="4565120"/>
            <a:ext cx="1893296" cy="111876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006C6EA-A3D7-4F68-83A2-D6B8E21CBCB7}"/>
              </a:ext>
            </a:extLst>
          </p:cNvPr>
          <p:cNvSpPr txBox="1"/>
          <p:nvPr/>
        </p:nvSpPr>
        <p:spPr>
          <a:xfrm>
            <a:off x="2661603" y="578088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Белая глина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7F362DD-BCB5-48C5-92CC-AB225281A7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2611" y="4658084"/>
            <a:ext cx="2604252" cy="82417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69F6686-5340-43D3-B8E6-4D3ECCDC376C}"/>
              </a:ext>
            </a:extLst>
          </p:cNvPr>
          <p:cNvSpPr txBox="1"/>
          <p:nvPr/>
        </p:nvSpPr>
        <p:spPr>
          <a:xfrm>
            <a:off x="6454590" y="4080790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Бриар </a:t>
            </a: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D6E2273D-E634-4961-879D-86C26F7DB3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19236" y="2539227"/>
            <a:ext cx="1798175" cy="133360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4D2DC2D-9431-4F71-9662-9EBD4864A8CB}"/>
              </a:ext>
            </a:extLst>
          </p:cNvPr>
          <p:cNvSpPr txBox="1"/>
          <p:nvPr/>
        </p:nvSpPr>
        <p:spPr>
          <a:xfrm>
            <a:off x="9330051" y="4040665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Фарфор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9BA9663D-89D6-4A98-BD3B-0AB874CACE80}"/>
              </a:ext>
            </a:extLst>
          </p:cNvPr>
          <p:cNvSpPr/>
          <p:nvPr/>
        </p:nvSpPr>
        <p:spPr>
          <a:xfrm>
            <a:off x="1249494" y="4459774"/>
            <a:ext cx="4128764" cy="17420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CB7CB73C-2BCC-4A31-AE89-526354B46C69}"/>
              </a:ext>
            </a:extLst>
          </p:cNvPr>
          <p:cNvSpPr/>
          <p:nvPr/>
        </p:nvSpPr>
        <p:spPr>
          <a:xfrm>
            <a:off x="5468079" y="2483277"/>
            <a:ext cx="2813319" cy="3718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484A958-0F40-4FBA-AD50-1BFEF8336D7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599" y="4449492"/>
            <a:ext cx="1727447" cy="1727447"/>
          </a:xfrm>
          <a:prstGeom prst="rect">
            <a:avLst/>
          </a:prstGeom>
        </p:spPr>
      </p:pic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E6A25116-C5F8-491C-9860-F371F186EC32}"/>
              </a:ext>
            </a:extLst>
          </p:cNvPr>
          <p:cNvSpPr/>
          <p:nvPr/>
        </p:nvSpPr>
        <p:spPr>
          <a:xfrm>
            <a:off x="8411665" y="2483277"/>
            <a:ext cx="2813319" cy="3733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3820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14" grpId="0"/>
      <p:bldP spid="17" grpId="0"/>
      <p:bldP spid="20" grpId="0"/>
      <p:bldP spid="25" grpId="0"/>
      <p:bldP spid="18" grpId="0" animBg="1"/>
      <p:bldP spid="21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3800DD-0529-4FB7-8D02-D2F8C702E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Конструкция курительных трубок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0926A73-0AA4-45A5-BB45-3ABAF6095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2" y="2285999"/>
            <a:ext cx="9601196" cy="3596298"/>
          </a:xfrm>
        </p:spPr>
      </p:pic>
    </p:spTree>
    <p:extLst>
      <p:ext uri="{BB962C8B-B14F-4D97-AF65-F5344CB8AC3E}">
        <p14:creationId xmlns:p14="http://schemas.microsoft.com/office/powerpoint/2010/main" val="3791205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11" name="Объект 10">
                <a:extLst>
                  <a:ext uri="{FF2B5EF4-FFF2-40B4-BE49-F238E27FC236}">
                    <a16:creationId xmlns:a16="http://schemas.microsoft.com/office/drawing/2014/main" id="{8E00E75C-E4B7-49E5-8158-7C7FC74E8683}"/>
                  </a:ext>
                </a:extLst>
              </p:cNvPr>
              <p:cNvGraphicFramePr>
                <a:graphicFrameLocks noGrp="1"/>
              </p:cNvGraphicFramePr>
              <p:nvPr>
                <p:ph type="pic" idx="1"/>
                <p:extLst>
                  <p:ext uri="{D42A27DB-BD31-4B8C-83A1-F6EECF244321}">
                    <p14:modId xmlns:p14="http://schemas.microsoft.com/office/powerpoint/2010/main" val="2004465475"/>
                  </p:ext>
                </p:extLst>
              </p:nvPr>
            </p:nvGraphicFramePr>
            <p:xfrm>
              <a:off x="779646" y="798897"/>
              <a:ext cx="10597415" cy="524576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11" name="Объект 10">
                <a:extLst>
                  <a:ext uri="{FF2B5EF4-FFF2-40B4-BE49-F238E27FC236}">
                    <a16:creationId xmlns:a16="http://schemas.microsoft.com/office/drawing/2014/main" id="{8E00E75C-E4B7-49E5-8158-7C7FC74E86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9646" y="798897"/>
                <a:ext cx="10597415" cy="5245768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Галилео ">
            <a:hlinkClick r:id="" action="ppaction://media"/>
            <a:extLst>
              <a:ext uri="{FF2B5EF4-FFF2-40B4-BE49-F238E27FC236}">
                <a16:creationId xmlns:a16="http://schemas.microsoft.com/office/drawing/2014/main" id="{91060E76-DF45-4E19-A6B9-EFF3E2AB4E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41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2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Натуральные материалы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6022</TotalTime>
  <Words>313</Words>
  <Application>Microsoft Office PowerPoint</Application>
  <PresentationFormat>Широкоэкранный</PresentationFormat>
  <Paragraphs>46</Paragraphs>
  <Slides>8</Slides>
  <Notes>1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Garamond</vt:lpstr>
      <vt:lpstr>Натуральные материалы</vt:lpstr>
      <vt:lpstr>Курительные трубки и их виды</vt:lpstr>
      <vt:lpstr>История происхождения курительных трубок и их значения в культуре</vt:lpstr>
      <vt:lpstr>История происхождения курительных трубок и их значения в культуре</vt:lpstr>
      <vt:lpstr>История происхождения курительных трубок и их значения в культуре</vt:lpstr>
      <vt:lpstr>Материалы для создания трубок</vt:lpstr>
      <vt:lpstr>Примеры трубок и их материалов</vt:lpstr>
      <vt:lpstr>Конструкция курительных трубок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Курительные трубки и их виды</dc:title>
  <dc:creator>Адлет Мухамеджан</dc:creator>
  <cp:lastModifiedBy>Адлет Мухамеджан</cp:lastModifiedBy>
  <cp:revision>25</cp:revision>
  <dcterms:created xsi:type="dcterms:W3CDTF">2023-12-22T06:55:18Z</dcterms:created>
  <dcterms:modified xsi:type="dcterms:W3CDTF">2024-11-19T08:53:22Z</dcterms:modified>
</cp:coreProperties>
</file>

<file path=docProps/thumbnail.jpeg>
</file>